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5.xml" ContentType="application/vnd.openxmlformats-officedocument.presentationml.slide+xml"/>
  <Override PartName="/ppt/notesSlides/notesSlide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90" r:id="rId21"/>
    <p:sldId id="291" r:id="rId22"/>
    <p:sldId id="289" r:id="rId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CACBD3"/>
          </a:solidFill>
        </a:fill>
      </a:tcStyle>
    </a:wholeTbl>
    <a:band2H>
      <a:tcTxStyle/>
      <a:tcStyle>
        <a:tcBdr/>
        <a:fill>
          <a:solidFill>
            <a:srgbClr val="E6E7EA"/>
          </a:solidFill>
        </a:fill>
      </a:tcStyle>
    </a:band2H>
    <a:firstCol>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1"/>
          </a:solidFill>
        </a:fill>
      </a:tcStyle>
    </a:firstCol>
    <a:la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381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1"/>
          </a:solidFill>
        </a:fill>
      </a:tcStyle>
    </a:lastRow>
    <a:fir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381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CFD9EA"/>
          </a:solidFill>
        </a:fill>
      </a:tcStyle>
    </a:wholeTbl>
    <a:band2H>
      <a:tcTxStyle/>
      <a:tcStyle>
        <a:tcBdr/>
        <a:fill>
          <a:solidFill>
            <a:srgbClr val="E8EDF5"/>
          </a:solidFill>
        </a:fill>
      </a:tcStyle>
    </a:band2H>
    <a:firstCol>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3"/>
          </a:solidFill>
        </a:fill>
      </a:tcStyle>
    </a:firstCol>
    <a:la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381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3"/>
          </a:solidFill>
        </a:fill>
      </a:tcStyle>
    </a:lastRow>
    <a:fir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381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F8FAFF"/>
          </a:solidFill>
        </a:fill>
      </a:tcStyle>
    </a:wholeTbl>
    <a:band2H>
      <a:tcTxStyle/>
      <a:tcStyle>
        <a:tcBdr/>
        <a:fill>
          <a:solidFill>
            <a:srgbClr val="FBFCFF"/>
          </a:solidFill>
        </a:fill>
      </a:tcStyle>
    </a:band2H>
    <a:firstCol>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6"/>
          </a:solidFill>
        </a:fill>
      </a:tcStyle>
    </a:firstCol>
    <a:la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381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6"/>
          </a:solidFill>
        </a:fill>
      </a:tcStyle>
    </a:lastRow>
    <a:fir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381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6">
              <a:hueOff val="-13452632"/>
              <a:satOff val="-99999"/>
              <a:lumOff val="3725"/>
            </a:schemeClr>
          </a:solidFill>
        </a:fill>
      </a:tcStyle>
    </a:band2H>
    <a:firstCol>
      <a:tcTxStyle b="on" i="off">
        <a:font>
          <a:latin typeface="Arial"/>
          <a:ea typeface="Arial"/>
          <a:cs typeface="Arial"/>
        </a:font>
        <a:schemeClr val="accent6">
          <a:hueOff val="-13452632"/>
          <a:satOff val="-99999"/>
          <a:lumOff val="3725"/>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6">
              <a:hueOff val="-13452632"/>
              <a:satOff val="-99999"/>
              <a:lumOff val="3725"/>
            </a:schemeClr>
          </a:solidFill>
        </a:fill>
      </a:tcStyle>
    </a:lastRow>
    <a:firstRow>
      <a:tcTxStyle b="on" i="off">
        <a:font>
          <a:latin typeface="Arial"/>
          <a:ea typeface="Arial"/>
          <a:cs typeface="Arial"/>
        </a:font>
        <a:schemeClr val="accent6">
          <a:hueOff val="-13452632"/>
          <a:satOff val="-99999"/>
          <a:lumOff val="3725"/>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000000"/>
          </a:solidFill>
        </a:fill>
      </a:tcStyle>
    </a:firstCol>
    <a:la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38100" cap="flat">
              <a:solidFill>
                <a:schemeClr val="accent6">
                  <a:hueOff val="-13452632"/>
                  <a:satOff val="-99999"/>
                  <a:lumOff val="3725"/>
                </a:schemeClr>
              </a:solidFill>
              <a:prstDash val="solid"/>
              <a:round/>
            </a:ln>
          </a:top>
          <a:bottom>
            <a:ln w="127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000000"/>
          </a:solidFill>
        </a:fill>
      </a:tcStyle>
    </a:lastRow>
    <a:firstRow>
      <a:tcTxStyle b="on" i="off">
        <a:font>
          <a:latin typeface="Arial"/>
          <a:ea typeface="Arial"/>
          <a:cs typeface="Arial"/>
        </a:font>
        <a:schemeClr val="accent6">
          <a:hueOff val="-13452632"/>
          <a:satOff val="-99999"/>
          <a:lumOff val="3725"/>
        </a:schemeClr>
      </a:tcTxStyle>
      <a:tcStyle>
        <a:tcBdr>
          <a:left>
            <a:ln w="12700" cap="flat">
              <a:solidFill>
                <a:schemeClr val="accent6">
                  <a:hueOff val="-13452632"/>
                  <a:satOff val="-99999"/>
                  <a:lumOff val="3725"/>
                </a:schemeClr>
              </a:solidFill>
              <a:prstDash val="solid"/>
              <a:round/>
            </a:ln>
          </a:left>
          <a:right>
            <a:ln w="12700" cap="flat">
              <a:solidFill>
                <a:schemeClr val="accent6">
                  <a:hueOff val="-13452632"/>
                  <a:satOff val="-99999"/>
                  <a:lumOff val="3725"/>
                </a:schemeClr>
              </a:solidFill>
              <a:prstDash val="solid"/>
              <a:round/>
            </a:ln>
          </a:right>
          <a:top>
            <a:ln w="12700" cap="flat">
              <a:solidFill>
                <a:schemeClr val="accent6">
                  <a:hueOff val="-13452632"/>
                  <a:satOff val="-99999"/>
                  <a:lumOff val="3725"/>
                </a:schemeClr>
              </a:solidFill>
              <a:prstDash val="solid"/>
              <a:round/>
            </a:ln>
          </a:top>
          <a:bottom>
            <a:ln w="38100" cap="flat">
              <a:solidFill>
                <a:schemeClr val="accent6">
                  <a:hueOff val="-13452632"/>
                  <a:satOff val="-99999"/>
                  <a:lumOff val="3725"/>
                </a:schemeClr>
              </a:solidFill>
              <a:prstDash val="solid"/>
              <a:round/>
            </a:ln>
          </a:bottom>
          <a:insideH>
            <a:ln w="12700" cap="flat">
              <a:solidFill>
                <a:schemeClr val="accent6">
                  <a:hueOff val="-13452632"/>
                  <a:satOff val="-99999"/>
                  <a:lumOff val="3725"/>
                </a:schemeClr>
              </a:solidFill>
              <a:prstDash val="solid"/>
              <a:round/>
            </a:ln>
          </a:insideH>
          <a:insideV>
            <a:ln w="12700" cap="flat">
              <a:solidFill>
                <a:schemeClr val="accent6">
                  <a:hueOff val="-13452632"/>
                  <a:satOff val="-99999"/>
                  <a:lumOff val="3725"/>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6">
              <a:hueOff val="-13452632"/>
              <a:satOff val="-99999"/>
              <a:lumOff val="3725"/>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26"/>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1" Type="http://schemas.openxmlformats.org/officeDocument/2006/relationships/slide" Target="slides/slide15.xml"/><Relationship Id="rId22"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xfrm>
            <a:off x="1143000" y="685800"/>
            <a:ext cx="4572000" cy="3429000"/>
          </a:xfrm>
          <a:prstGeom prst="rect">
            <a:avLst/>
          </a:prstGeom>
        </p:spPr>
        <p:txBody>
          <a:bodyPr/>
          <a:lstStyle/>
          <a:p>
            <a:endParaRPr/>
          </a:p>
        </p:txBody>
      </p:sp>
      <p:sp>
        <p:nvSpPr>
          <p:cNvPr id="253" name="Shape 25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p:nvPr>
            <p:ph type="body" idx="1"/>
          </p:nvPr>
        </p:nvSpPr>
        <p:spPr/>
        <p:txBody>
          <a:bodyPr/>
          <a:lstStyle/>
          <a:p>
            <a:r>
              <a:t>Source: https://xt-card.com/o-nas/ (accessed 3 November 2026). Figures published by XT-Card.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p:nvPr>
            <p:ph type="body" idx="1"/>
          </p:nvPr>
        </p:nvSpPr>
        <p:spPr/>
        <p:txBody>
          <a:bodyPr/>
          <a:lstStyle/>
          <a:p>
            <a:r>
              <a:t>Sources: https://xt-card.com/o-nas/ and https://xt-card.com/systemy-pro-moderni-dopravu/ (accessed 3 November 2026). Project descriptions and customer feedback published by XT-Card.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Picture Placeholder 5"/>
          <p:cNvSpPr>
            <a:spLocks noGrp="1"/>
          </p:cNvSpPr>
          <p:nvPr>
            <p:ph type="pic" sz="quarter" idx="21"/>
          </p:nvPr>
        </p:nvSpPr>
        <p:spPr>
          <a:xfrm>
            <a:off x="8278628" y="847139"/>
            <a:ext cx="2385174" cy="5168704"/>
          </a:xfrm>
          <a:prstGeom prst="rect">
            <a:avLst/>
          </a:prstGeom>
        </p:spPr>
        <p:txBody>
          <a:bodyPr lIns="91439" tIns="45719" rIns="91439" bIns="45719"/>
          <a:lstStyle/>
          <a:p>
            <a:endParaRPr/>
          </a:p>
        </p:txBody>
      </p:sp>
      <p:sp>
        <p:nvSpPr>
          <p:cNvPr id="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Welcome">
    <p:spTree>
      <p:nvGrpSpPr>
        <p:cNvPr id="1" name=""/>
        <p:cNvGrpSpPr/>
        <p:nvPr/>
      </p:nvGrpSpPr>
      <p:grpSpPr>
        <a:xfrm>
          <a:off x="0" y="0"/>
          <a:ext cx="0" cy="0"/>
          <a:chOff x="0" y="0"/>
          <a:chExt cx="0" cy="0"/>
        </a:xfrm>
      </p:grpSpPr>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bout">
    <p:spTree>
      <p:nvGrpSpPr>
        <p:cNvPr id="1" name=""/>
        <p:cNvGrpSpPr/>
        <p:nvPr/>
      </p:nvGrpSpPr>
      <p:grpSpPr>
        <a:xfrm>
          <a:off x="0" y="0"/>
          <a:ext cx="0" cy="0"/>
          <a:chOff x="0" y="0"/>
          <a:chExt cx="0" cy="0"/>
        </a:xfrm>
      </p:grpSpPr>
      <p:sp>
        <p:nvSpPr>
          <p:cNvPr id="26" name="Picture Placeholder 3"/>
          <p:cNvSpPr>
            <a:spLocks noGrp="1"/>
          </p:cNvSpPr>
          <p:nvPr>
            <p:ph type="pic" sz="half" idx="21"/>
          </p:nvPr>
        </p:nvSpPr>
        <p:spPr>
          <a:xfrm>
            <a:off x="1886673" y="0"/>
            <a:ext cx="3599727" cy="6858000"/>
          </a:xfrm>
          <a:prstGeom prst="rect">
            <a:avLst/>
          </a:prstGeom>
        </p:spPr>
        <p:txBody>
          <a:bodyPr lIns="91439" tIns="45719" rIns="91439" bIns="45719"/>
          <a:lstStyle/>
          <a:p>
            <a:endParaRP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About 2">
    <p:spTree>
      <p:nvGrpSpPr>
        <p:cNvPr id="1" name=""/>
        <p:cNvGrpSpPr/>
        <p:nvPr/>
      </p:nvGrpSpPr>
      <p:grpSpPr>
        <a:xfrm>
          <a:off x="0" y="0"/>
          <a:ext cx="0" cy="0"/>
          <a:chOff x="0" y="0"/>
          <a:chExt cx="0" cy="0"/>
        </a:xfrm>
      </p:grpSpPr>
      <p:sp>
        <p:nvSpPr>
          <p:cNvPr id="34" name="Picture Placeholder 3"/>
          <p:cNvSpPr>
            <a:spLocks noGrp="1"/>
          </p:cNvSpPr>
          <p:nvPr>
            <p:ph type="pic" sz="quarter" idx="21"/>
          </p:nvPr>
        </p:nvSpPr>
        <p:spPr>
          <a:xfrm>
            <a:off x="1919521" y="984231"/>
            <a:ext cx="2258528" cy="4894258"/>
          </a:xfrm>
          <a:prstGeom prst="rect">
            <a:avLst/>
          </a:prstGeom>
        </p:spPr>
        <p:txBody>
          <a:bodyPr lIns="91439" tIns="45719" rIns="91439" bIns="45719"/>
          <a:lstStyle/>
          <a:p>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About 3">
    <p:spTree>
      <p:nvGrpSpPr>
        <p:cNvPr id="1" name=""/>
        <p:cNvGrpSpPr/>
        <p:nvPr/>
      </p:nvGrpSpPr>
      <p:grpSpPr>
        <a:xfrm>
          <a:off x="0" y="0"/>
          <a:ext cx="0" cy="0"/>
          <a:chOff x="0" y="0"/>
          <a:chExt cx="0" cy="0"/>
        </a:xfrm>
      </p:grpSpPr>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About 4">
    <p:spTree>
      <p:nvGrpSpPr>
        <p:cNvPr id="1" name=""/>
        <p:cNvGrpSpPr/>
        <p:nvPr/>
      </p:nvGrpSpPr>
      <p:grpSpPr>
        <a:xfrm>
          <a:off x="0" y="0"/>
          <a:ext cx="0" cy="0"/>
          <a:chOff x="0" y="0"/>
          <a:chExt cx="0" cy="0"/>
        </a:xfrm>
      </p:grpSpPr>
      <p:sp>
        <p:nvSpPr>
          <p:cNvPr id="49" name="Picture Placeholder 3"/>
          <p:cNvSpPr>
            <a:spLocks noGrp="1"/>
          </p:cNvSpPr>
          <p:nvPr>
            <p:ph type="pic" sz="quarter" idx="21"/>
          </p:nvPr>
        </p:nvSpPr>
        <p:spPr>
          <a:xfrm>
            <a:off x="9223482" y="1206483"/>
            <a:ext cx="2053207" cy="4449325"/>
          </a:xfrm>
          <a:prstGeom prst="rect">
            <a:avLst/>
          </a:prstGeom>
        </p:spPr>
        <p:txBody>
          <a:bodyPr lIns="91439" tIns="45719" rIns="91439" bIns="45719"/>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bout 5">
    <p:spTree>
      <p:nvGrpSpPr>
        <p:cNvPr id="1" name=""/>
        <p:cNvGrpSpPr/>
        <p:nvPr/>
      </p:nvGrpSpPr>
      <p:grpSpPr>
        <a:xfrm>
          <a:off x="0" y="0"/>
          <a:ext cx="0" cy="0"/>
          <a:chOff x="0" y="0"/>
          <a:chExt cx="0" cy="0"/>
        </a:xfrm>
      </p:grpSpPr>
      <p:sp>
        <p:nvSpPr>
          <p:cNvPr id="57" name="Picture Placeholder 3"/>
          <p:cNvSpPr>
            <a:spLocks noGrp="1"/>
          </p:cNvSpPr>
          <p:nvPr>
            <p:ph type="pic" sz="quarter" idx="21"/>
          </p:nvPr>
        </p:nvSpPr>
        <p:spPr>
          <a:xfrm>
            <a:off x="5403818" y="984231"/>
            <a:ext cx="2258529" cy="4894258"/>
          </a:xfrm>
          <a:prstGeom prst="rect">
            <a:avLst/>
          </a:prstGeom>
        </p:spPr>
        <p:txBody>
          <a:bodyPr lIns="91439" tIns="45719" rIns="91439" bIns="45719"/>
          <a:lstStyle/>
          <a:p>
            <a:endParaRP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Mockup Laptop">
    <p:spTree>
      <p:nvGrpSpPr>
        <p:cNvPr id="1" name=""/>
        <p:cNvGrpSpPr/>
        <p:nvPr/>
      </p:nvGrpSpPr>
      <p:grpSpPr>
        <a:xfrm>
          <a:off x="0" y="0"/>
          <a:ext cx="0" cy="0"/>
          <a:chOff x="0" y="0"/>
          <a:chExt cx="0" cy="0"/>
        </a:xfrm>
      </p:grpSpPr>
      <p:sp>
        <p:nvSpPr>
          <p:cNvPr id="138" name="Picture Placeholder 3"/>
          <p:cNvSpPr>
            <a:spLocks noGrp="1"/>
          </p:cNvSpPr>
          <p:nvPr>
            <p:ph type="pic" sz="quarter" idx="21"/>
          </p:nvPr>
        </p:nvSpPr>
        <p:spPr>
          <a:xfrm>
            <a:off x="6761754" y="1801085"/>
            <a:ext cx="4541109" cy="2936879"/>
          </a:xfrm>
          <a:prstGeom prst="rect">
            <a:avLst/>
          </a:prstGeom>
        </p:spPr>
        <p:txBody>
          <a:bodyPr lIns="91439" tIns="45719" rIns="91439" bIns="45719"/>
          <a:lstStyle/>
          <a:p>
            <a:endParaRPr/>
          </a:p>
        </p:txBody>
      </p:sp>
      <p:sp>
        <p:nvSpPr>
          <p:cNvPr id="1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Mockup Smartwatch">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ervice">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Milestone">
    <p:spTree>
      <p:nvGrpSpPr>
        <p:cNvPr id="1" name=""/>
        <p:cNvGrpSpPr/>
        <p:nvPr/>
      </p:nvGrpSpPr>
      <p:grpSpPr>
        <a:xfrm>
          <a:off x="0" y="0"/>
          <a:ext cx="0" cy="0"/>
          <a:chOff x="0" y="0"/>
          <a:chExt cx="0" cy="0"/>
        </a:xfrm>
      </p:grpSpPr>
      <p:sp>
        <p:nvSpPr>
          <p:cNvPr id="1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hank You">
    <p:spTree>
      <p:nvGrpSpPr>
        <p:cNvPr id="1" name=""/>
        <p:cNvGrpSpPr/>
        <p:nvPr/>
      </p:nvGrpSpPr>
      <p:grpSpPr>
        <a:xfrm>
          <a:off x="0" y="0"/>
          <a:ext cx="0" cy="0"/>
          <a:chOff x="0" y="0"/>
          <a:chExt cx="0" cy="0"/>
        </a:xfrm>
      </p:grpSpPr>
      <p:sp>
        <p:nvSpPr>
          <p:cNvPr id="2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hueOff val="-13452632"/>
            <a:satOff val="-99999"/>
            <a:lumOff val="3725"/>
          </a:schemeClr>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3"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892800" y="6172200"/>
            <a:ext cx="2844800" cy="368301"/>
          </a:xfrm>
          <a:prstGeom prst="rect">
            <a:avLst/>
          </a:prstGeom>
          <a:ln w="12700">
            <a:miter lim="400000"/>
          </a:ln>
        </p:spPr>
        <p:txBody>
          <a:bodyPr wrap="none" lIns="0" tIns="0" rIns="0" bIns="0" anchor="ctr">
            <a:spAutoFit/>
          </a:bodyPr>
          <a:lstStyle>
            <a:lvl1pPr algn="r">
              <a:defRPr sz="1000">
                <a:solidFill>
                  <a:srgbClr val="80808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5" r:id="rId8"/>
    <p:sldLayoutId id="2147483668" r:id="rId9"/>
    <p:sldLayoutId id="2147483669" r:id="rId10"/>
    <p:sldLayoutId id="2147483671" r:id="rId11"/>
    <p:sldLayoutId id="2147483679" r:id="rId12"/>
  </p:sldLayoutIdLst>
  <p:transition spd="med"/>
  <p:txStyles>
    <p:titleStyle>
      <a:lvl1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3200" b="0" i="0" u="none" strike="noStrike" cap="none" spc="0" baseline="0">
          <a:solidFill>
            <a:srgbClr val="404040"/>
          </a:solidFill>
          <a:uFillTx/>
          <a:latin typeface="Arial"/>
          <a:ea typeface="Arial"/>
          <a:cs typeface="Arial"/>
          <a:sym typeface="Aria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1pPr>
      <a:lvl2pPr marL="731519" marR="0" indent="-274319"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2pPr>
      <a:lvl3pPr marL="1219200" marR="0" indent="-3048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3pPr>
      <a:lvl4pPr marL="1714500" marR="0" indent="-3429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4pPr>
      <a:lvl5pPr marL="2171700" marR="0" indent="-3429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5pPr>
      <a:lvl6pPr marL="2590800" marR="0" indent="-3048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6pPr>
      <a:lvl7pPr marL="3048000" marR="0" indent="-3048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7pPr>
      <a:lvl8pPr marL="3505200" marR="0" indent="-3048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8pPr>
      <a:lvl9pPr marL="3962400" marR="0" indent="-304800" algn="l" defTabSz="914400" rtl="0" latinLnBrk="0">
        <a:lnSpc>
          <a:spcPct val="90000"/>
        </a:lnSpc>
        <a:spcBef>
          <a:spcPts val="1000"/>
        </a:spcBef>
        <a:spcAft>
          <a:spcPts val="0"/>
        </a:spcAft>
        <a:buClrTx/>
        <a:buSzPct val="100000"/>
        <a:buFont typeface="Arial"/>
        <a:buChar char="•"/>
        <a:tabLst/>
        <a:defRPr sz="2400" b="0" i="0" u="none" strike="noStrike" cap="none" spc="0" baseline="0">
          <a:solidFill>
            <a:srgbClr val="40404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no-csob.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1-no-csob.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no-csob.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4"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Freeform 2"/>
          <p:cNvSpPr/>
          <p:nvPr/>
        </p:nvSpPr>
        <p:spPr>
          <a:xfrm>
            <a:off x="4824962"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56" name="Freeform 3"/>
          <p:cNvSpPr/>
          <p:nvPr/>
        </p:nvSpPr>
        <p:spPr>
          <a:xfrm>
            <a:off x="1709557"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257" name="Round Same-side Corner of Rectangle 4"/>
          <p:cNvSpPr/>
          <p:nvPr/>
        </p:nvSpPr>
        <p:spPr>
          <a:xfrm rot="16200000">
            <a:off x="7729220" y="609312"/>
            <a:ext cx="3286193" cy="5639370"/>
          </a:xfrm>
          <a:custGeom>
            <a:avLst/>
            <a:gdLst/>
            <a:ahLst/>
            <a:cxnLst>
              <a:cxn ang="0">
                <a:pos x="wd2" y="hd2"/>
              </a:cxn>
              <a:cxn ang="5400000">
                <a:pos x="wd2" y="hd2"/>
              </a:cxn>
              <a:cxn ang="10800000">
                <a:pos x="wd2" y="hd2"/>
              </a:cxn>
              <a:cxn ang="16200000">
                <a:pos x="wd2" y="hd2"/>
              </a:cxn>
            </a:cxnLst>
            <a:rect l="0" t="0" r="r" b="b"/>
            <a:pathLst>
              <a:path w="21600" h="21600" extrusionOk="0">
                <a:moveTo>
                  <a:pt x="5755" y="0"/>
                </a:moveTo>
                <a:lnTo>
                  <a:pt x="15845" y="0"/>
                </a:lnTo>
                <a:cubicBezTo>
                  <a:pt x="19023" y="0"/>
                  <a:pt x="21600" y="1501"/>
                  <a:pt x="21600" y="3354"/>
                </a:cubicBezTo>
                <a:lnTo>
                  <a:pt x="21600" y="21600"/>
                </a:lnTo>
                <a:lnTo>
                  <a:pt x="0" y="21600"/>
                </a:lnTo>
                <a:lnTo>
                  <a:pt x="0" y="3354"/>
                </a:lnTo>
                <a:cubicBezTo>
                  <a:pt x="0" y="1501"/>
                  <a:pt x="2577" y="0"/>
                  <a:pt x="5755" y="0"/>
                </a:cubicBezTo>
                <a:close/>
              </a:path>
            </a:pathLst>
          </a:custGeom>
          <a:gradFill>
            <a:gsLst>
              <a:gs pos="0">
                <a:schemeClr val="accent1"/>
              </a:gs>
              <a:gs pos="58000">
                <a:schemeClr val="accent2"/>
              </a:gs>
              <a:gs pos="100000">
                <a:schemeClr val="accent3"/>
              </a:gs>
            </a:gsLst>
            <a:lin ang="81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58" name="Straight Connector 7"/>
          <p:cNvSpPr/>
          <p:nvPr/>
        </p:nvSpPr>
        <p:spPr>
          <a:xfrm flipH="1">
            <a:off x="795727" y="2645887"/>
            <a:ext cx="1" cy="1566226"/>
          </a:xfrm>
          <a:prstGeom prst="line">
            <a:avLst/>
          </a:prstGeom>
          <a:ln w="63500" cap="rnd">
            <a:solidFill>
              <a:srgbClr val="285499"/>
            </a:solidFill>
          </a:ln>
        </p:spPr>
        <p:txBody>
          <a:bodyPr lIns="45719" rIns="45719"/>
          <a:lstStyle/>
          <a:p>
            <a:endParaRPr/>
          </a:p>
        </p:txBody>
      </p:sp>
      <p:pic>
        <p:nvPicPr>
          <p:cNvPr id="262" name="asasags.png" descr="asasags.png"/>
          <p:cNvPicPr>
            <a:picLocks noChangeAspect="1"/>
          </p:cNvPicPr>
          <p:nvPr/>
        </p:nvPicPr>
        <p:blipFill>
          <a:blip r:embed="rId2"/>
          <a:stretch>
            <a:fillRect/>
          </a:stretch>
        </p:blipFill>
        <p:spPr>
          <a:xfrm>
            <a:off x="676523" y="1612376"/>
            <a:ext cx="5545194" cy="2932717"/>
          </a:xfrm>
          <a:prstGeom prst="rect">
            <a:avLst/>
          </a:prstGeom>
          <a:ln w="12700">
            <a:miter lim="400000"/>
          </a:ln>
        </p:spPr>
      </p:pic>
      <p:pic>
        <p:nvPicPr>
          <p:cNvPr id="3" name="Obrázek 2">
            <a:extLst>
              <a:ext uri="{FF2B5EF4-FFF2-40B4-BE49-F238E27FC236}">
                <a16:creationId xmlns:a16="http://schemas.microsoft.com/office/drawing/2014/main" id="{5F191829-235D-7F6F-36BE-38F4203AC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0822" y="1136641"/>
            <a:ext cx="2388581" cy="4868547"/>
          </a:xfrm>
          <a:prstGeom prst="rect">
            <a:avLst/>
          </a:prstGeom>
        </p:spPr>
      </p:pic>
      <p:pic>
        <p:nvPicPr>
          <p:cNvPr id="7" name="Obrázek 6">
            <a:extLst>
              <a:ext uri="{FF2B5EF4-FFF2-40B4-BE49-F238E27FC236}">
                <a16:creationId xmlns:a16="http://schemas.microsoft.com/office/drawing/2014/main" id="{733CBB57-AE11-C48C-103E-4BE70473F2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2502" y="851671"/>
            <a:ext cx="2385219" cy="406400"/>
          </a:xfrm>
          <a:prstGeom prst="rect">
            <a:avLst/>
          </a:prstGeom>
        </p:spPr>
      </p:pic>
      <p:pic>
        <p:nvPicPr>
          <p:cNvPr id="259" name="Picture 8" descr="Picture 8"/>
          <p:cNvPicPr>
            <a:picLocks noChangeAspect="1"/>
          </p:cNvPicPr>
          <p:nvPr/>
        </p:nvPicPr>
        <p:blipFill>
          <a:blip r:embed="rId5"/>
          <a:stretch>
            <a:fillRect/>
          </a:stretch>
        </p:blipFill>
        <p:spPr>
          <a:xfrm>
            <a:off x="8168580" y="702729"/>
            <a:ext cx="2688045" cy="5452535"/>
          </a:xfrm>
          <a:prstGeom prst="rect">
            <a:avLst/>
          </a:prstGeom>
          <a:ln w="12700">
            <a:miter lim="400000"/>
          </a:ln>
        </p:spPr>
      </p:pic>
      <p:sp>
        <p:nvSpPr>
          <p:cNvPr id="261" name="Freeform 10"/>
          <p:cNvSpPr/>
          <p:nvPr/>
        </p:nvSpPr>
        <p:spPr>
          <a:xfrm>
            <a:off x="10268814" y="2776653"/>
            <a:ext cx="1304693" cy="1304693"/>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gradFill>
            <a:gsLst>
              <a:gs pos="0">
                <a:schemeClr val="accent4"/>
              </a:gs>
              <a:gs pos="100000">
                <a:srgbClr val="EFBB78"/>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Freeform 1"/>
          <p:cNvSpPr/>
          <p:nvPr/>
        </p:nvSpPr>
        <p:spPr>
          <a:xfrm>
            <a:off x="5066199" y="521412"/>
            <a:ext cx="4523479" cy="5545193"/>
          </a:xfrm>
          <a:custGeom>
            <a:avLst/>
            <a:gdLst/>
            <a:ahLst/>
            <a:cxnLst>
              <a:cxn ang="0">
                <a:pos x="wd2" y="hd2"/>
              </a:cxn>
              <a:cxn ang="5400000">
                <a:pos x="wd2" y="hd2"/>
              </a:cxn>
              <a:cxn ang="10800000">
                <a:pos x="wd2" y="hd2"/>
              </a:cxn>
              <a:cxn ang="16200000">
                <a:pos x="wd2" y="hd2"/>
              </a:cxn>
            </a:cxnLst>
            <a:rect l="0" t="0" r="r" b="b"/>
            <a:pathLst>
              <a:path w="21600" h="21600" extrusionOk="0">
                <a:moveTo>
                  <a:pt x="13239" y="0"/>
                </a:moveTo>
                <a:cubicBezTo>
                  <a:pt x="15981" y="0"/>
                  <a:pt x="18529" y="680"/>
                  <a:pt x="20642" y="1844"/>
                </a:cubicBezTo>
                <a:lnTo>
                  <a:pt x="21600" y="2429"/>
                </a:lnTo>
                <a:lnTo>
                  <a:pt x="21600" y="8390"/>
                </a:lnTo>
                <a:lnTo>
                  <a:pt x="21417" y="7982"/>
                </a:lnTo>
                <a:cubicBezTo>
                  <a:pt x="20070" y="5384"/>
                  <a:pt x="16916" y="3560"/>
                  <a:pt x="13239" y="3560"/>
                </a:cubicBezTo>
                <a:cubicBezTo>
                  <a:pt x="8338" y="3560"/>
                  <a:pt x="4364" y="6802"/>
                  <a:pt x="4364" y="10800"/>
                </a:cubicBezTo>
                <a:cubicBezTo>
                  <a:pt x="4364" y="14798"/>
                  <a:pt x="8338" y="18040"/>
                  <a:pt x="13239" y="18040"/>
                </a:cubicBezTo>
                <a:cubicBezTo>
                  <a:pt x="16916" y="18040"/>
                  <a:pt x="20070" y="16216"/>
                  <a:pt x="21417" y="13618"/>
                </a:cubicBezTo>
                <a:lnTo>
                  <a:pt x="21600" y="13210"/>
                </a:lnTo>
                <a:lnTo>
                  <a:pt x="21600" y="19171"/>
                </a:lnTo>
                <a:lnTo>
                  <a:pt x="20642" y="19756"/>
                </a:lnTo>
                <a:cubicBezTo>
                  <a:pt x="18529" y="20920"/>
                  <a:pt x="15981" y="21600"/>
                  <a:pt x="13239" y="21600"/>
                </a:cubicBezTo>
                <a:cubicBezTo>
                  <a:pt x="5927" y="21600"/>
                  <a:pt x="0" y="16765"/>
                  <a:pt x="0" y="10800"/>
                </a:cubicBezTo>
                <a:cubicBezTo>
                  <a:pt x="0" y="4835"/>
                  <a:pt x="5927" y="0"/>
                  <a:pt x="13239" y="0"/>
                </a:cubicBez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66" name="TextBox 3"/>
          <p:cNvSpPr txBox="1"/>
          <p:nvPr/>
        </p:nvSpPr>
        <p:spPr>
          <a:xfrm>
            <a:off x="1229052" y="1616408"/>
            <a:ext cx="5018238"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rPr dirty="0" err="1"/>
              <a:t>Introducing</a:t>
            </a:r>
            <a:r>
              <a:rPr dirty="0"/>
              <a:t> </a:t>
            </a:r>
            <a:r>
              <a:rPr dirty="0" err="1"/>
              <a:t>the concept</a:t>
            </a:r>
            <a:endParaRPr dirty="0"/>
          </a:p>
          <a:p>
            <a:pPr>
              <a:lnSpc>
                <a:spcPct val="90000"/>
              </a:lnSpc>
              <a:defRPr sz="3600">
                <a:solidFill>
                  <a:schemeClr val="accent4"/>
                </a:solidFill>
                <a:latin typeface="Open Sans Bold"/>
                <a:ea typeface="Open Sans Bold"/>
                <a:cs typeface="Open Sans Bold"/>
                <a:sym typeface="Open Sans Bold"/>
              </a:defRPr>
            </a:pPr>
            <a:r>
              <a:rPr dirty="0" err="1"/>
              <a:t>Tap</a:t>
            </a:r>
            <a:r>
              <a:rPr dirty="0"/>
              <a:t> and </a:t>
            </a:r>
            <a:r>
              <a:rPr dirty="0" err="1"/>
              <a:t>ride</a:t>
            </a:r>
            <a:r>
              <a:rPr dirty="0"/>
              <a:t> …</a:t>
            </a:r>
          </a:p>
        </p:txBody>
      </p:sp>
      <p:sp>
        <p:nvSpPr>
          <p:cNvPr id="267" name="Straight Connector 4"/>
          <p:cNvSpPr/>
          <p:nvPr/>
        </p:nvSpPr>
        <p:spPr>
          <a:xfrm flipH="1">
            <a:off x="795727" y="1641649"/>
            <a:ext cx="1" cy="1035272"/>
          </a:xfrm>
          <a:prstGeom prst="line">
            <a:avLst/>
          </a:prstGeom>
          <a:ln w="63500" cap="rnd">
            <a:solidFill>
              <a:srgbClr val="285499"/>
            </a:solidFill>
          </a:ln>
        </p:spPr>
        <p:txBody>
          <a:bodyPr lIns="45719" rIns="45719"/>
          <a:lstStyle/>
          <a:p>
            <a:endParaRPr/>
          </a:p>
        </p:txBody>
      </p:sp>
      <p:sp>
        <p:nvSpPr>
          <p:cNvPr id="268" name="TextBox 5"/>
          <p:cNvSpPr txBox="1"/>
          <p:nvPr/>
        </p:nvSpPr>
        <p:spPr>
          <a:xfrm>
            <a:off x="795727" y="3002610"/>
            <a:ext cx="5203630" cy="1742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404040"/>
                </a:solidFill>
                <a:latin typeface="Roboto"/>
                <a:ea typeface="Roboto"/>
                <a:cs typeface="Roboto"/>
                <a:sym typeface="Roboto"/>
              </a:defRPr>
            </a:pPr>
            <a:r>
              <a:t>Virtual pay-as-you-go ticketing allows passengers to travel within a transport network without buying tickets in advance. The user starts the mobile app, which tracks their route using GPS, and stops ticketing when the journey ends. </a:t>
            </a:r>
          </a:p>
          <a:p>
            <a:pPr>
              <a:lnSpc>
                <a:spcPct val="110000"/>
              </a:lnSpc>
              <a:defRPr sz="1200">
                <a:solidFill>
                  <a:srgbClr val="404040"/>
                </a:solidFill>
                <a:latin typeface="Roboto"/>
                <a:ea typeface="Roboto"/>
                <a:cs typeface="Roboto"/>
                <a:sym typeface="Roboto"/>
              </a:defRPr>
            </a:pPr>
            <a:endParaRPr/>
          </a:p>
          <a:p>
            <a:pPr>
              <a:lnSpc>
                <a:spcPct val="110000"/>
              </a:lnSpc>
              <a:defRPr sz="1200">
                <a:solidFill>
                  <a:srgbClr val="404040"/>
                </a:solidFill>
                <a:latin typeface="Roboto"/>
                <a:ea typeface="Roboto"/>
                <a:cs typeface="Roboto"/>
                <a:sym typeface="Roboto"/>
              </a:defRPr>
            </a:pPr>
            <a:r>
              <a:t>The system then calculates the fare based on the distance travelled and the applicable tariff, and automatically processes the payment. This approach offers greater flexibility and convenience: passengers pay only for the distance actually travelled, without having to deal with paper tickets or understand the tariff beforehand.</a:t>
            </a:r>
          </a:p>
        </p:txBody>
      </p:sp>
      <p:pic>
        <p:nvPicPr>
          <p:cNvPr id="269" name="asasags.png" descr="asasags.png"/>
          <p:cNvPicPr>
            <a:picLocks noChangeAspect="1"/>
          </p:cNvPicPr>
          <p:nvPr/>
        </p:nvPicPr>
        <p:blipFill>
          <a:blip r:embed="rId2"/>
          <a:stretch>
            <a:fillRect/>
          </a:stretch>
        </p:blipFill>
        <p:spPr>
          <a:xfrm>
            <a:off x="6458617" y="2433432"/>
            <a:ext cx="2919733" cy="1544175"/>
          </a:xfrm>
          <a:prstGeom prst="rect">
            <a:avLst/>
          </a:prstGeom>
          <a:ln w="12700">
            <a:miter lim="400000"/>
          </a:ln>
        </p:spPr>
      </p:pic>
      <p:pic>
        <p:nvPicPr>
          <p:cNvPr id="270" name="swipe.png" descr="swipe.png"/>
          <p:cNvPicPr>
            <a:picLocks noChangeAspect="1"/>
          </p:cNvPicPr>
          <p:nvPr/>
        </p:nvPicPr>
        <p:blipFill>
          <a:blip r:embed="rId3"/>
          <a:stretch>
            <a:fillRect/>
          </a:stretch>
        </p:blipFill>
        <p:spPr>
          <a:xfrm>
            <a:off x="776984" y="5484815"/>
            <a:ext cx="4421714" cy="922065"/>
          </a:xfrm>
          <a:prstGeom prst="rect">
            <a:avLst/>
          </a:prstGeom>
          <a:ln w="12700">
            <a:miter lim="400000"/>
          </a:ln>
        </p:spPr>
      </p:pic>
      <p:pic>
        <p:nvPicPr>
          <p:cNvPr id="3" name="Obrázek 2">
            <a:extLst>
              <a:ext uri="{FF2B5EF4-FFF2-40B4-BE49-F238E27FC236}">
                <a16:creationId xmlns:a16="http://schemas.microsoft.com/office/drawing/2014/main" id="{E172E71C-6E65-7AD7-01E3-A1D6EA02FA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7230" y="773949"/>
            <a:ext cx="2474976" cy="5310093"/>
          </a:xfrm>
          <a:custGeom>
            <a:avLst/>
            <a:gdLst/>
            <a:ahLst/>
            <a:cxnLst>
              <a:cxn ang="0">
                <a:pos x="wd2" y="hd2"/>
              </a:cxn>
              <a:cxn ang="5400000">
                <a:pos x="wd2" y="hd2"/>
              </a:cxn>
              <a:cxn ang="10800000">
                <a:pos x="wd2" y="hd2"/>
              </a:cxn>
              <a:cxn ang="16200000">
                <a:pos x="wd2" y="hd2"/>
              </a:cxn>
            </a:cxnLst>
            <a:rect l="0" t="0" r="r" b="b"/>
            <a:pathLst>
              <a:path w="21600" h="21600" extrusionOk="0">
                <a:moveTo>
                  <a:pt x="2906" y="0"/>
                </a:moveTo>
                <a:cubicBezTo>
                  <a:pt x="1301" y="0"/>
                  <a:pt x="0" y="600"/>
                  <a:pt x="0" y="1339"/>
                </a:cubicBezTo>
                <a:lnTo>
                  <a:pt x="0" y="20261"/>
                </a:lnTo>
                <a:cubicBezTo>
                  <a:pt x="0" y="21000"/>
                  <a:pt x="1301" y="21600"/>
                  <a:pt x="2906" y="21600"/>
                </a:cubicBezTo>
                <a:lnTo>
                  <a:pt x="18694" y="21600"/>
                </a:lnTo>
                <a:cubicBezTo>
                  <a:pt x="20299" y="21600"/>
                  <a:pt x="21600" y="21000"/>
                  <a:pt x="21600" y="20261"/>
                </a:cubicBezTo>
                <a:lnTo>
                  <a:pt x="21600" y="1339"/>
                </a:lnTo>
                <a:cubicBezTo>
                  <a:pt x="21600" y="600"/>
                  <a:pt x="20299" y="0"/>
                  <a:pt x="18694" y="0"/>
                </a:cubicBezTo>
                <a:lnTo>
                  <a:pt x="2906" y="0"/>
                </a:lnTo>
                <a:close/>
              </a:path>
            </a:pathLst>
          </a:custGeom>
          <a:ln w="12700">
            <a:miter lim="400000"/>
          </a:ln>
        </p:spPr>
      </p:pic>
      <p:pic>
        <p:nvPicPr>
          <p:cNvPr id="2" name="Picture 8" descr="Picture 8">
            <a:extLst>
              <a:ext uri="{FF2B5EF4-FFF2-40B4-BE49-F238E27FC236}">
                <a16:creationId xmlns:a16="http://schemas.microsoft.com/office/drawing/2014/main" id="{D3AFDF14-6E16-593C-4653-AA88A7732DE5}"/>
              </a:ext>
            </a:extLst>
          </p:cNvPr>
          <p:cNvPicPr>
            <a:picLocks noChangeAspect="1"/>
          </p:cNvPicPr>
          <p:nvPr/>
        </p:nvPicPr>
        <p:blipFill>
          <a:blip r:embed="rId5"/>
          <a:stretch>
            <a:fillRect/>
          </a:stretch>
        </p:blipFill>
        <p:spPr>
          <a:xfrm>
            <a:off x="9134731" y="614451"/>
            <a:ext cx="2743029" cy="5629091"/>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mockuuups-smartphone-mockup-and-subway-station.jpeg" descr="mockuuups-smartphone-mockup-and-subway-station.jpeg"/>
          <p:cNvPicPr>
            <a:picLocks noGrp="1" noChangeAspect="1"/>
          </p:cNvPicPr>
          <p:nvPr>
            <p:ph type="pic" idx="21"/>
          </p:nvPr>
        </p:nvPicPr>
        <p:blipFill>
          <a:blip r:embed="rId2"/>
          <a:srcRect l="32503" r="32503"/>
          <a:stretch>
            <a:fillRect/>
          </a:stretch>
        </p:blipFill>
        <p:spPr>
          <a:xfrm>
            <a:off x="1839525" y="0"/>
            <a:ext cx="3599727" cy="6858000"/>
          </a:xfrm>
          <a:prstGeom prst="rect">
            <a:avLst/>
          </a:prstGeom>
        </p:spPr>
      </p:pic>
      <p:sp>
        <p:nvSpPr>
          <p:cNvPr id="273" name="Freeform 2"/>
          <p:cNvSpPr/>
          <p:nvPr/>
        </p:nvSpPr>
        <p:spPr>
          <a:xfrm>
            <a:off x="2713802"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274" name="Freeform 3"/>
          <p:cNvSpPr/>
          <p:nvPr/>
        </p:nvSpPr>
        <p:spPr>
          <a:xfrm>
            <a:off x="-2" y="656401"/>
            <a:ext cx="4657982" cy="5545193"/>
          </a:xfrm>
          <a:custGeom>
            <a:avLst/>
            <a:gdLst/>
            <a:ahLst/>
            <a:cxnLst>
              <a:cxn ang="0">
                <a:pos x="wd2" y="hd2"/>
              </a:cxn>
              <a:cxn ang="5400000">
                <a:pos x="wd2" y="hd2"/>
              </a:cxn>
              <a:cxn ang="10800000">
                <a:pos x="wd2" y="hd2"/>
              </a:cxn>
              <a:cxn ang="16200000">
                <a:pos x="wd2" y="hd2"/>
              </a:cxn>
            </a:cxnLst>
            <a:rect l="0" t="0" r="r" b="b"/>
            <a:pathLst>
              <a:path w="21600" h="21600" extrusionOk="0">
                <a:moveTo>
                  <a:pt x="8743" y="3560"/>
                </a:moveTo>
                <a:cubicBezTo>
                  <a:pt x="3983" y="3560"/>
                  <a:pt x="124" y="6802"/>
                  <a:pt x="124" y="10800"/>
                </a:cubicBezTo>
                <a:cubicBezTo>
                  <a:pt x="124" y="14798"/>
                  <a:pt x="3983" y="18040"/>
                  <a:pt x="8743" y="18040"/>
                </a:cubicBezTo>
                <a:cubicBezTo>
                  <a:pt x="13503" y="18040"/>
                  <a:pt x="17362" y="14798"/>
                  <a:pt x="17362" y="10800"/>
                </a:cubicBezTo>
                <a:cubicBezTo>
                  <a:pt x="17362" y="6802"/>
                  <a:pt x="13503" y="3560"/>
                  <a:pt x="8743" y="3560"/>
                </a:cubicBezTo>
                <a:close/>
                <a:moveTo>
                  <a:pt x="8743" y="0"/>
                </a:moveTo>
                <a:cubicBezTo>
                  <a:pt x="15844" y="0"/>
                  <a:pt x="21600" y="4835"/>
                  <a:pt x="21600" y="10800"/>
                </a:cubicBezTo>
                <a:cubicBezTo>
                  <a:pt x="21600" y="16765"/>
                  <a:pt x="15844" y="21600"/>
                  <a:pt x="8743" y="21600"/>
                </a:cubicBezTo>
                <a:cubicBezTo>
                  <a:pt x="5636" y="21600"/>
                  <a:pt x="2787" y="20674"/>
                  <a:pt x="565" y="19134"/>
                </a:cubicBezTo>
                <a:lnTo>
                  <a:pt x="0" y="18703"/>
                </a:lnTo>
                <a:lnTo>
                  <a:pt x="0" y="2897"/>
                </a:lnTo>
                <a:lnTo>
                  <a:pt x="565" y="2466"/>
                </a:lnTo>
                <a:cubicBezTo>
                  <a:pt x="2787" y="926"/>
                  <a:pt x="5636" y="0"/>
                  <a:pt x="8743" y="0"/>
                </a:cubicBez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75" name="TextBox 4"/>
          <p:cNvSpPr txBox="1"/>
          <p:nvPr/>
        </p:nvSpPr>
        <p:spPr>
          <a:xfrm>
            <a:off x="6911611" y="880677"/>
            <a:ext cx="4852815"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A new standard in </a:t>
            </a:r>
          </a:p>
          <a:p>
            <a:pPr>
              <a:lnSpc>
                <a:spcPct val="90000"/>
              </a:lnSpc>
              <a:defRPr sz="3600">
                <a:solidFill>
                  <a:schemeClr val="accent1"/>
                </a:solidFill>
                <a:latin typeface="Open Sans Bold"/>
                <a:ea typeface="Open Sans Bold"/>
                <a:cs typeface="Open Sans Bold"/>
                <a:sym typeface="Open Sans Bold"/>
              </a:defRPr>
            </a:pPr>
            <a:r>
              <a:t>transport </a:t>
            </a:r>
            <a:r>
              <a:rPr>
                <a:solidFill>
                  <a:schemeClr val="accent4"/>
                </a:solidFill>
              </a:rPr>
              <a:t>ticketing</a:t>
            </a:r>
          </a:p>
        </p:txBody>
      </p:sp>
      <p:sp>
        <p:nvSpPr>
          <p:cNvPr id="276" name="Straight Connector 5"/>
          <p:cNvSpPr/>
          <p:nvPr/>
        </p:nvSpPr>
        <p:spPr>
          <a:xfrm>
            <a:off x="6478286" y="905919"/>
            <a:ext cx="1" cy="1035272"/>
          </a:xfrm>
          <a:prstGeom prst="line">
            <a:avLst/>
          </a:prstGeom>
          <a:ln w="63500" cap="rnd">
            <a:solidFill>
              <a:srgbClr val="285499"/>
            </a:solidFill>
          </a:ln>
        </p:spPr>
        <p:txBody>
          <a:bodyPr lIns="45719" rIns="45719"/>
          <a:lstStyle/>
          <a:p>
            <a:endParaRPr/>
          </a:p>
        </p:txBody>
      </p:sp>
      <p:sp>
        <p:nvSpPr>
          <p:cNvPr id="277" name="TextBox 6"/>
          <p:cNvSpPr txBox="1"/>
          <p:nvPr/>
        </p:nvSpPr>
        <p:spPr>
          <a:xfrm>
            <a:off x="6447806" y="2459990"/>
            <a:ext cx="4931394" cy="1938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404040"/>
                </a:solidFill>
                <a:latin typeface="Roboto"/>
                <a:ea typeface="Roboto"/>
                <a:cs typeface="Roboto"/>
                <a:sym typeface="Roboto"/>
              </a:defRPr>
            </a:pPr>
            <a:r>
              <a:t>A simple way to travel without knowing the tariff or worrying about ticket duration and zone validity. No advance payment is required: you pay only for the route actually travelled, always at the lowest possible fare. Daily capping ensures that the total never exceeds the price of the relevant day ticket.</a:t>
            </a:r>
          </a:p>
          <a:p>
            <a:pPr>
              <a:lnSpc>
                <a:spcPct val="110000"/>
              </a:lnSpc>
              <a:defRPr sz="1200">
                <a:solidFill>
                  <a:srgbClr val="404040"/>
                </a:solidFill>
                <a:latin typeface="Roboto"/>
                <a:ea typeface="Roboto"/>
                <a:cs typeface="Roboto"/>
                <a:sym typeface="Roboto"/>
              </a:defRPr>
            </a:pPr>
            <a:endParaRPr/>
          </a:p>
          <a:p>
            <a:pPr>
              <a:lnSpc>
                <a:spcPct val="110000"/>
              </a:lnSpc>
              <a:defRPr sz="1200">
                <a:solidFill>
                  <a:srgbClr val="404040"/>
                </a:solidFill>
                <a:latin typeface="Roboto"/>
                <a:ea typeface="Roboto"/>
                <a:cs typeface="Roboto"/>
                <a:sym typeface="Roboto"/>
              </a:defRPr>
            </a:pPr>
            <a:r>
              <a:t>This type of virtual Pay-As-You-Go ticketing, also known as TAP IN/OUT, is gradually becoming standard in many modern European cities and in nationwide fare systems, for example in the Nordic countries.</a:t>
            </a:r>
          </a:p>
        </p:txBody>
      </p:sp>
      <p:sp>
        <p:nvSpPr>
          <p:cNvPr id="278" name="Rectangle 8"/>
          <p:cNvSpPr/>
          <p:nvPr/>
        </p:nvSpPr>
        <p:spPr>
          <a:xfrm>
            <a:off x="-1" y="0"/>
            <a:ext cx="1886674" cy="6858000"/>
          </a:xfrm>
          <a:prstGeom prst="rect">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79" name="Freeform 9"/>
          <p:cNvSpPr/>
          <p:nvPr/>
        </p:nvSpPr>
        <p:spPr>
          <a:xfrm>
            <a:off x="1234326" y="2776653"/>
            <a:ext cx="1304692" cy="1304693"/>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gradFill>
            <a:gsLst>
              <a:gs pos="0">
                <a:schemeClr val="accent4"/>
              </a:gs>
              <a:gs pos="100000">
                <a:srgbClr val="EFBB78"/>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80" name="Freeform 10"/>
          <p:cNvSpPr/>
          <p:nvPr/>
        </p:nvSpPr>
        <p:spPr>
          <a:xfrm>
            <a:off x="-1" y="656401"/>
            <a:ext cx="1886675" cy="5545193"/>
          </a:xfrm>
          <a:custGeom>
            <a:avLst/>
            <a:gdLst/>
            <a:ahLst/>
            <a:cxnLst>
              <a:cxn ang="0">
                <a:pos x="wd2" y="hd2"/>
              </a:cxn>
              <a:cxn ang="5400000">
                <a:pos x="wd2" y="hd2"/>
              </a:cxn>
              <a:cxn ang="10800000">
                <a:pos x="wd2" y="hd2"/>
              </a:cxn>
              <a:cxn ang="16200000">
                <a:pos x="wd2" y="hd2"/>
              </a:cxn>
            </a:cxnLst>
            <a:rect l="0" t="0" r="r" b="b"/>
            <a:pathLst>
              <a:path w="21600" h="21600" extrusionOk="0">
                <a:moveTo>
                  <a:pt x="21585" y="0"/>
                </a:moveTo>
                <a:lnTo>
                  <a:pt x="21600" y="0"/>
                </a:lnTo>
                <a:lnTo>
                  <a:pt x="21600" y="3561"/>
                </a:lnTo>
                <a:lnTo>
                  <a:pt x="21585" y="3560"/>
                </a:lnTo>
                <a:cubicBezTo>
                  <a:pt x="9833" y="3560"/>
                  <a:pt x="307" y="6802"/>
                  <a:pt x="307" y="10800"/>
                </a:cubicBezTo>
                <a:cubicBezTo>
                  <a:pt x="307" y="14798"/>
                  <a:pt x="9833" y="18040"/>
                  <a:pt x="21585" y="18040"/>
                </a:cubicBezTo>
                <a:lnTo>
                  <a:pt x="21600" y="18039"/>
                </a:lnTo>
                <a:lnTo>
                  <a:pt x="21600" y="21600"/>
                </a:lnTo>
                <a:lnTo>
                  <a:pt x="21585" y="21600"/>
                </a:lnTo>
                <a:cubicBezTo>
                  <a:pt x="13915" y="21600"/>
                  <a:pt x="6881" y="20674"/>
                  <a:pt x="1394" y="19134"/>
                </a:cubicBezTo>
                <a:lnTo>
                  <a:pt x="0" y="18703"/>
                </a:lnTo>
                <a:lnTo>
                  <a:pt x="0" y="2897"/>
                </a:lnTo>
                <a:lnTo>
                  <a:pt x="1394" y="2466"/>
                </a:lnTo>
                <a:cubicBezTo>
                  <a:pt x="6881" y="926"/>
                  <a:pt x="13915" y="0"/>
                  <a:pt x="21585" y="0"/>
                </a:cubicBez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81" name="Freeform 3"/>
          <p:cNvSpPr/>
          <p:nvPr/>
        </p:nvSpPr>
        <p:spPr>
          <a:xfrm>
            <a:off x="8241822" y="4359434"/>
            <a:ext cx="3599657" cy="2299102"/>
          </a:xfrm>
          <a:custGeom>
            <a:avLst/>
            <a:gdLst/>
            <a:ahLst/>
            <a:cxnLst>
              <a:cxn ang="0">
                <a:pos x="wd2" y="hd2"/>
              </a:cxn>
              <a:cxn ang="5400000">
                <a:pos x="wd2" y="hd2"/>
              </a:cxn>
              <a:cxn ang="10800000">
                <a:pos x="wd2" y="hd2"/>
              </a:cxn>
              <a:cxn ang="16200000">
                <a:pos x="wd2" y="hd2"/>
              </a:cxn>
            </a:cxnLst>
            <a:rect l="0" t="0" r="r" b="b"/>
            <a:pathLst>
              <a:path w="21600" h="21600" extrusionOk="0">
                <a:moveTo>
                  <a:pt x="5998" y="21422"/>
                </a:moveTo>
                <a:cubicBezTo>
                  <a:pt x="6030" y="21422"/>
                  <a:pt x="6056" y="21461"/>
                  <a:pt x="6056" y="21511"/>
                </a:cubicBezTo>
                <a:cubicBezTo>
                  <a:pt x="6056" y="21560"/>
                  <a:pt x="6030" y="21600"/>
                  <a:pt x="5998" y="21600"/>
                </a:cubicBezTo>
                <a:cubicBezTo>
                  <a:pt x="5966" y="21600"/>
                  <a:pt x="5941" y="21560"/>
                  <a:pt x="5941" y="21511"/>
                </a:cubicBezTo>
                <a:cubicBezTo>
                  <a:pt x="5941" y="21461"/>
                  <a:pt x="5966" y="21422"/>
                  <a:pt x="5998" y="21422"/>
                </a:cubicBezTo>
                <a:close/>
                <a:moveTo>
                  <a:pt x="5998" y="21150"/>
                </a:moveTo>
                <a:cubicBezTo>
                  <a:pt x="6030" y="21150"/>
                  <a:pt x="6056" y="21190"/>
                  <a:pt x="6056" y="21239"/>
                </a:cubicBezTo>
                <a:cubicBezTo>
                  <a:pt x="6056" y="21288"/>
                  <a:pt x="6030" y="21328"/>
                  <a:pt x="5998" y="21328"/>
                </a:cubicBezTo>
                <a:cubicBezTo>
                  <a:pt x="5966" y="21328"/>
                  <a:pt x="5941" y="21288"/>
                  <a:pt x="5941" y="21239"/>
                </a:cubicBezTo>
                <a:cubicBezTo>
                  <a:pt x="5941" y="21190"/>
                  <a:pt x="5966" y="21150"/>
                  <a:pt x="5998" y="21150"/>
                </a:cubicBezTo>
                <a:close/>
                <a:moveTo>
                  <a:pt x="5823" y="21150"/>
                </a:moveTo>
                <a:cubicBezTo>
                  <a:pt x="5855" y="21150"/>
                  <a:pt x="5881" y="21190"/>
                  <a:pt x="5881" y="21239"/>
                </a:cubicBezTo>
                <a:cubicBezTo>
                  <a:pt x="5881" y="21288"/>
                  <a:pt x="5855" y="21328"/>
                  <a:pt x="5823" y="21328"/>
                </a:cubicBezTo>
                <a:cubicBezTo>
                  <a:pt x="5792" y="21328"/>
                  <a:pt x="5766" y="21288"/>
                  <a:pt x="5766" y="21239"/>
                </a:cubicBezTo>
                <a:cubicBezTo>
                  <a:pt x="5766" y="21190"/>
                  <a:pt x="5792" y="21150"/>
                  <a:pt x="5823" y="21150"/>
                </a:cubicBezTo>
                <a:close/>
                <a:moveTo>
                  <a:pt x="5823" y="20877"/>
                </a:moveTo>
                <a:cubicBezTo>
                  <a:pt x="5855" y="20877"/>
                  <a:pt x="5881" y="20917"/>
                  <a:pt x="5881" y="20967"/>
                </a:cubicBezTo>
                <a:cubicBezTo>
                  <a:pt x="5881" y="21016"/>
                  <a:pt x="5855" y="21056"/>
                  <a:pt x="5823" y="21056"/>
                </a:cubicBezTo>
                <a:cubicBezTo>
                  <a:pt x="5792" y="21056"/>
                  <a:pt x="5766" y="21016"/>
                  <a:pt x="5766" y="20967"/>
                </a:cubicBezTo>
                <a:cubicBezTo>
                  <a:pt x="5766" y="20917"/>
                  <a:pt x="5792" y="20877"/>
                  <a:pt x="5823" y="20877"/>
                </a:cubicBezTo>
                <a:close/>
                <a:moveTo>
                  <a:pt x="5998" y="20606"/>
                </a:moveTo>
                <a:cubicBezTo>
                  <a:pt x="6030" y="20606"/>
                  <a:pt x="6056" y="20646"/>
                  <a:pt x="6056" y="20695"/>
                </a:cubicBezTo>
                <a:cubicBezTo>
                  <a:pt x="6056" y="20744"/>
                  <a:pt x="6030" y="20784"/>
                  <a:pt x="5998" y="20784"/>
                </a:cubicBezTo>
                <a:cubicBezTo>
                  <a:pt x="5966" y="20784"/>
                  <a:pt x="5941" y="20744"/>
                  <a:pt x="5941" y="20695"/>
                </a:cubicBezTo>
                <a:cubicBezTo>
                  <a:pt x="5941" y="20646"/>
                  <a:pt x="5966" y="20606"/>
                  <a:pt x="5998" y="20606"/>
                </a:cubicBezTo>
                <a:close/>
                <a:moveTo>
                  <a:pt x="5823" y="20606"/>
                </a:moveTo>
                <a:cubicBezTo>
                  <a:pt x="5855" y="20606"/>
                  <a:pt x="5881" y="20646"/>
                  <a:pt x="5881" y="20695"/>
                </a:cubicBezTo>
                <a:cubicBezTo>
                  <a:pt x="5881" y="20744"/>
                  <a:pt x="5855" y="20784"/>
                  <a:pt x="5823" y="20784"/>
                </a:cubicBezTo>
                <a:cubicBezTo>
                  <a:pt x="5792" y="20784"/>
                  <a:pt x="5766" y="20744"/>
                  <a:pt x="5766" y="20695"/>
                </a:cubicBezTo>
                <a:cubicBezTo>
                  <a:pt x="5766" y="20646"/>
                  <a:pt x="5792" y="20606"/>
                  <a:pt x="5823" y="20606"/>
                </a:cubicBezTo>
                <a:close/>
                <a:moveTo>
                  <a:pt x="6173" y="20336"/>
                </a:moveTo>
                <a:cubicBezTo>
                  <a:pt x="6204" y="20336"/>
                  <a:pt x="6230" y="20376"/>
                  <a:pt x="6230" y="20425"/>
                </a:cubicBezTo>
                <a:cubicBezTo>
                  <a:pt x="6230" y="20474"/>
                  <a:pt x="6204" y="20514"/>
                  <a:pt x="6173" y="20514"/>
                </a:cubicBezTo>
                <a:cubicBezTo>
                  <a:pt x="6141" y="20514"/>
                  <a:pt x="6115" y="20474"/>
                  <a:pt x="6115" y="20425"/>
                </a:cubicBezTo>
                <a:cubicBezTo>
                  <a:pt x="6115" y="20376"/>
                  <a:pt x="6141" y="20336"/>
                  <a:pt x="6173" y="20336"/>
                </a:cubicBezTo>
                <a:close/>
                <a:moveTo>
                  <a:pt x="5999" y="20336"/>
                </a:moveTo>
                <a:cubicBezTo>
                  <a:pt x="6030" y="20336"/>
                  <a:pt x="6056" y="20376"/>
                  <a:pt x="6056" y="20425"/>
                </a:cubicBezTo>
                <a:cubicBezTo>
                  <a:pt x="6056" y="20474"/>
                  <a:pt x="6030" y="20514"/>
                  <a:pt x="5999" y="20514"/>
                </a:cubicBezTo>
                <a:cubicBezTo>
                  <a:pt x="5967" y="20514"/>
                  <a:pt x="5941" y="20474"/>
                  <a:pt x="5941" y="20425"/>
                </a:cubicBezTo>
                <a:cubicBezTo>
                  <a:pt x="5941" y="20376"/>
                  <a:pt x="5967" y="20336"/>
                  <a:pt x="5999" y="20336"/>
                </a:cubicBezTo>
                <a:close/>
                <a:moveTo>
                  <a:pt x="5824" y="20336"/>
                </a:moveTo>
                <a:cubicBezTo>
                  <a:pt x="5856" y="20336"/>
                  <a:pt x="5881" y="20376"/>
                  <a:pt x="5881" y="20425"/>
                </a:cubicBezTo>
                <a:cubicBezTo>
                  <a:pt x="5881" y="20474"/>
                  <a:pt x="5856" y="20514"/>
                  <a:pt x="5824" y="20514"/>
                </a:cubicBezTo>
                <a:cubicBezTo>
                  <a:pt x="5792" y="20514"/>
                  <a:pt x="5767" y="20474"/>
                  <a:pt x="5767" y="20425"/>
                </a:cubicBezTo>
                <a:cubicBezTo>
                  <a:pt x="5767" y="20376"/>
                  <a:pt x="5792" y="20336"/>
                  <a:pt x="5824" y="20336"/>
                </a:cubicBezTo>
                <a:close/>
                <a:moveTo>
                  <a:pt x="5650" y="20336"/>
                </a:moveTo>
                <a:cubicBezTo>
                  <a:pt x="5682" y="20336"/>
                  <a:pt x="5707" y="20376"/>
                  <a:pt x="5707" y="20425"/>
                </a:cubicBezTo>
                <a:cubicBezTo>
                  <a:pt x="5707" y="20474"/>
                  <a:pt x="5682" y="20514"/>
                  <a:pt x="5650" y="20514"/>
                </a:cubicBezTo>
                <a:cubicBezTo>
                  <a:pt x="5618" y="20514"/>
                  <a:pt x="5592" y="20474"/>
                  <a:pt x="5592" y="20425"/>
                </a:cubicBezTo>
                <a:cubicBezTo>
                  <a:pt x="5592" y="20376"/>
                  <a:pt x="5618" y="20336"/>
                  <a:pt x="5650" y="20336"/>
                </a:cubicBezTo>
                <a:close/>
                <a:moveTo>
                  <a:pt x="20491" y="20066"/>
                </a:moveTo>
                <a:cubicBezTo>
                  <a:pt x="20523" y="20066"/>
                  <a:pt x="20549" y="20106"/>
                  <a:pt x="20549" y="20155"/>
                </a:cubicBezTo>
                <a:cubicBezTo>
                  <a:pt x="20549" y="20205"/>
                  <a:pt x="20523" y="20245"/>
                  <a:pt x="20491" y="20245"/>
                </a:cubicBezTo>
                <a:cubicBezTo>
                  <a:pt x="20460" y="20245"/>
                  <a:pt x="20434" y="20205"/>
                  <a:pt x="20434" y="20155"/>
                </a:cubicBezTo>
                <a:cubicBezTo>
                  <a:pt x="20434" y="20106"/>
                  <a:pt x="20460" y="20066"/>
                  <a:pt x="20491" y="20066"/>
                </a:cubicBezTo>
                <a:close/>
                <a:moveTo>
                  <a:pt x="20318" y="20066"/>
                </a:moveTo>
                <a:cubicBezTo>
                  <a:pt x="20349" y="20066"/>
                  <a:pt x="20375" y="20106"/>
                  <a:pt x="20375" y="20155"/>
                </a:cubicBezTo>
                <a:cubicBezTo>
                  <a:pt x="20375" y="20205"/>
                  <a:pt x="20349" y="20245"/>
                  <a:pt x="20318" y="20245"/>
                </a:cubicBezTo>
                <a:cubicBezTo>
                  <a:pt x="20286" y="20245"/>
                  <a:pt x="20260" y="20205"/>
                  <a:pt x="20260" y="20155"/>
                </a:cubicBezTo>
                <a:cubicBezTo>
                  <a:pt x="20260" y="20106"/>
                  <a:pt x="20286" y="20066"/>
                  <a:pt x="20318" y="20066"/>
                </a:cubicBezTo>
                <a:close/>
                <a:moveTo>
                  <a:pt x="5999" y="20064"/>
                </a:moveTo>
                <a:cubicBezTo>
                  <a:pt x="6030" y="20064"/>
                  <a:pt x="6056" y="20104"/>
                  <a:pt x="6056" y="20153"/>
                </a:cubicBezTo>
                <a:cubicBezTo>
                  <a:pt x="6056" y="20203"/>
                  <a:pt x="6030" y="20243"/>
                  <a:pt x="5999" y="20243"/>
                </a:cubicBezTo>
                <a:cubicBezTo>
                  <a:pt x="5967" y="20243"/>
                  <a:pt x="5941" y="20203"/>
                  <a:pt x="5941" y="20153"/>
                </a:cubicBezTo>
                <a:cubicBezTo>
                  <a:pt x="5941" y="20104"/>
                  <a:pt x="5967" y="20064"/>
                  <a:pt x="5999" y="20064"/>
                </a:cubicBezTo>
                <a:close/>
                <a:moveTo>
                  <a:pt x="5824" y="20064"/>
                </a:moveTo>
                <a:cubicBezTo>
                  <a:pt x="5856" y="20064"/>
                  <a:pt x="5881" y="20104"/>
                  <a:pt x="5881" y="20153"/>
                </a:cubicBezTo>
                <a:cubicBezTo>
                  <a:pt x="5881" y="20203"/>
                  <a:pt x="5856" y="20243"/>
                  <a:pt x="5824" y="20243"/>
                </a:cubicBezTo>
                <a:cubicBezTo>
                  <a:pt x="5792" y="20243"/>
                  <a:pt x="5767" y="20203"/>
                  <a:pt x="5767" y="20153"/>
                </a:cubicBezTo>
                <a:cubicBezTo>
                  <a:pt x="5767" y="20104"/>
                  <a:pt x="5792" y="20064"/>
                  <a:pt x="5824" y="20064"/>
                </a:cubicBezTo>
                <a:close/>
                <a:moveTo>
                  <a:pt x="20491" y="19793"/>
                </a:moveTo>
                <a:cubicBezTo>
                  <a:pt x="20523" y="19793"/>
                  <a:pt x="20549" y="19833"/>
                  <a:pt x="20549" y="19882"/>
                </a:cubicBezTo>
                <a:cubicBezTo>
                  <a:pt x="20549" y="19932"/>
                  <a:pt x="20523" y="19972"/>
                  <a:pt x="20491" y="19972"/>
                </a:cubicBezTo>
                <a:cubicBezTo>
                  <a:pt x="20460" y="19972"/>
                  <a:pt x="20434" y="19932"/>
                  <a:pt x="20434" y="19882"/>
                </a:cubicBezTo>
                <a:cubicBezTo>
                  <a:pt x="20434" y="19833"/>
                  <a:pt x="20460" y="19793"/>
                  <a:pt x="20491" y="19793"/>
                </a:cubicBezTo>
                <a:close/>
                <a:moveTo>
                  <a:pt x="19093" y="19793"/>
                </a:moveTo>
                <a:cubicBezTo>
                  <a:pt x="19125" y="19793"/>
                  <a:pt x="19151" y="19833"/>
                  <a:pt x="19151" y="19882"/>
                </a:cubicBezTo>
                <a:cubicBezTo>
                  <a:pt x="19151" y="19932"/>
                  <a:pt x="19125" y="19972"/>
                  <a:pt x="19093" y="19972"/>
                </a:cubicBezTo>
                <a:cubicBezTo>
                  <a:pt x="19061" y="19972"/>
                  <a:pt x="19036" y="19932"/>
                  <a:pt x="19036" y="19882"/>
                </a:cubicBezTo>
                <a:cubicBezTo>
                  <a:pt x="19036" y="19833"/>
                  <a:pt x="19061" y="19793"/>
                  <a:pt x="19093" y="19793"/>
                </a:cubicBezTo>
                <a:close/>
                <a:moveTo>
                  <a:pt x="6173" y="19792"/>
                </a:moveTo>
                <a:cubicBezTo>
                  <a:pt x="6204" y="19792"/>
                  <a:pt x="6230" y="19832"/>
                  <a:pt x="6230" y="19881"/>
                </a:cubicBezTo>
                <a:cubicBezTo>
                  <a:pt x="6230" y="19930"/>
                  <a:pt x="6204" y="19970"/>
                  <a:pt x="6173" y="19970"/>
                </a:cubicBezTo>
                <a:cubicBezTo>
                  <a:pt x="6141" y="19970"/>
                  <a:pt x="6115" y="19930"/>
                  <a:pt x="6115" y="19881"/>
                </a:cubicBezTo>
                <a:cubicBezTo>
                  <a:pt x="6115" y="19832"/>
                  <a:pt x="6141" y="19792"/>
                  <a:pt x="6173" y="19792"/>
                </a:cubicBezTo>
                <a:close/>
                <a:moveTo>
                  <a:pt x="5999" y="19792"/>
                </a:moveTo>
                <a:cubicBezTo>
                  <a:pt x="6030" y="19792"/>
                  <a:pt x="6056" y="19832"/>
                  <a:pt x="6056" y="19881"/>
                </a:cubicBezTo>
                <a:cubicBezTo>
                  <a:pt x="6056" y="19930"/>
                  <a:pt x="6030" y="19970"/>
                  <a:pt x="5999" y="19970"/>
                </a:cubicBezTo>
                <a:cubicBezTo>
                  <a:pt x="5967" y="19970"/>
                  <a:pt x="5941" y="19930"/>
                  <a:pt x="5941" y="19881"/>
                </a:cubicBezTo>
                <a:cubicBezTo>
                  <a:pt x="5941" y="19832"/>
                  <a:pt x="5967" y="19792"/>
                  <a:pt x="5999" y="19792"/>
                </a:cubicBezTo>
                <a:close/>
                <a:moveTo>
                  <a:pt x="5824" y="19792"/>
                </a:moveTo>
                <a:cubicBezTo>
                  <a:pt x="5856" y="19792"/>
                  <a:pt x="5881" y="19832"/>
                  <a:pt x="5881" y="19881"/>
                </a:cubicBezTo>
                <a:cubicBezTo>
                  <a:pt x="5881" y="19930"/>
                  <a:pt x="5856" y="19970"/>
                  <a:pt x="5824" y="19970"/>
                </a:cubicBezTo>
                <a:cubicBezTo>
                  <a:pt x="5792" y="19970"/>
                  <a:pt x="5767" y="19930"/>
                  <a:pt x="5767" y="19881"/>
                </a:cubicBezTo>
                <a:cubicBezTo>
                  <a:pt x="5767" y="19832"/>
                  <a:pt x="5792" y="19792"/>
                  <a:pt x="5824" y="19792"/>
                </a:cubicBezTo>
                <a:close/>
                <a:moveTo>
                  <a:pt x="20841" y="19522"/>
                </a:moveTo>
                <a:cubicBezTo>
                  <a:pt x="20873" y="19522"/>
                  <a:pt x="20898" y="19562"/>
                  <a:pt x="20898" y="19611"/>
                </a:cubicBezTo>
                <a:cubicBezTo>
                  <a:pt x="20898" y="19660"/>
                  <a:pt x="20873" y="19700"/>
                  <a:pt x="20841" y="19700"/>
                </a:cubicBezTo>
                <a:cubicBezTo>
                  <a:pt x="20809" y="19700"/>
                  <a:pt x="20784" y="19660"/>
                  <a:pt x="20784" y="19611"/>
                </a:cubicBezTo>
                <a:cubicBezTo>
                  <a:pt x="20784" y="19562"/>
                  <a:pt x="20809" y="19522"/>
                  <a:pt x="20841" y="19522"/>
                </a:cubicBezTo>
                <a:close/>
                <a:moveTo>
                  <a:pt x="19093" y="19522"/>
                </a:moveTo>
                <a:cubicBezTo>
                  <a:pt x="19125" y="19522"/>
                  <a:pt x="19151" y="19562"/>
                  <a:pt x="19151" y="19611"/>
                </a:cubicBezTo>
                <a:cubicBezTo>
                  <a:pt x="19151" y="19660"/>
                  <a:pt x="19125" y="19700"/>
                  <a:pt x="19093" y="19700"/>
                </a:cubicBezTo>
                <a:cubicBezTo>
                  <a:pt x="19061" y="19700"/>
                  <a:pt x="19036" y="19660"/>
                  <a:pt x="19036" y="19611"/>
                </a:cubicBezTo>
                <a:cubicBezTo>
                  <a:pt x="19036" y="19562"/>
                  <a:pt x="19061" y="19522"/>
                  <a:pt x="19093" y="19522"/>
                </a:cubicBezTo>
                <a:close/>
                <a:moveTo>
                  <a:pt x="18919" y="19522"/>
                </a:moveTo>
                <a:cubicBezTo>
                  <a:pt x="18951" y="19522"/>
                  <a:pt x="18977" y="19562"/>
                  <a:pt x="18977" y="19611"/>
                </a:cubicBezTo>
                <a:cubicBezTo>
                  <a:pt x="18977" y="19660"/>
                  <a:pt x="18951" y="19700"/>
                  <a:pt x="18919" y="19700"/>
                </a:cubicBezTo>
                <a:cubicBezTo>
                  <a:pt x="18887" y="19700"/>
                  <a:pt x="18862" y="19660"/>
                  <a:pt x="18862" y="19611"/>
                </a:cubicBezTo>
                <a:cubicBezTo>
                  <a:pt x="18862" y="19562"/>
                  <a:pt x="18887" y="19522"/>
                  <a:pt x="18919" y="19522"/>
                </a:cubicBezTo>
                <a:close/>
                <a:moveTo>
                  <a:pt x="6349" y="19520"/>
                </a:moveTo>
                <a:cubicBezTo>
                  <a:pt x="6381" y="19520"/>
                  <a:pt x="6406" y="19560"/>
                  <a:pt x="6406" y="19610"/>
                </a:cubicBezTo>
                <a:cubicBezTo>
                  <a:pt x="6406" y="19659"/>
                  <a:pt x="6381" y="19699"/>
                  <a:pt x="6349" y="19699"/>
                </a:cubicBezTo>
                <a:cubicBezTo>
                  <a:pt x="6317" y="19699"/>
                  <a:pt x="6291" y="19659"/>
                  <a:pt x="6291" y="19610"/>
                </a:cubicBezTo>
                <a:cubicBezTo>
                  <a:pt x="6291" y="19560"/>
                  <a:pt x="6317" y="19520"/>
                  <a:pt x="6349" y="19520"/>
                </a:cubicBezTo>
                <a:close/>
                <a:moveTo>
                  <a:pt x="6173" y="19520"/>
                </a:moveTo>
                <a:cubicBezTo>
                  <a:pt x="6204" y="19520"/>
                  <a:pt x="6230" y="19560"/>
                  <a:pt x="6230" y="19610"/>
                </a:cubicBezTo>
                <a:cubicBezTo>
                  <a:pt x="6230" y="19659"/>
                  <a:pt x="6204" y="19699"/>
                  <a:pt x="6173" y="19699"/>
                </a:cubicBezTo>
                <a:cubicBezTo>
                  <a:pt x="6141" y="19699"/>
                  <a:pt x="6115" y="19659"/>
                  <a:pt x="6115" y="19610"/>
                </a:cubicBezTo>
                <a:cubicBezTo>
                  <a:pt x="6115" y="19560"/>
                  <a:pt x="6141" y="19520"/>
                  <a:pt x="6173" y="19520"/>
                </a:cubicBezTo>
                <a:close/>
                <a:moveTo>
                  <a:pt x="5999" y="19520"/>
                </a:moveTo>
                <a:cubicBezTo>
                  <a:pt x="6030" y="19520"/>
                  <a:pt x="6056" y="19560"/>
                  <a:pt x="6056" y="19610"/>
                </a:cubicBezTo>
                <a:cubicBezTo>
                  <a:pt x="6056" y="19659"/>
                  <a:pt x="6030" y="19699"/>
                  <a:pt x="5999" y="19699"/>
                </a:cubicBezTo>
                <a:cubicBezTo>
                  <a:pt x="5967" y="19699"/>
                  <a:pt x="5941" y="19659"/>
                  <a:pt x="5941" y="19610"/>
                </a:cubicBezTo>
                <a:cubicBezTo>
                  <a:pt x="5941" y="19560"/>
                  <a:pt x="5967" y="19520"/>
                  <a:pt x="5999" y="19520"/>
                </a:cubicBezTo>
                <a:close/>
                <a:moveTo>
                  <a:pt x="5824" y="19520"/>
                </a:moveTo>
                <a:cubicBezTo>
                  <a:pt x="5856" y="19520"/>
                  <a:pt x="5881" y="19560"/>
                  <a:pt x="5881" y="19610"/>
                </a:cubicBezTo>
                <a:cubicBezTo>
                  <a:pt x="5881" y="19659"/>
                  <a:pt x="5856" y="19699"/>
                  <a:pt x="5824" y="19699"/>
                </a:cubicBezTo>
                <a:cubicBezTo>
                  <a:pt x="5792" y="19699"/>
                  <a:pt x="5767" y="19659"/>
                  <a:pt x="5767" y="19610"/>
                </a:cubicBezTo>
                <a:cubicBezTo>
                  <a:pt x="5767" y="19560"/>
                  <a:pt x="5792" y="19520"/>
                  <a:pt x="5824" y="19520"/>
                </a:cubicBezTo>
                <a:close/>
                <a:moveTo>
                  <a:pt x="20841" y="19250"/>
                </a:moveTo>
                <a:cubicBezTo>
                  <a:pt x="20873" y="19250"/>
                  <a:pt x="20898" y="19290"/>
                  <a:pt x="20898" y="19340"/>
                </a:cubicBezTo>
                <a:cubicBezTo>
                  <a:pt x="20898" y="19389"/>
                  <a:pt x="20873" y="19429"/>
                  <a:pt x="20841" y="19429"/>
                </a:cubicBezTo>
                <a:cubicBezTo>
                  <a:pt x="20809" y="19429"/>
                  <a:pt x="20784" y="19389"/>
                  <a:pt x="20784" y="19340"/>
                </a:cubicBezTo>
                <a:cubicBezTo>
                  <a:pt x="20784" y="19290"/>
                  <a:pt x="20809" y="19250"/>
                  <a:pt x="20841" y="19250"/>
                </a:cubicBezTo>
                <a:close/>
                <a:moveTo>
                  <a:pt x="18743" y="19250"/>
                </a:moveTo>
                <a:cubicBezTo>
                  <a:pt x="18775" y="19250"/>
                  <a:pt x="18800" y="19290"/>
                  <a:pt x="18800" y="19340"/>
                </a:cubicBezTo>
                <a:cubicBezTo>
                  <a:pt x="18800" y="19389"/>
                  <a:pt x="18775" y="19429"/>
                  <a:pt x="18743" y="19429"/>
                </a:cubicBezTo>
                <a:cubicBezTo>
                  <a:pt x="18711" y="19429"/>
                  <a:pt x="18685" y="19389"/>
                  <a:pt x="18685" y="19340"/>
                </a:cubicBezTo>
                <a:cubicBezTo>
                  <a:pt x="18685" y="19290"/>
                  <a:pt x="18711" y="19250"/>
                  <a:pt x="18743" y="19250"/>
                </a:cubicBezTo>
                <a:close/>
                <a:moveTo>
                  <a:pt x="6699" y="19249"/>
                </a:moveTo>
                <a:cubicBezTo>
                  <a:pt x="6731" y="19249"/>
                  <a:pt x="6756" y="19289"/>
                  <a:pt x="6756" y="19338"/>
                </a:cubicBezTo>
                <a:cubicBezTo>
                  <a:pt x="6756" y="19387"/>
                  <a:pt x="6731" y="19427"/>
                  <a:pt x="6699" y="19427"/>
                </a:cubicBezTo>
                <a:cubicBezTo>
                  <a:pt x="6667" y="19427"/>
                  <a:pt x="6641" y="19387"/>
                  <a:pt x="6641" y="19338"/>
                </a:cubicBezTo>
                <a:cubicBezTo>
                  <a:pt x="6641" y="19289"/>
                  <a:pt x="6667" y="19249"/>
                  <a:pt x="6699" y="19249"/>
                </a:cubicBezTo>
                <a:close/>
                <a:moveTo>
                  <a:pt x="6523" y="19249"/>
                </a:moveTo>
                <a:cubicBezTo>
                  <a:pt x="6555" y="19249"/>
                  <a:pt x="6581" y="19289"/>
                  <a:pt x="6581" y="19338"/>
                </a:cubicBezTo>
                <a:cubicBezTo>
                  <a:pt x="6581" y="19387"/>
                  <a:pt x="6555" y="19427"/>
                  <a:pt x="6523" y="19427"/>
                </a:cubicBezTo>
                <a:cubicBezTo>
                  <a:pt x="6491" y="19427"/>
                  <a:pt x="6466" y="19387"/>
                  <a:pt x="6466" y="19338"/>
                </a:cubicBezTo>
                <a:cubicBezTo>
                  <a:pt x="6466" y="19289"/>
                  <a:pt x="6491" y="19249"/>
                  <a:pt x="6523" y="19249"/>
                </a:cubicBezTo>
                <a:close/>
                <a:moveTo>
                  <a:pt x="6349" y="19249"/>
                </a:moveTo>
                <a:cubicBezTo>
                  <a:pt x="6381" y="19249"/>
                  <a:pt x="6407" y="19289"/>
                  <a:pt x="6407" y="19338"/>
                </a:cubicBezTo>
                <a:cubicBezTo>
                  <a:pt x="6407" y="19387"/>
                  <a:pt x="6381" y="19427"/>
                  <a:pt x="6349" y="19427"/>
                </a:cubicBezTo>
                <a:cubicBezTo>
                  <a:pt x="6317" y="19427"/>
                  <a:pt x="6292" y="19387"/>
                  <a:pt x="6292" y="19338"/>
                </a:cubicBezTo>
                <a:cubicBezTo>
                  <a:pt x="6292" y="19289"/>
                  <a:pt x="6317" y="19249"/>
                  <a:pt x="6349" y="19249"/>
                </a:cubicBezTo>
                <a:close/>
                <a:moveTo>
                  <a:pt x="6173" y="19249"/>
                </a:moveTo>
                <a:cubicBezTo>
                  <a:pt x="6204" y="19249"/>
                  <a:pt x="6230" y="19289"/>
                  <a:pt x="6230" y="19338"/>
                </a:cubicBezTo>
                <a:cubicBezTo>
                  <a:pt x="6230" y="19387"/>
                  <a:pt x="6204" y="19427"/>
                  <a:pt x="6173" y="19427"/>
                </a:cubicBezTo>
                <a:cubicBezTo>
                  <a:pt x="6141" y="19427"/>
                  <a:pt x="6115" y="19387"/>
                  <a:pt x="6115" y="19338"/>
                </a:cubicBezTo>
                <a:cubicBezTo>
                  <a:pt x="6115" y="19289"/>
                  <a:pt x="6141" y="19249"/>
                  <a:pt x="6173" y="19249"/>
                </a:cubicBezTo>
                <a:close/>
                <a:moveTo>
                  <a:pt x="5999" y="19249"/>
                </a:moveTo>
                <a:cubicBezTo>
                  <a:pt x="6030" y="19249"/>
                  <a:pt x="6056" y="19289"/>
                  <a:pt x="6056" y="19338"/>
                </a:cubicBezTo>
                <a:cubicBezTo>
                  <a:pt x="6056" y="19387"/>
                  <a:pt x="6030" y="19427"/>
                  <a:pt x="5999" y="19427"/>
                </a:cubicBezTo>
                <a:cubicBezTo>
                  <a:pt x="5967" y="19427"/>
                  <a:pt x="5941" y="19387"/>
                  <a:pt x="5941" y="19338"/>
                </a:cubicBezTo>
                <a:cubicBezTo>
                  <a:pt x="5941" y="19289"/>
                  <a:pt x="5967" y="19249"/>
                  <a:pt x="5999" y="19249"/>
                </a:cubicBezTo>
                <a:close/>
                <a:moveTo>
                  <a:pt x="5824" y="19249"/>
                </a:moveTo>
                <a:cubicBezTo>
                  <a:pt x="5856" y="19249"/>
                  <a:pt x="5881" y="19289"/>
                  <a:pt x="5881" y="19338"/>
                </a:cubicBezTo>
                <a:cubicBezTo>
                  <a:pt x="5881" y="19387"/>
                  <a:pt x="5856" y="19427"/>
                  <a:pt x="5824" y="19427"/>
                </a:cubicBezTo>
                <a:cubicBezTo>
                  <a:pt x="5792" y="19427"/>
                  <a:pt x="5767" y="19387"/>
                  <a:pt x="5767" y="19338"/>
                </a:cubicBezTo>
                <a:cubicBezTo>
                  <a:pt x="5767" y="19289"/>
                  <a:pt x="5792" y="19249"/>
                  <a:pt x="5824" y="19249"/>
                </a:cubicBezTo>
                <a:close/>
                <a:moveTo>
                  <a:pt x="20667" y="18979"/>
                </a:moveTo>
                <a:cubicBezTo>
                  <a:pt x="20699" y="18979"/>
                  <a:pt x="20725" y="19019"/>
                  <a:pt x="20725" y="19068"/>
                </a:cubicBezTo>
                <a:cubicBezTo>
                  <a:pt x="20725" y="19118"/>
                  <a:pt x="20699" y="19157"/>
                  <a:pt x="20667" y="19157"/>
                </a:cubicBezTo>
                <a:cubicBezTo>
                  <a:pt x="20635" y="19157"/>
                  <a:pt x="20610" y="19118"/>
                  <a:pt x="20610" y="19068"/>
                </a:cubicBezTo>
                <a:cubicBezTo>
                  <a:pt x="20610" y="19019"/>
                  <a:pt x="20635" y="18979"/>
                  <a:pt x="20667" y="18979"/>
                </a:cubicBezTo>
                <a:close/>
                <a:moveTo>
                  <a:pt x="19268" y="18979"/>
                </a:moveTo>
                <a:cubicBezTo>
                  <a:pt x="19300" y="18979"/>
                  <a:pt x="19326" y="19019"/>
                  <a:pt x="19326" y="19068"/>
                </a:cubicBezTo>
                <a:cubicBezTo>
                  <a:pt x="19326" y="19118"/>
                  <a:pt x="19300" y="19157"/>
                  <a:pt x="19268" y="19157"/>
                </a:cubicBezTo>
                <a:cubicBezTo>
                  <a:pt x="19236" y="19157"/>
                  <a:pt x="19211" y="19118"/>
                  <a:pt x="19211" y="19068"/>
                </a:cubicBezTo>
                <a:cubicBezTo>
                  <a:pt x="19211" y="19019"/>
                  <a:pt x="19236" y="18979"/>
                  <a:pt x="19268" y="18979"/>
                </a:cubicBezTo>
                <a:close/>
                <a:moveTo>
                  <a:pt x="19093" y="18979"/>
                </a:moveTo>
                <a:cubicBezTo>
                  <a:pt x="19125" y="18979"/>
                  <a:pt x="19151" y="19019"/>
                  <a:pt x="19151" y="19068"/>
                </a:cubicBezTo>
                <a:cubicBezTo>
                  <a:pt x="19151" y="19118"/>
                  <a:pt x="19125" y="19157"/>
                  <a:pt x="19093" y="19157"/>
                </a:cubicBezTo>
                <a:cubicBezTo>
                  <a:pt x="19061" y="19157"/>
                  <a:pt x="19036" y="19118"/>
                  <a:pt x="19036" y="19068"/>
                </a:cubicBezTo>
                <a:cubicBezTo>
                  <a:pt x="19036" y="19019"/>
                  <a:pt x="19061" y="18979"/>
                  <a:pt x="19093" y="18979"/>
                </a:cubicBezTo>
                <a:close/>
                <a:moveTo>
                  <a:pt x="18919" y="18979"/>
                </a:moveTo>
                <a:cubicBezTo>
                  <a:pt x="18951" y="18979"/>
                  <a:pt x="18977" y="19019"/>
                  <a:pt x="18977" y="19068"/>
                </a:cubicBezTo>
                <a:cubicBezTo>
                  <a:pt x="18977" y="19118"/>
                  <a:pt x="18951" y="19157"/>
                  <a:pt x="18919" y="19157"/>
                </a:cubicBezTo>
                <a:cubicBezTo>
                  <a:pt x="18888" y="19157"/>
                  <a:pt x="18862" y="19118"/>
                  <a:pt x="18862" y="19068"/>
                </a:cubicBezTo>
                <a:cubicBezTo>
                  <a:pt x="18862" y="19019"/>
                  <a:pt x="18888" y="18979"/>
                  <a:pt x="18919" y="18979"/>
                </a:cubicBezTo>
                <a:close/>
                <a:moveTo>
                  <a:pt x="18743" y="18979"/>
                </a:moveTo>
                <a:cubicBezTo>
                  <a:pt x="18775" y="18979"/>
                  <a:pt x="18800" y="19019"/>
                  <a:pt x="18800" y="19068"/>
                </a:cubicBezTo>
                <a:cubicBezTo>
                  <a:pt x="18800" y="19118"/>
                  <a:pt x="18775" y="19157"/>
                  <a:pt x="18743" y="19157"/>
                </a:cubicBezTo>
                <a:cubicBezTo>
                  <a:pt x="18711" y="19157"/>
                  <a:pt x="18685" y="19118"/>
                  <a:pt x="18685" y="19068"/>
                </a:cubicBezTo>
                <a:cubicBezTo>
                  <a:pt x="18685" y="19019"/>
                  <a:pt x="18711" y="18979"/>
                  <a:pt x="18743" y="18979"/>
                </a:cubicBezTo>
                <a:close/>
                <a:moveTo>
                  <a:pt x="6699" y="18978"/>
                </a:moveTo>
                <a:cubicBezTo>
                  <a:pt x="6731" y="18978"/>
                  <a:pt x="6756" y="19017"/>
                  <a:pt x="6756" y="19067"/>
                </a:cubicBezTo>
                <a:cubicBezTo>
                  <a:pt x="6756" y="19116"/>
                  <a:pt x="6731" y="19156"/>
                  <a:pt x="6699" y="19156"/>
                </a:cubicBezTo>
                <a:cubicBezTo>
                  <a:pt x="6667" y="19156"/>
                  <a:pt x="6641" y="19116"/>
                  <a:pt x="6641" y="19067"/>
                </a:cubicBezTo>
                <a:cubicBezTo>
                  <a:pt x="6641" y="19017"/>
                  <a:pt x="6667" y="18978"/>
                  <a:pt x="6699" y="18978"/>
                </a:cubicBezTo>
                <a:close/>
                <a:moveTo>
                  <a:pt x="6523" y="18978"/>
                </a:moveTo>
                <a:cubicBezTo>
                  <a:pt x="6555" y="18978"/>
                  <a:pt x="6581" y="19017"/>
                  <a:pt x="6581" y="19067"/>
                </a:cubicBezTo>
                <a:cubicBezTo>
                  <a:pt x="6581" y="19116"/>
                  <a:pt x="6555" y="19156"/>
                  <a:pt x="6523" y="19156"/>
                </a:cubicBezTo>
                <a:cubicBezTo>
                  <a:pt x="6491" y="19156"/>
                  <a:pt x="6466" y="19116"/>
                  <a:pt x="6466" y="19067"/>
                </a:cubicBezTo>
                <a:cubicBezTo>
                  <a:pt x="6466" y="19017"/>
                  <a:pt x="6491" y="18978"/>
                  <a:pt x="6523" y="18978"/>
                </a:cubicBezTo>
                <a:close/>
                <a:moveTo>
                  <a:pt x="6349" y="18978"/>
                </a:moveTo>
                <a:cubicBezTo>
                  <a:pt x="6381" y="18978"/>
                  <a:pt x="6407" y="19017"/>
                  <a:pt x="6407" y="19067"/>
                </a:cubicBezTo>
                <a:cubicBezTo>
                  <a:pt x="6407" y="19116"/>
                  <a:pt x="6381" y="19156"/>
                  <a:pt x="6349" y="19156"/>
                </a:cubicBezTo>
                <a:cubicBezTo>
                  <a:pt x="6317" y="19156"/>
                  <a:pt x="6292" y="19116"/>
                  <a:pt x="6292" y="19067"/>
                </a:cubicBezTo>
                <a:cubicBezTo>
                  <a:pt x="6292" y="19017"/>
                  <a:pt x="6317" y="18978"/>
                  <a:pt x="6349" y="18978"/>
                </a:cubicBezTo>
                <a:close/>
                <a:moveTo>
                  <a:pt x="6173" y="18978"/>
                </a:moveTo>
                <a:cubicBezTo>
                  <a:pt x="6204" y="18978"/>
                  <a:pt x="6230" y="19017"/>
                  <a:pt x="6230" y="19067"/>
                </a:cubicBezTo>
                <a:cubicBezTo>
                  <a:pt x="6230" y="19116"/>
                  <a:pt x="6204" y="19156"/>
                  <a:pt x="6173" y="19156"/>
                </a:cubicBezTo>
                <a:cubicBezTo>
                  <a:pt x="6141" y="19156"/>
                  <a:pt x="6115" y="19116"/>
                  <a:pt x="6115" y="19067"/>
                </a:cubicBezTo>
                <a:cubicBezTo>
                  <a:pt x="6115" y="19017"/>
                  <a:pt x="6141" y="18978"/>
                  <a:pt x="6173" y="18978"/>
                </a:cubicBezTo>
                <a:close/>
                <a:moveTo>
                  <a:pt x="5999" y="18978"/>
                </a:moveTo>
                <a:cubicBezTo>
                  <a:pt x="6030" y="18978"/>
                  <a:pt x="6056" y="19017"/>
                  <a:pt x="6056" y="19067"/>
                </a:cubicBezTo>
                <a:cubicBezTo>
                  <a:pt x="6056" y="19116"/>
                  <a:pt x="6030" y="19156"/>
                  <a:pt x="5999" y="19156"/>
                </a:cubicBezTo>
                <a:cubicBezTo>
                  <a:pt x="5967" y="19156"/>
                  <a:pt x="5941" y="19116"/>
                  <a:pt x="5941" y="19067"/>
                </a:cubicBezTo>
                <a:cubicBezTo>
                  <a:pt x="5941" y="19017"/>
                  <a:pt x="5967" y="18978"/>
                  <a:pt x="5999" y="18978"/>
                </a:cubicBezTo>
                <a:close/>
                <a:moveTo>
                  <a:pt x="5824" y="18978"/>
                </a:moveTo>
                <a:cubicBezTo>
                  <a:pt x="5856" y="18978"/>
                  <a:pt x="5881" y="19017"/>
                  <a:pt x="5881" y="19067"/>
                </a:cubicBezTo>
                <a:cubicBezTo>
                  <a:pt x="5881" y="19116"/>
                  <a:pt x="5856" y="19156"/>
                  <a:pt x="5824" y="19156"/>
                </a:cubicBezTo>
                <a:cubicBezTo>
                  <a:pt x="5792" y="19156"/>
                  <a:pt x="5767" y="19116"/>
                  <a:pt x="5767" y="19067"/>
                </a:cubicBezTo>
                <a:cubicBezTo>
                  <a:pt x="5767" y="19017"/>
                  <a:pt x="5792" y="18978"/>
                  <a:pt x="5824" y="18978"/>
                </a:cubicBezTo>
                <a:close/>
                <a:moveTo>
                  <a:pt x="19268" y="18707"/>
                </a:moveTo>
                <a:cubicBezTo>
                  <a:pt x="19300" y="18707"/>
                  <a:pt x="19326" y="18746"/>
                  <a:pt x="19326" y="18796"/>
                </a:cubicBezTo>
                <a:cubicBezTo>
                  <a:pt x="19326" y="18845"/>
                  <a:pt x="19300" y="18885"/>
                  <a:pt x="19268" y="18885"/>
                </a:cubicBezTo>
                <a:cubicBezTo>
                  <a:pt x="19236" y="18885"/>
                  <a:pt x="19211" y="18845"/>
                  <a:pt x="19211" y="18796"/>
                </a:cubicBezTo>
                <a:cubicBezTo>
                  <a:pt x="19211" y="18746"/>
                  <a:pt x="19236" y="18707"/>
                  <a:pt x="19268" y="18707"/>
                </a:cubicBezTo>
                <a:close/>
                <a:moveTo>
                  <a:pt x="19093" y="18707"/>
                </a:moveTo>
                <a:cubicBezTo>
                  <a:pt x="19125" y="18707"/>
                  <a:pt x="19151" y="18746"/>
                  <a:pt x="19151" y="18796"/>
                </a:cubicBezTo>
                <a:cubicBezTo>
                  <a:pt x="19151" y="18845"/>
                  <a:pt x="19125" y="18885"/>
                  <a:pt x="19093" y="18885"/>
                </a:cubicBezTo>
                <a:cubicBezTo>
                  <a:pt x="19061" y="18885"/>
                  <a:pt x="19036" y="18845"/>
                  <a:pt x="19036" y="18796"/>
                </a:cubicBezTo>
                <a:cubicBezTo>
                  <a:pt x="19036" y="18746"/>
                  <a:pt x="19061" y="18707"/>
                  <a:pt x="19093" y="18707"/>
                </a:cubicBezTo>
                <a:close/>
                <a:moveTo>
                  <a:pt x="18919" y="18707"/>
                </a:moveTo>
                <a:cubicBezTo>
                  <a:pt x="18951" y="18707"/>
                  <a:pt x="18977" y="18746"/>
                  <a:pt x="18977" y="18796"/>
                </a:cubicBezTo>
                <a:cubicBezTo>
                  <a:pt x="18977" y="18845"/>
                  <a:pt x="18951" y="18885"/>
                  <a:pt x="18919" y="18885"/>
                </a:cubicBezTo>
                <a:cubicBezTo>
                  <a:pt x="18888" y="18885"/>
                  <a:pt x="18862" y="18845"/>
                  <a:pt x="18862" y="18796"/>
                </a:cubicBezTo>
                <a:cubicBezTo>
                  <a:pt x="18862" y="18746"/>
                  <a:pt x="18888" y="18707"/>
                  <a:pt x="18919" y="18707"/>
                </a:cubicBezTo>
                <a:close/>
                <a:moveTo>
                  <a:pt x="18743" y="18707"/>
                </a:moveTo>
                <a:cubicBezTo>
                  <a:pt x="18775" y="18707"/>
                  <a:pt x="18800" y="18746"/>
                  <a:pt x="18800" y="18796"/>
                </a:cubicBezTo>
                <a:cubicBezTo>
                  <a:pt x="18800" y="18845"/>
                  <a:pt x="18775" y="18885"/>
                  <a:pt x="18743" y="18885"/>
                </a:cubicBezTo>
                <a:cubicBezTo>
                  <a:pt x="18711" y="18885"/>
                  <a:pt x="18685" y="18845"/>
                  <a:pt x="18685" y="18796"/>
                </a:cubicBezTo>
                <a:cubicBezTo>
                  <a:pt x="18685" y="18746"/>
                  <a:pt x="18711" y="18707"/>
                  <a:pt x="18743" y="18707"/>
                </a:cubicBezTo>
                <a:close/>
                <a:moveTo>
                  <a:pt x="18569" y="18707"/>
                </a:moveTo>
                <a:cubicBezTo>
                  <a:pt x="18601" y="18707"/>
                  <a:pt x="18626" y="18746"/>
                  <a:pt x="18626" y="18796"/>
                </a:cubicBezTo>
                <a:cubicBezTo>
                  <a:pt x="18626" y="18845"/>
                  <a:pt x="18601" y="18885"/>
                  <a:pt x="18569" y="18885"/>
                </a:cubicBezTo>
                <a:cubicBezTo>
                  <a:pt x="18537" y="18885"/>
                  <a:pt x="18512" y="18845"/>
                  <a:pt x="18512" y="18796"/>
                </a:cubicBezTo>
                <a:cubicBezTo>
                  <a:pt x="18512" y="18746"/>
                  <a:pt x="18537" y="18707"/>
                  <a:pt x="18569" y="18707"/>
                </a:cubicBezTo>
                <a:close/>
                <a:moveTo>
                  <a:pt x="18394" y="18707"/>
                </a:moveTo>
                <a:cubicBezTo>
                  <a:pt x="18426" y="18707"/>
                  <a:pt x="18452" y="18746"/>
                  <a:pt x="18452" y="18796"/>
                </a:cubicBezTo>
                <a:cubicBezTo>
                  <a:pt x="18452" y="18845"/>
                  <a:pt x="18426" y="18885"/>
                  <a:pt x="18394" y="18885"/>
                </a:cubicBezTo>
                <a:cubicBezTo>
                  <a:pt x="18363" y="18885"/>
                  <a:pt x="18337" y="18845"/>
                  <a:pt x="18337" y="18796"/>
                </a:cubicBezTo>
                <a:cubicBezTo>
                  <a:pt x="18337" y="18746"/>
                  <a:pt x="18363" y="18707"/>
                  <a:pt x="18394" y="18707"/>
                </a:cubicBezTo>
                <a:close/>
                <a:moveTo>
                  <a:pt x="17694" y="18707"/>
                </a:moveTo>
                <a:cubicBezTo>
                  <a:pt x="17726" y="18707"/>
                  <a:pt x="17752" y="18746"/>
                  <a:pt x="17752" y="18796"/>
                </a:cubicBezTo>
                <a:cubicBezTo>
                  <a:pt x="17752" y="18845"/>
                  <a:pt x="17726" y="18885"/>
                  <a:pt x="17694" y="18885"/>
                </a:cubicBezTo>
                <a:cubicBezTo>
                  <a:pt x="17662" y="18885"/>
                  <a:pt x="17637" y="18845"/>
                  <a:pt x="17637" y="18796"/>
                </a:cubicBezTo>
                <a:cubicBezTo>
                  <a:pt x="17637" y="18746"/>
                  <a:pt x="17662" y="18707"/>
                  <a:pt x="17694" y="18707"/>
                </a:cubicBezTo>
                <a:close/>
                <a:moveTo>
                  <a:pt x="17344" y="18707"/>
                </a:moveTo>
                <a:cubicBezTo>
                  <a:pt x="17375" y="18707"/>
                  <a:pt x="17401" y="18746"/>
                  <a:pt x="17401" y="18796"/>
                </a:cubicBezTo>
                <a:cubicBezTo>
                  <a:pt x="17401" y="18845"/>
                  <a:pt x="17375" y="18885"/>
                  <a:pt x="17344" y="18885"/>
                </a:cubicBezTo>
                <a:cubicBezTo>
                  <a:pt x="17312" y="18885"/>
                  <a:pt x="17286" y="18845"/>
                  <a:pt x="17286" y="18796"/>
                </a:cubicBezTo>
                <a:cubicBezTo>
                  <a:pt x="17286" y="18746"/>
                  <a:pt x="17312" y="18707"/>
                  <a:pt x="17344" y="18707"/>
                </a:cubicBezTo>
                <a:close/>
                <a:moveTo>
                  <a:pt x="17170" y="18707"/>
                </a:moveTo>
                <a:cubicBezTo>
                  <a:pt x="17202" y="18707"/>
                  <a:pt x="17227" y="18746"/>
                  <a:pt x="17227" y="18796"/>
                </a:cubicBezTo>
                <a:cubicBezTo>
                  <a:pt x="17227" y="18845"/>
                  <a:pt x="17202" y="18885"/>
                  <a:pt x="17170" y="18885"/>
                </a:cubicBezTo>
                <a:cubicBezTo>
                  <a:pt x="17138" y="18885"/>
                  <a:pt x="17112" y="18845"/>
                  <a:pt x="17112" y="18796"/>
                </a:cubicBezTo>
                <a:cubicBezTo>
                  <a:pt x="17112" y="18746"/>
                  <a:pt x="17138" y="18707"/>
                  <a:pt x="17170" y="18707"/>
                </a:cubicBezTo>
                <a:close/>
                <a:moveTo>
                  <a:pt x="11749" y="18707"/>
                </a:moveTo>
                <a:cubicBezTo>
                  <a:pt x="11781" y="18707"/>
                  <a:pt x="11807" y="18746"/>
                  <a:pt x="11807" y="18796"/>
                </a:cubicBezTo>
                <a:cubicBezTo>
                  <a:pt x="11807" y="18845"/>
                  <a:pt x="11781" y="18885"/>
                  <a:pt x="11749" y="18885"/>
                </a:cubicBezTo>
                <a:cubicBezTo>
                  <a:pt x="11717" y="18885"/>
                  <a:pt x="11692" y="18845"/>
                  <a:pt x="11692" y="18796"/>
                </a:cubicBezTo>
                <a:cubicBezTo>
                  <a:pt x="11692" y="18746"/>
                  <a:pt x="11717" y="18707"/>
                  <a:pt x="11749" y="18707"/>
                </a:cubicBezTo>
                <a:close/>
                <a:moveTo>
                  <a:pt x="11400" y="18707"/>
                </a:moveTo>
                <a:cubicBezTo>
                  <a:pt x="11432" y="18707"/>
                  <a:pt x="11458" y="18746"/>
                  <a:pt x="11458" y="18796"/>
                </a:cubicBezTo>
                <a:cubicBezTo>
                  <a:pt x="11458" y="18845"/>
                  <a:pt x="11432" y="18885"/>
                  <a:pt x="11400" y="18885"/>
                </a:cubicBezTo>
                <a:cubicBezTo>
                  <a:pt x="11369" y="18885"/>
                  <a:pt x="11343" y="18845"/>
                  <a:pt x="11343" y="18796"/>
                </a:cubicBezTo>
                <a:cubicBezTo>
                  <a:pt x="11343" y="18746"/>
                  <a:pt x="11369" y="18707"/>
                  <a:pt x="11400" y="18707"/>
                </a:cubicBezTo>
                <a:close/>
                <a:moveTo>
                  <a:pt x="6873" y="18705"/>
                </a:moveTo>
                <a:cubicBezTo>
                  <a:pt x="6905" y="18705"/>
                  <a:pt x="6930" y="18745"/>
                  <a:pt x="6930" y="18794"/>
                </a:cubicBezTo>
                <a:cubicBezTo>
                  <a:pt x="6930" y="18843"/>
                  <a:pt x="6905" y="18883"/>
                  <a:pt x="6873" y="18883"/>
                </a:cubicBezTo>
                <a:cubicBezTo>
                  <a:pt x="6841" y="18883"/>
                  <a:pt x="6815" y="18843"/>
                  <a:pt x="6815" y="18794"/>
                </a:cubicBezTo>
                <a:cubicBezTo>
                  <a:pt x="6815" y="18745"/>
                  <a:pt x="6841" y="18705"/>
                  <a:pt x="6873" y="18705"/>
                </a:cubicBezTo>
                <a:close/>
                <a:moveTo>
                  <a:pt x="6699" y="18705"/>
                </a:moveTo>
                <a:cubicBezTo>
                  <a:pt x="6731" y="18705"/>
                  <a:pt x="6756" y="18745"/>
                  <a:pt x="6756" y="18794"/>
                </a:cubicBezTo>
                <a:cubicBezTo>
                  <a:pt x="6756" y="18843"/>
                  <a:pt x="6731" y="18883"/>
                  <a:pt x="6699" y="18883"/>
                </a:cubicBezTo>
                <a:cubicBezTo>
                  <a:pt x="6667" y="18883"/>
                  <a:pt x="6641" y="18843"/>
                  <a:pt x="6641" y="18794"/>
                </a:cubicBezTo>
                <a:cubicBezTo>
                  <a:pt x="6641" y="18745"/>
                  <a:pt x="6667" y="18705"/>
                  <a:pt x="6699" y="18705"/>
                </a:cubicBezTo>
                <a:close/>
                <a:moveTo>
                  <a:pt x="6523" y="18705"/>
                </a:moveTo>
                <a:cubicBezTo>
                  <a:pt x="6555" y="18705"/>
                  <a:pt x="6581" y="18745"/>
                  <a:pt x="6581" y="18794"/>
                </a:cubicBezTo>
                <a:cubicBezTo>
                  <a:pt x="6581" y="18843"/>
                  <a:pt x="6555" y="18883"/>
                  <a:pt x="6523" y="18883"/>
                </a:cubicBezTo>
                <a:cubicBezTo>
                  <a:pt x="6491" y="18883"/>
                  <a:pt x="6466" y="18843"/>
                  <a:pt x="6466" y="18794"/>
                </a:cubicBezTo>
                <a:cubicBezTo>
                  <a:pt x="6466" y="18745"/>
                  <a:pt x="6491" y="18705"/>
                  <a:pt x="6523" y="18705"/>
                </a:cubicBezTo>
                <a:close/>
                <a:moveTo>
                  <a:pt x="6349" y="18705"/>
                </a:moveTo>
                <a:cubicBezTo>
                  <a:pt x="6381" y="18705"/>
                  <a:pt x="6407" y="18745"/>
                  <a:pt x="6407" y="18794"/>
                </a:cubicBezTo>
                <a:cubicBezTo>
                  <a:pt x="6407" y="18843"/>
                  <a:pt x="6381" y="18883"/>
                  <a:pt x="6349" y="18883"/>
                </a:cubicBezTo>
                <a:cubicBezTo>
                  <a:pt x="6317" y="18883"/>
                  <a:pt x="6292" y="18843"/>
                  <a:pt x="6292" y="18794"/>
                </a:cubicBezTo>
                <a:cubicBezTo>
                  <a:pt x="6292" y="18745"/>
                  <a:pt x="6317" y="18705"/>
                  <a:pt x="6349" y="18705"/>
                </a:cubicBezTo>
                <a:close/>
                <a:moveTo>
                  <a:pt x="6173" y="18705"/>
                </a:moveTo>
                <a:cubicBezTo>
                  <a:pt x="6204" y="18705"/>
                  <a:pt x="6230" y="18745"/>
                  <a:pt x="6230" y="18794"/>
                </a:cubicBezTo>
                <a:cubicBezTo>
                  <a:pt x="6230" y="18843"/>
                  <a:pt x="6204" y="18883"/>
                  <a:pt x="6173" y="18883"/>
                </a:cubicBezTo>
                <a:cubicBezTo>
                  <a:pt x="6141" y="18883"/>
                  <a:pt x="6115" y="18843"/>
                  <a:pt x="6115" y="18794"/>
                </a:cubicBezTo>
                <a:cubicBezTo>
                  <a:pt x="6115" y="18745"/>
                  <a:pt x="6141" y="18705"/>
                  <a:pt x="6173" y="18705"/>
                </a:cubicBezTo>
                <a:close/>
                <a:moveTo>
                  <a:pt x="5999" y="18705"/>
                </a:moveTo>
                <a:cubicBezTo>
                  <a:pt x="6030" y="18705"/>
                  <a:pt x="6056" y="18745"/>
                  <a:pt x="6056" y="18794"/>
                </a:cubicBezTo>
                <a:cubicBezTo>
                  <a:pt x="6056" y="18843"/>
                  <a:pt x="6030" y="18883"/>
                  <a:pt x="5999" y="18883"/>
                </a:cubicBezTo>
                <a:cubicBezTo>
                  <a:pt x="5967" y="18883"/>
                  <a:pt x="5941" y="18843"/>
                  <a:pt x="5941" y="18794"/>
                </a:cubicBezTo>
                <a:cubicBezTo>
                  <a:pt x="5941" y="18745"/>
                  <a:pt x="5967" y="18705"/>
                  <a:pt x="5999" y="18705"/>
                </a:cubicBezTo>
                <a:close/>
                <a:moveTo>
                  <a:pt x="19442" y="18435"/>
                </a:moveTo>
                <a:cubicBezTo>
                  <a:pt x="19474" y="18435"/>
                  <a:pt x="19499" y="18475"/>
                  <a:pt x="19499" y="18524"/>
                </a:cubicBezTo>
                <a:cubicBezTo>
                  <a:pt x="19499" y="18574"/>
                  <a:pt x="19474" y="18614"/>
                  <a:pt x="19442" y="18614"/>
                </a:cubicBezTo>
                <a:cubicBezTo>
                  <a:pt x="19410" y="18614"/>
                  <a:pt x="19384" y="18574"/>
                  <a:pt x="19384" y="18524"/>
                </a:cubicBezTo>
                <a:cubicBezTo>
                  <a:pt x="19384" y="18475"/>
                  <a:pt x="19410" y="18435"/>
                  <a:pt x="19442" y="18435"/>
                </a:cubicBezTo>
                <a:close/>
                <a:moveTo>
                  <a:pt x="19268" y="18435"/>
                </a:moveTo>
                <a:cubicBezTo>
                  <a:pt x="19300" y="18435"/>
                  <a:pt x="19326" y="18475"/>
                  <a:pt x="19326" y="18524"/>
                </a:cubicBezTo>
                <a:cubicBezTo>
                  <a:pt x="19326" y="18574"/>
                  <a:pt x="19300" y="18614"/>
                  <a:pt x="19268" y="18614"/>
                </a:cubicBezTo>
                <a:cubicBezTo>
                  <a:pt x="19236" y="18614"/>
                  <a:pt x="19211" y="18574"/>
                  <a:pt x="19211" y="18524"/>
                </a:cubicBezTo>
                <a:cubicBezTo>
                  <a:pt x="19211" y="18475"/>
                  <a:pt x="19236" y="18435"/>
                  <a:pt x="19268" y="18435"/>
                </a:cubicBezTo>
                <a:close/>
                <a:moveTo>
                  <a:pt x="19093" y="18435"/>
                </a:moveTo>
                <a:cubicBezTo>
                  <a:pt x="19125" y="18435"/>
                  <a:pt x="19151" y="18475"/>
                  <a:pt x="19151" y="18524"/>
                </a:cubicBezTo>
                <a:cubicBezTo>
                  <a:pt x="19151" y="18574"/>
                  <a:pt x="19125" y="18614"/>
                  <a:pt x="19093" y="18614"/>
                </a:cubicBezTo>
                <a:cubicBezTo>
                  <a:pt x="19061" y="18614"/>
                  <a:pt x="19036" y="18574"/>
                  <a:pt x="19036" y="18524"/>
                </a:cubicBezTo>
                <a:cubicBezTo>
                  <a:pt x="19036" y="18475"/>
                  <a:pt x="19061" y="18435"/>
                  <a:pt x="19093" y="18435"/>
                </a:cubicBezTo>
                <a:close/>
                <a:moveTo>
                  <a:pt x="18919" y="18435"/>
                </a:moveTo>
                <a:cubicBezTo>
                  <a:pt x="18951" y="18435"/>
                  <a:pt x="18977" y="18475"/>
                  <a:pt x="18977" y="18524"/>
                </a:cubicBezTo>
                <a:cubicBezTo>
                  <a:pt x="18977" y="18574"/>
                  <a:pt x="18951" y="18614"/>
                  <a:pt x="18919" y="18614"/>
                </a:cubicBezTo>
                <a:cubicBezTo>
                  <a:pt x="18888" y="18614"/>
                  <a:pt x="18862" y="18574"/>
                  <a:pt x="18862" y="18524"/>
                </a:cubicBezTo>
                <a:cubicBezTo>
                  <a:pt x="18862" y="18475"/>
                  <a:pt x="18888" y="18435"/>
                  <a:pt x="18919" y="18435"/>
                </a:cubicBezTo>
                <a:close/>
                <a:moveTo>
                  <a:pt x="18743" y="18435"/>
                </a:moveTo>
                <a:cubicBezTo>
                  <a:pt x="18775" y="18435"/>
                  <a:pt x="18800" y="18475"/>
                  <a:pt x="18800" y="18524"/>
                </a:cubicBezTo>
                <a:cubicBezTo>
                  <a:pt x="18800" y="18574"/>
                  <a:pt x="18775" y="18614"/>
                  <a:pt x="18743" y="18614"/>
                </a:cubicBezTo>
                <a:cubicBezTo>
                  <a:pt x="18711" y="18614"/>
                  <a:pt x="18685" y="18574"/>
                  <a:pt x="18685" y="18524"/>
                </a:cubicBezTo>
                <a:cubicBezTo>
                  <a:pt x="18685" y="18475"/>
                  <a:pt x="18711" y="18435"/>
                  <a:pt x="18743" y="18435"/>
                </a:cubicBezTo>
                <a:close/>
                <a:moveTo>
                  <a:pt x="18569" y="18435"/>
                </a:moveTo>
                <a:cubicBezTo>
                  <a:pt x="18601" y="18435"/>
                  <a:pt x="18626" y="18475"/>
                  <a:pt x="18626" y="18524"/>
                </a:cubicBezTo>
                <a:cubicBezTo>
                  <a:pt x="18626" y="18574"/>
                  <a:pt x="18601" y="18614"/>
                  <a:pt x="18569" y="18614"/>
                </a:cubicBezTo>
                <a:cubicBezTo>
                  <a:pt x="18537" y="18614"/>
                  <a:pt x="18512" y="18574"/>
                  <a:pt x="18512" y="18524"/>
                </a:cubicBezTo>
                <a:cubicBezTo>
                  <a:pt x="18512" y="18475"/>
                  <a:pt x="18537" y="18435"/>
                  <a:pt x="18569" y="18435"/>
                </a:cubicBezTo>
                <a:close/>
                <a:moveTo>
                  <a:pt x="18394" y="18435"/>
                </a:moveTo>
                <a:cubicBezTo>
                  <a:pt x="18426" y="18435"/>
                  <a:pt x="18452" y="18475"/>
                  <a:pt x="18452" y="18524"/>
                </a:cubicBezTo>
                <a:cubicBezTo>
                  <a:pt x="18452" y="18574"/>
                  <a:pt x="18426" y="18614"/>
                  <a:pt x="18394" y="18614"/>
                </a:cubicBezTo>
                <a:cubicBezTo>
                  <a:pt x="18363" y="18614"/>
                  <a:pt x="18337" y="18574"/>
                  <a:pt x="18337" y="18524"/>
                </a:cubicBezTo>
                <a:cubicBezTo>
                  <a:pt x="18337" y="18475"/>
                  <a:pt x="18363" y="18435"/>
                  <a:pt x="18394" y="18435"/>
                </a:cubicBezTo>
                <a:close/>
                <a:moveTo>
                  <a:pt x="18220" y="18435"/>
                </a:moveTo>
                <a:cubicBezTo>
                  <a:pt x="18252" y="18435"/>
                  <a:pt x="18278" y="18475"/>
                  <a:pt x="18278" y="18524"/>
                </a:cubicBezTo>
                <a:cubicBezTo>
                  <a:pt x="18278" y="18574"/>
                  <a:pt x="18252" y="18614"/>
                  <a:pt x="18220" y="18614"/>
                </a:cubicBezTo>
                <a:cubicBezTo>
                  <a:pt x="18188" y="18614"/>
                  <a:pt x="18163" y="18574"/>
                  <a:pt x="18163" y="18524"/>
                </a:cubicBezTo>
                <a:cubicBezTo>
                  <a:pt x="18163" y="18475"/>
                  <a:pt x="18188" y="18435"/>
                  <a:pt x="18220" y="18435"/>
                </a:cubicBezTo>
                <a:close/>
                <a:moveTo>
                  <a:pt x="17870" y="18435"/>
                </a:moveTo>
                <a:cubicBezTo>
                  <a:pt x="17902" y="18435"/>
                  <a:pt x="17927" y="18475"/>
                  <a:pt x="17927" y="18524"/>
                </a:cubicBezTo>
                <a:cubicBezTo>
                  <a:pt x="17927" y="18574"/>
                  <a:pt x="17902" y="18614"/>
                  <a:pt x="17870" y="18614"/>
                </a:cubicBezTo>
                <a:cubicBezTo>
                  <a:pt x="17838" y="18614"/>
                  <a:pt x="17812" y="18574"/>
                  <a:pt x="17812" y="18524"/>
                </a:cubicBezTo>
                <a:cubicBezTo>
                  <a:pt x="17812" y="18475"/>
                  <a:pt x="17838" y="18435"/>
                  <a:pt x="17870" y="18435"/>
                </a:cubicBezTo>
                <a:close/>
                <a:moveTo>
                  <a:pt x="17694" y="18435"/>
                </a:moveTo>
                <a:cubicBezTo>
                  <a:pt x="17726" y="18435"/>
                  <a:pt x="17752" y="18475"/>
                  <a:pt x="17752" y="18524"/>
                </a:cubicBezTo>
                <a:cubicBezTo>
                  <a:pt x="17752" y="18574"/>
                  <a:pt x="17726" y="18614"/>
                  <a:pt x="17694" y="18614"/>
                </a:cubicBezTo>
                <a:cubicBezTo>
                  <a:pt x="17662" y="18614"/>
                  <a:pt x="17637" y="18574"/>
                  <a:pt x="17637" y="18524"/>
                </a:cubicBezTo>
                <a:cubicBezTo>
                  <a:pt x="17637" y="18475"/>
                  <a:pt x="17662" y="18435"/>
                  <a:pt x="17694" y="18435"/>
                </a:cubicBezTo>
                <a:close/>
                <a:moveTo>
                  <a:pt x="17520" y="18435"/>
                </a:moveTo>
                <a:cubicBezTo>
                  <a:pt x="17552" y="18435"/>
                  <a:pt x="17578" y="18475"/>
                  <a:pt x="17578" y="18524"/>
                </a:cubicBezTo>
                <a:cubicBezTo>
                  <a:pt x="17578" y="18574"/>
                  <a:pt x="17552" y="18614"/>
                  <a:pt x="17520" y="18614"/>
                </a:cubicBezTo>
                <a:cubicBezTo>
                  <a:pt x="17488" y="18614"/>
                  <a:pt x="17463" y="18574"/>
                  <a:pt x="17463" y="18524"/>
                </a:cubicBezTo>
                <a:cubicBezTo>
                  <a:pt x="17463" y="18475"/>
                  <a:pt x="17488" y="18435"/>
                  <a:pt x="17520" y="18435"/>
                </a:cubicBezTo>
                <a:close/>
                <a:moveTo>
                  <a:pt x="17344" y="18435"/>
                </a:moveTo>
                <a:cubicBezTo>
                  <a:pt x="17375" y="18435"/>
                  <a:pt x="17401" y="18475"/>
                  <a:pt x="17401" y="18524"/>
                </a:cubicBezTo>
                <a:cubicBezTo>
                  <a:pt x="17401" y="18574"/>
                  <a:pt x="17375" y="18614"/>
                  <a:pt x="17344" y="18614"/>
                </a:cubicBezTo>
                <a:cubicBezTo>
                  <a:pt x="17312" y="18614"/>
                  <a:pt x="17286" y="18574"/>
                  <a:pt x="17286" y="18524"/>
                </a:cubicBezTo>
                <a:cubicBezTo>
                  <a:pt x="17286" y="18475"/>
                  <a:pt x="17312" y="18435"/>
                  <a:pt x="17344" y="18435"/>
                </a:cubicBezTo>
                <a:close/>
                <a:moveTo>
                  <a:pt x="11926" y="18435"/>
                </a:moveTo>
                <a:cubicBezTo>
                  <a:pt x="11957" y="18435"/>
                  <a:pt x="11983" y="18475"/>
                  <a:pt x="11983" y="18524"/>
                </a:cubicBezTo>
                <a:cubicBezTo>
                  <a:pt x="11983" y="18574"/>
                  <a:pt x="11957" y="18614"/>
                  <a:pt x="11926" y="18614"/>
                </a:cubicBezTo>
                <a:cubicBezTo>
                  <a:pt x="11894" y="18614"/>
                  <a:pt x="11868" y="18574"/>
                  <a:pt x="11868" y="18524"/>
                </a:cubicBezTo>
                <a:cubicBezTo>
                  <a:pt x="11868" y="18475"/>
                  <a:pt x="11894" y="18435"/>
                  <a:pt x="11926" y="18435"/>
                </a:cubicBezTo>
                <a:close/>
                <a:moveTo>
                  <a:pt x="11749" y="18435"/>
                </a:moveTo>
                <a:cubicBezTo>
                  <a:pt x="11781" y="18435"/>
                  <a:pt x="11807" y="18475"/>
                  <a:pt x="11807" y="18524"/>
                </a:cubicBezTo>
                <a:cubicBezTo>
                  <a:pt x="11807" y="18574"/>
                  <a:pt x="11781" y="18614"/>
                  <a:pt x="11749" y="18614"/>
                </a:cubicBezTo>
                <a:cubicBezTo>
                  <a:pt x="11717" y="18614"/>
                  <a:pt x="11692" y="18574"/>
                  <a:pt x="11692" y="18524"/>
                </a:cubicBezTo>
                <a:cubicBezTo>
                  <a:pt x="11692" y="18475"/>
                  <a:pt x="11717" y="18435"/>
                  <a:pt x="11749" y="18435"/>
                </a:cubicBezTo>
                <a:close/>
                <a:moveTo>
                  <a:pt x="11575" y="18435"/>
                </a:moveTo>
                <a:cubicBezTo>
                  <a:pt x="11607" y="18435"/>
                  <a:pt x="11632" y="18475"/>
                  <a:pt x="11632" y="18524"/>
                </a:cubicBezTo>
                <a:cubicBezTo>
                  <a:pt x="11632" y="18574"/>
                  <a:pt x="11607" y="18614"/>
                  <a:pt x="11575" y="18614"/>
                </a:cubicBezTo>
                <a:cubicBezTo>
                  <a:pt x="11543" y="18614"/>
                  <a:pt x="11517" y="18574"/>
                  <a:pt x="11517" y="18524"/>
                </a:cubicBezTo>
                <a:cubicBezTo>
                  <a:pt x="11517" y="18475"/>
                  <a:pt x="11543" y="18435"/>
                  <a:pt x="11575" y="18435"/>
                </a:cubicBezTo>
                <a:close/>
                <a:moveTo>
                  <a:pt x="11400" y="18435"/>
                </a:moveTo>
                <a:cubicBezTo>
                  <a:pt x="11432" y="18435"/>
                  <a:pt x="11458" y="18475"/>
                  <a:pt x="11458" y="18524"/>
                </a:cubicBezTo>
                <a:cubicBezTo>
                  <a:pt x="11458" y="18574"/>
                  <a:pt x="11432" y="18614"/>
                  <a:pt x="11400" y="18614"/>
                </a:cubicBezTo>
                <a:cubicBezTo>
                  <a:pt x="11369" y="18614"/>
                  <a:pt x="11343" y="18574"/>
                  <a:pt x="11343" y="18524"/>
                </a:cubicBezTo>
                <a:cubicBezTo>
                  <a:pt x="11343" y="18475"/>
                  <a:pt x="11369" y="18435"/>
                  <a:pt x="11400" y="18435"/>
                </a:cubicBezTo>
                <a:close/>
                <a:moveTo>
                  <a:pt x="7049" y="18433"/>
                </a:moveTo>
                <a:cubicBezTo>
                  <a:pt x="7081" y="18433"/>
                  <a:pt x="7107" y="18473"/>
                  <a:pt x="7107" y="18523"/>
                </a:cubicBezTo>
                <a:cubicBezTo>
                  <a:pt x="7107" y="18572"/>
                  <a:pt x="7081" y="18612"/>
                  <a:pt x="7049" y="18612"/>
                </a:cubicBezTo>
                <a:cubicBezTo>
                  <a:pt x="7017" y="18612"/>
                  <a:pt x="6992" y="18572"/>
                  <a:pt x="6992" y="18523"/>
                </a:cubicBezTo>
                <a:cubicBezTo>
                  <a:pt x="6992" y="18473"/>
                  <a:pt x="7017" y="18433"/>
                  <a:pt x="7049" y="18433"/>
                </a:cubicBezTo>
                <a:close/>
                <a:moveTo>
                  <a:pt x="6873" y="18433"/>
                </a:moveTo>
                <a:cubicBezTo>
                  <a:pt x="6905" y="18433"/>
                  <a:pt x="6930" y="18473"/>
                  <a:pt x="6930" y="18523"/>
                </a:cubicBezTo>
                <a:cubicBezTo>
                  <a:pt x="6930" y="18572"/>
                  <a:pt x="6905" y="18612"/>
                  <a:pt x="6873" y="18612"/>
                </a:cubicBezTo>
                <a:cubicBezTo>
                  <a:pt x="6841" y="18612"/>
                  <a:pt x="6815" y="18572"/>
                  <a:pt x="6815" y="18523"/>
                </a:cubicBezTo>
                <a:cubicBezTo>
                  <a:pt x="6815" y="18473"/>
                  <a:pt x="6841" y="18433"/>
                  <a:pt x="6873" y="18433"/>
                </a:cubicBezTo>
                <a:close/>
                <a:moveTo>
                  <a:pt x="6699" y="18433"/>
                </a:moveTo>
                <a:cubicBezTo>
                  <a:pt x="6731" y="18433"/>
                  <a:pt x="6756" y="18473"/>
                  <a:pt x="6756" y="18523"/>
                </a:cubicBezTo>
                <a:cubicBezTo>
                  <a:pt x="6756" y="18572"/>
                  <a:pt x="6731" y="18612"/>
                  <a:pt x="6699" y="18612"/>
                </a:cubicBezTo>
                <a:cubicBezTo>
                  <a:pt x="6667" y="18612"/>
                  <a:pt x="6641" y="18572"/>
                  <a:pt x="6641" y="18523"/>
                </a:cubicBezTo>
                <a:cubicBezTo>
                  <a:pt x="6641" y="18473"/>
                  <a:pt x="6667" y="18433"/>
                  <a:pt x="6699" y="18433"/>
                </a:cubicBezTo>
                <a:close/>
                <a:moveTo>
                  <a:pt x="6523" y="18433"/>
                </a:moveTo>
                <a:cubicBezTo>
                  <a:pt x="6555" y="18433"/>
                  <a:pt x="6581" y="18473"/>
                  <a:pt x="6581" y="18523"/>
                </a:cubicBezTo>
                <a:cubicBezTo>
                  <a:pt x="6581" y="18572"/>
                  <a:pt x="6555" y="18612"/>
                  <a:pt x="6523" y="18612"/>
                </a:cubicBezTo>
                <a:cubicBezTo>
                  <a:pt x="6491" y="18612"/>
                  <a:pt x="6466" y="18572"/>
                  <a:pt x="6466" y="18523"/>
                </a:cubicBezTo>
                <a:cubicBezTo>
                  <a:pt x="6466" y="18473"/>
                  <a:pt x="6491" y="18433"/>
                  <a:pt x="6523" y="18433"/>
                </a:cubicBezTo>
                <a:close/>
                <a:moveTo>
                  <a:pt x="6349" y="18433"/>
                </a:moveTo>
                <a:cubicBezTo>
                  <a:pt x="6381" y="18433"/>
                  <a:pt x="6407" y="18473"/>
                  <a:pt x="6407" y="18523"/>
                </a:cubicBezTo>
                <a:cubicBezTo>
                  <a:pt x="6407" y="18572"/>
                  <a:pt x="6381" y="18612"/>
                  <a:pt x="6349" y="18612"/>
                </a:cubicBezTo>
                <a:cubicBezTo>
                  <a:pt x="6317" y="18612"/>
                  <a:pt x="6292" y="18572"/>
                  <a:pt x="6292" y="18523"/>
                </a:cubicBezTo>
                <a:cubicBezTo>
                  <a:pt x="6292" y="18473"/>
                  <a:pt x="6317" y="18433"/>
                  <a:pt x="6349" y="18433"/>
                </a:cubicBezTo>
                <a:close/>
                <a:moveTo>
                  <a:pt x="6173" y="18433"/>
                </a:moveTo>
                <a:cubicBezTo>
                  <a:pt x="6204" y="18433"/>
                  <a:pt x="6230" y="18473"/>
                  <a:pt x="6230" y="18523"/>
                </a:cubicBezTo>
                <a:cubicBezTo>
                  <a:pt x="6230" y="18572"/>
                  <a:pt x="6204" y="18612"/>
                  <a:pt x="6173" y="18612"/>
                </a:cubicBezTo>
                <a:cubicBezTo>
                  <a:pt x="6141" y="18612"/>
                  <a:pt x="6115" y="18572"/>
                  <a:pt x="6115" y="18523"/>
                </a:cubicBezTo>
                <a:cubicBezTo>
                  <a:pt x="6115" y="18473"/>
                  <a:pt x="6141" y="18433"/>
                  <a:pt x="6173" y="18433"/>
                </a:cubicBezTo>
                <a:close/>
                <a:moveTo>
                  <a:pt x="5999" y="18433"/>
                </a:moveTo>
                <a:cubicBezTo>
                  <a:pt x="6030" y="18433"/>
                  <a:pt x="6056" y="18473"/>
                  <a:pt x="6056" y="18523"/>
                </a:cubicBezTo>
                <a:cubicBezTo>
                  <a:pt x="6056" y="18572"/>
                  <a:pt x="6030" y="18612"/>
                  <a:pt x="5999" y="18612"/>
                </a:cubicBezTo>
                <a:cubicBezTo>
                  <a:pt x="5967" y="18612"/>
                  <a:pt x="5941" y="18572"/>
                  <a:pt x="5941" y="18523"/>
                </a:cubicBezTo>
                <a:cubicBezTo>
                  <a:pt x="5941" y="18473"/>
                  <a:pt x="5967" y="18433"/>
                  <a:pt x="5999" y="18433"/>
                </a:cubicBezTo>
                <a:close/>
                <a:moveTo>
                  <a:pt x="5824" y="18433"/>
                </a:moveTo>
                <a:cubicBezTo>
                  <a:pt x="5856" y="18433"/>
                  <a:pt x="5881" y="18473"/>
                  <a:pt x="5881" y="18523"/>
                </a:cubicBezTo>
                <a:cubicBezTo>
                  <a:pt x="5881" y="18572"/>
                  <a:pt x="5856" y="18612"/>
                  <a:pt x="5824" y="18612"/>
                </a:cubicBezTo>
                <a:cubicBezTo>
                  <a:pt x="5792" y="18612"/>
                  <a:pt x="5767" y="18572"/>
                  <a:pt x="5767" y="18523"/>
                </a:cubicBezTo>
                <a:cubicBezTo>
                  <a:pt x="5767" y="18473"/>
                  <a:pt x="5792" y="18433"/>
                  <a:pt x="5824" y="18433"/>
                </a:cubicBezTo>
                <a:close/>
                <a:moveTo>
                  <a:pt x="19267" y="18166"/>
                </a:moveTo>
                <a:cubicBezTo>
                  <a:pt x="19299" y="18166"/>
                  <a:pt x="19325" y="18206"/>
                  <a:pt x="19325" y="18256"/>
                </a:cubicBezTo>
                <a:cubicBezTo>
                  <a:pt x="19325" y="18305"/>
                  <a:pt x="19299" y="18345"/>
                  <a:pt x="19267" y="18345"/>
                </a:cubicBezTo>
                <a:cubicBezTo>
                  <a:pt x="19236" y="18345"/>
                  <a:pt x="19210" y="18305"/>
                  <a:pt x="19210" y="18256"/>
                </a:cubicBezTo>
                <a:cubicBezTo>
                  <a:pt x="19210" y="18206"/>
                  <a:pt x="19236" y="18166"/>
                  <a:pt x="19267" y="18166"/>
                </a:cubicBezTo>
                <a:close/>
                <a:moveTo>
                  <a:pt x="19092" y="18166"/>
                </a:moveTo>
                <a:cubicBezTo>
                  <a:pt x="19124" y="18166"/>
                  <a:pt x="19150" y="18206"/>
                  <a:pt x="19150" y="18256"/>
                </a:cubicBezTo>
                <a:cubicBezTo>
                  <a:pt x="19150" y="18305"/>
                  <a:pt x="19124" y="18345"/>
                  <a:pt x="19092" y="18345"/>
                </a:cubicBezTo>
                <a:cubicBezTo>
                  <a:pt x="19061" y="18345"/>
                  <a:pt x="19035" y="18305"/>
                  <a:pt x="19035" y="18256"/>
                </a:cubicBezTo>
                <a:cubicBezTo>
                  <a:pt x="19035" y="18206"/>
                  <a:pt x="19061" y="18166"/>
                  <a:pt x="19092" y="18166"/>
                </a:cubicBezTo>
                <a:close/>
                <a:moveTo>
                  <a:pt x="18919" y="18166"/>
                </a:moveTo>
                <a:cubicBezTo>
                  <a:pt x="18950" y="18166"/>
                  <a:pt x="18976" y="18206"/>
                  <a:pt x="18976" y="18256"/>
                </a:cubicBezTo>
                <a:cubicBezTo>
                  <a:pt x="18976" y="18305"/>
                  <a:pt x="18950" y="18345"/>
                  <a:pt x="18919" y="18345"/>
                </a:cubicBezTo>
                <a:cubicBezTo>
                  <a:pt x="18887" y="18345"/>
                  <a:pt x="18861" y="18305"/>
                  <a:pt x="18861" y="18256"/>
                </a:cubicBezTo>
                <a:cubicBezTo>
                  <a:pt x="18861" y="18206"/>
                  <a:pt x="18887" y="18166"/>
                  <a:pt x="18919" y="18166"/>
                </a:cubicBezTo>
                <a:close/>
                <a:moveTo>
                  <a:pt x="18742" y="18166"/>
                </a:moveTo>
                <a:cubicBezTo>
                  <a:pt x="18774" y="18166"/>
                  <a:pt x="18800" y="18206"/>
                  <a:pt x="18800" y="18256"/>
                </a:cubicBezTo>
                <a:cubicBezTo>
                  <a:pt x="18800" y="18305"/>
                  <a:pt x="18774" y="18345"/>
                  <a:pt x="18742" y="18345"/>
                </a:cubicBezTo>
                <a:cubicBezTo>
                  <a:pt x="18711" y="18345"/>
                  <a:pt x="18685" y="18305"/>
                  <a:pt x="18685" y="18256"/>
                </a:cubicBezTo>
                <a:cubicBezTo>
                  <a:pt x="18685" y="18206"/>
                  <a:pt x="18711" y="18166"/>
                  <a:pt x="18742" y="18166"/>
                </a:cubicBezTo>
                <a:close/>
                <a:moveTo>
                  <a:pt x="18569" y="18166"/>
                </a:moveTo>
                <a:cubicBezTo>
                  <a:pt x="18600" y="18166"/>
                  <a:pt x="18626" y="18206"/>
                  <a:pt x="18626" y="18256"/>
                </a:cubicBezTo>
                <a:cubicBezTo>
                  <a:pt x="18626" y="18305"/>
                  <a:pt x="18600" y="18345"/>
                  <a:pt x="18569" y="18345"/>
                </a:cubicBezTo>
                <a:cubicBezTo>
                  <a:pt x="18537" y="18345"/>
                  <a:pt x="18511" y="18305"/>
                  <a:pt x="18511" y="18256"/>
                </a:cubicBezTo>
                <a:cubicBezTo>
                  <a:pt x="18511" y="18206"/>
                  <a:pt x="18537" y="18166"/>
                  <a:pt x="18569" y="18166"/>
                </a:cubicBezTo>
                <a:close/>
                <a:moveTo>
                  <a:pt x="18394" y="18166"/>
                </a:moveTo>
                <a:cubicBezTo>
                  <a:pt x="18425" y="18166"/>
                  <a:pt x="18451" y="18206"/>
                  <a:pt x="18451" y="18256"/>
                </a:cubicBezTo>
                <a:cubicBezTo>
                  <a:pt x="18451" y="18305"/>
                  <a:pt x="18425" y="18345"/>
                  <a:pt x="18394" y="18345"/>
                </a:cubicBezTo>
                <a:cubicBezTo>
                  <a:pt x="18362" y="18345"/>
                  <a:pt x="18336" y="18305"/>
                  <a:pt x="18336" y="18256"/>
                </a:cubicBezTo>
                <a:cubicBezTo>
                  <a:pt x="18336" y="18206"/>
                  <a:pt x="18362" y="18166"/>
                  <a:pt x="18394" y="18166"/>
                </a:cubicBezTo>
                <a:close/>
                <a:moveTo>
                  <a:pt x="18220" y="18166"/>
                </a:moveTo>
                <a:cubicBezTo>
                  <a:pt x="18251" y="18166"/>
                  <a:pt x="18277" y="18206"/>
                  <a:pt x="18277" y="18256"/>
                </a:cubicBezTo>
                <a:cubicBezTo>
                  <a:pt x="18277" y="18305"/>
                  <a:pt x="18251" y="18345"/>
                  <a:pt x="18220" y="18345"/>
                </a:cubicBezTo>
                <a:cubicBezTo>
                  <a:pt x="18188" y="18345"/>
                  <a:pt x="18162" y="18305"/>
                  <a:pt x="18162" y="18256"/>
                </a:cubicBezTo>
                <a:cubicBezTo>
                  <a:pt x="18162" y="18206"/>
                  <a:pt x="18188" y="18166"/>
                  <a:pt x="18220" y="18166"/>
                </a:cubicBezTo>
                <a:close/>
                <a:moveTo>
                  <a:pt x="18043" y="18166"/>
                </a:moveTo>
                <a:cubicBezTo>
                  <a:pt x="18075" y="18166"/>
                  <a:pt x="18101" y="18206"/>
                  <a:pt x="18101" y="18256"/>
                </a:cubicBezTo>
                <a:cubicBezTo>
                  <a:pt x="18101" y="18305"/>
                  <a:pt x="18075" y="18345"/>
                  <a:pt x="18043" y="18345"/>
                </a:cubicBezTo>
                <a:cubicBezTo>
                  <a:pt x="18011" y="18345"/>
                  <a:pt x="17986" y="18305"/>
                  <a:pt x="17986" y="18256"/>
                </a:cubicBezTo>
                <a:cubicBezTo>
                  <a:pt x="17986" y="18206"/>
                  <a:pt x="18011" y="18166"/>
                  <a:pt x="18043" y="18166"/>
                </a:cubicBezTo>
                <a:close/>
                <a:moveTo>
                  <a:pt x="17869" y="18166"/>
                </a:moveTo>
                <a:cubicBezTo>
                  <a:pt x="17901" y="18166"/>
                  <a:pt x="17927" y="18206"/>
                  <a:pt x="17927" y="18256"/>
                </a:cubicBezTo>
                <a:cubicBezTo>
                  <a:pt x="17927" y="18305"/>
                  <a:pt x="17901" y="18345"/>
                  <a:pt x="17869" y="18345"/>
                </a:cubicBezTo>
                <a:cubicBezTo>
                  <a:pt x="17838" y="18345"/>
                  <a:pt x="17812" y="18305"/>
                  <a:pt x="17812" y="18256"/>
                </a:cubicBezTo>
                <a:cubicBezTo>
                  <a:pt x="17812" y="18206"/>
                  <a:pt x="17838" y="18166"/>
                  <a:pt x="17869" y="18166"/>
                </a:cubicBezTo>
                <a:close/>
                <a:moveTo>
                  <a:pt x="17693" y="18166"/>
                </a:moveTo>
                <a:cubicBezTo>
                  <a:pt x="17725" y="18166"/>
                  <a:pt x="17751" y="18206"/>
                  <a:pt x="17751" y="18256"/>
                </a:cubicBezTo>
                <a:cubicBezTo>
                  <a:pt x="17751" y="18305"/>
                  <a:pt x="17725" y="18345"/>
                  <a:pt x="17693" y="18345"/>
                </a:cubicBezTo>
                <a:cubicBezTo>
                  <a:pt x="17662" y="18345"/>
                  <a:pt x="17636" y="18305"/>
                  <a:pt x="17636" y="18256"/>
                </a:cubicBezTo>
                <a:cubicBezTo>
                  <a:pt x="17636" y="18206"/>
                  <a:pt x="17662" y="18166"/>
                  <a:pt x="17693" y="18166"/>
                </a:cubicBezTo>
                <a:close/>
                <a:moveTo>
                  <a:pt x="17520" y="18166"/>
                </a:moveTo>
                <a:cubicBezTo>
                  <a:pt x="17551" y="18166"/>
                  <a:pt x="17577" y="18206"/>
                  <a:pt x="17577" y="18256"/>
                </a:cubicBezTo>
                <a:cubicBezTo>
                  <a:pt x="17577" y="18305"/>
                  <a:pt x="17551" y="18345"/>
                  <a:pt x="17520" y="18345"/>
                </a:cubicBezTo>
                <a:cubicBezTo>
                  <a:pt x="17488" y="18345"/>
                  <a:pt x="17462" y="18305"/>
                  <a:pt x="17462" y="18256"/>
                </a:cubicBezTo>
                <a:cubicBezTo>
                  <a:pt x="17462" y="18206"/>
                  <a:pt x="17488" y="18166"/>
                  <a:pt x="17520" y="18166"/>
                </a:cubicBezTo>
                <a:close/>
                <a:moveTo>
                  <a:pt x="17343" y="18166"/>
                </a:moveTo>
                <a:cubicBezTo>
                  <a:pt x="17375" y="18166"/>
                  <a:pt x="17400" y="18206"/>
                  <a:pt x="17400" y="18256"/>
                </a:cubicBezTo>
                <a:cubicBezTo>
                  <a:pt x="17400" y="18305"/>
                  <a:pt x="17375" y="18345"/>
                  <a:pt x="17343" y="18345"/>
                </a:cubicBezTo>
                <a:cubicBezTo>
                  <a:pt x="17311" y="18345"/>
                  <a:pt x="17286" y="18305"/>
                  <a:pt x="17286" y="18256"/>
                </a:cubicBezTo>
                <a:cubicBezTo>
                  <a:pt x="17286" y="18206"/>
                  <a:pt x="17311" y="18166"/>
                  <a:pt x="17343" y="18166"/>
                </a:cubicBezTo>
                <a:close/>
                <a:moveTo>
                  <a:pt x="17169" y="18166"/>
                </a:moveTo>
                <a:cubicBezTo>
                  <a:pt x="17201" y="18166"/>
                  <a:pt x="17227" y="18206"/>
                  <a:pt x="17227" y="18256"/>
                </a:cubicBezTo>
                <a:cubicBezTo>
                  <a:pt x="17227" y="18305"/>
                  <a:pt x="17201" y="18345"/>
                  <a:pt x="17169" y="18345"/>
                </a:cubicBezTo>
                <a:cubicBezTo>
                  <a:pt x="17137" y="18345"/>
                  <a:pt x="17112" y="18305"/>
                  <a:pt x="17112" y="18256"/>
                </a:cubicBezTo>
                <a:cubicBezTo>
                  <a:pt x="17112" y="18206"/>
                  <a:pt x="17137" y="18166"/>
                  <a:pt x="17169" y="18166"/>
                </a:cubicBezTo>
                <a:close/>
                <a:moveTo>
                  <a:pt x="12099" y="18166"/>
                </a:moveTo>
                <a:cubicBezTo>
                  <a:pt x="12131" y="18166"/>
                  <a:pt x="12156" y="18206"/>
                  <a:pt x="12156" y="18256"/>
                </a:cubicBezTo>
                <a:cubicBezTo>
                  <a:pt x="12156" y="18305"/>
                  <a:pt x="12131" y="18345"/>
                  <a:pt x="12099" y="18345"/>
                </a:cubicBezTo>
                <a:cubicBezTo>
                  <a:pt x="12067" y="18345"/>
                  <a:pt x="12041" y="18305"/>
                  <a:pt x="12041" y="18256"/>
                </a:cubicBezTo>
                <a:cubicBezTo>
                  <a:pt x="12041" y="18206"/>
                  <a:pt x="12067" y="18166"/>
                  <a:pt x="12099" y="18166"/>
                </a:cubicBezTo>
                <a:close/>
                <a:moveTo>
                  <a:pt x="11925" y="18166"/>
                </a:moveTo>
                <a:cubicBezTo>
                  <a:pt x="11957" y="18166"/>
                  <a:pt x="11982" y="18206"/>
                  <a:pt x="11982" y="18256"/>
                </a:cubicBezTo>
                <a:cubicBezTo>
                  <a:pt x="11982" y="18305"/>
                  <a:pt x="11957" y="18345"/>
                  <a:pt x="11925" y="18345"/>
                </a:cubicBezTo>
                <a:cubicBezTo>
                  <a:pt x="11893" y="18345"/>
                  <a:pt x="11867" y="18305"/>
                  <a:pt x="11867" y="18256"/>
                </a:cubicBezTo>
                <a:cubicBezTo>
                  <a:pt x="11867" y="18206"/>
                  <a:pt x="11893" y="18166"/>
                  <a:pt x="11925" y="18166"/>
                </a:cubicBezTo>
                <a:close/>
                <a:moveTo>
                  <a:pt x="11748" y="18166"/>
                </a:moveTo>
                <a:cubicBezTo>
                  <a:pt x="11780" y="18166"/>
                  <a:pt x="11806" y="18206"/>
                  <a:pt x="11806" y="18256"/>
                </a:cubicBezTo>
                <a:cubicBezTo>
                  <a:pt x="11806" y="18305"/>
                  <a:pt x="11780" y="18345"/>
                  <a:pt x="11748" y="18345"/>
                </a:cubicBezTo>
                <a:cubicBezTo>
                  <a:pt x="11717" y="18345"/>
                  <a:pt x="11691" y="18305"/>
                  <a:pt x="11691" y="18256"/>
                </a:cubicBezTo>
                <a:cubicBezTo>
                  <a:pt x="11691" y="18206"/>
                  <a:pt x="11717" y="18166"/>
                  <a:pt x="11748" y="18166"/>
                </a:cubicBezTo>
                <a:close/>
                <a:moveTo>
                  <a:pt x="11574" y="18166"/>
                </a:moveTo>
                <a:cubicBezTo>
                  <a:pt x="11606" y="18166"/>
                  <a:pt x="11632" y="18206"/>
                  <a:pt x="11632" y="18256"/>
                </a:cubicBezTo>
                <a:cubicBezTo>
                  <a:pt x="11632" y="18305"/>
                  <a:pt x="11606" y="18345"/>
                  <a:pt x="11574" y="18345"/>
                </a:cubicBezTo>
                <a:cubicBezTo>
                  <a:pt x="11543" y="18345"/>
                  <a:pt x="11517" y="18305"/>
                  <a:pt x="11517" y="18256"/>
                </a:cubicBezTo>
                <a:cubicBezTo>
                  <a:pt x="11517" y="18206"/>
                  <a:pt x="11543" y="18166"/>
                  <a:pt x="11574" y="18166"/>
                </a:cubicBezTo>
                <a:close/>
                <a:moveTo>
                  <a:pt x="11400" y="18166"/>
                </a:moveTo>
                <a:cubicBezTo>
                  <a:pt x="11431" y="18166"/>
                  <a:pt x="11457" y="18206"/>
                  <a:pt x="11457" y="18256"/>
                </a:cubicBezTo>
                <a:cubicBezTo>
                  <a:pt x="11457" y="18305"/>
                  <a:pt x="11431" y="18345"/>
                  <a:pt x="11400" y="18345"/>
                </a:cubicBezTo>
                <a:cubicBezTo>
                  <a:pt x="11368" y="18345"/>
                  <a:pt x="11342" y="18305"/>
                  <a:pt x="11342" y="18256"/>
                </a:cubicBezTo>
                <a:cubicBezTo>
                  <a:pt x="11342" y="18206"/>
                  <a:pt x="11368" y="18166"/>
                  <a:pt x="11400" y="18166"/>
                </a:cubicBezTo>
                <a:close/>
                <a:moveTo>
                  <a:pt x="7223" y="18164"/>
                </a:moveTo>
                <a:cubicBezTo>
                  <a:pt x="7254" y="18164"/>
                  <a:pt x="7280" y="18204"/>
                  <a:pt x="7280" y="18254"/>
                </a:cubicBezTo>
                <a:cubicBezTo>
                  <a:pt x="7280" y="18303"/>
                  <a:pt x="7254" y="18343"/>
                  <a:pt x="7223" y="18343"/>
                </a:cubicBezTo>
                <a:cubicBezTo>
                  <a:pt x="7191" y="18343"/>
                  <a:pt x="7165" y="18303"/>
                  <a:pt x="7165" y="18254"/>
                </a:cubicBezTo>
                <a:cubicBezTo>
                  <a:pt x="7165" y="18204"/>
                  <a:pt x="7191" y="18164"/>
                  <a:pt x="7223" y="18164"/>
                </a:cubicBezTo>
                <a:close/>
                <a:moveTo>
                  <a:pt x="7049" y="18164"/>
                </a:moveTo>
                <a:cubicBezTo>
                  <a:pt x="7080" y="18164"/>
                  <a:pt x="7106" y="18204"/>
                  <a:pt x="7106" y="18254"/>
                </a:cubicBezTo>
                <a:cubicBezTo>
                  <a:pt x="7106" y="18303"/>
                  <a:pt x="7080" y="18343"/>
                  <a:pt x="7049" y="18343"/>
                </a:cubicBezTo>
                <a:cubicBezTo>
                  <a:pt x="7017" y="18343"/>
                  <a:pt x="6991" y="18303"/>
                  <a:pt x="6991" y="18254"/>
                </a:cubicBezTo>
                <a:cubicBezTo>
                  <a:pt x="6991" y="18204"/>
                  <a:pt x="7017" y="18164"/>
                  <a:pt x="7049" y="18164"/>
                </a:cubicBezTo>
                <a:close/>
                <a:moveTo>
                  <a:pt x="6872" y="18164"/>
                </a:moveTo>
                <a:cubicBezTo>
                  <a:pt x="6904" y="18164"/>
                  <a:pt x="6930" y="18204"/>
                  <a:pt x="6930" y="18254"/>
                </a:cubicBezTo>
                <a:cubicBezTo>
                  <a:pt x="6930" y="18303"/>
                  <a:pt x="6904" y="18343"/>
                  <a:pt x="6872" y="18343"/>
                </a:cubicBezTo>
                <a:cubicBezTo>
                  <a:pt x="6840" y="18343"/>
                  <a:pt x="6815" y="18303"/>
                  <a:pt x="6815" y="18254"/>
                </a:cubicBezTo>
                <a:cubicBezTo>
                  <a:pt x="6815" y="18204"/>
                  <a:pt x="6840" y="18164"/>
                  <a:pt x="6872" y="18164"/>
                </a:cubicBezTo>
                <a:close/>
                <a:moveTo>
                  <a:pt x="6698" y="18164"/>
                </a:moveTo>
                <a:cubicBezTo>
                  <a:pt x="6730" y="18164"/>
                  <a:pt x="6756" y="18204"/>
                  <a:pt x="6756" y="18254"/>
                </a:cubicBezTo>
                <a:cubicBezTo>
                  <a:pt x="6756" y="18303"/>
                  <a:pt x="6730" y="18343"/>
                  <a:pt x="6698" y="18343"/>
                </a:cubicBezTo>
                <a:cubicBezTo>
                  <a:pt x="6666" y="18343"/>
                  <a:pt x="6641" y="18303"/>
                  <a:pt x="6641" y="18254"/>
                </a:cubicBezTo>
                <a:cubicBezTo>
                  <a:pt x="6641" y="18204"/>
                  <a:pt x="6666" y="18164"/>
                  <a:pt x="6698" y="18164"/>
                </a:cubicBezTo>
                <a:close/>
                <a:moveTo>
                  <a:pt x="6522" y="18164"/>
                </a:moveTo>
                <a:cubicBezTo>
                  <a:pt x="6554" y="18164"/>
                  <a:pt x="6580" y="18204"/>
                  <a:pt x="6580" y="18254"/>
                </a:cubicBezTo>
                <a:cubicBezTo>
                  <a:pt x="6580" y="18303"/>
                  <a:pt x="6554" y="18343"/>
                  <a:pt x="6522" y="18343"/>
                </a:cubicBezTo>
                <a:cubicBezTo>
                  <a:pt x="6491" y="18343"/>
                  <a:pt x="6465" y="18303"/>
                  <a:pt x="6465" y="18254"/>
                </a:cubicBezTo>
                <a:cubicBezTo>
                  <a:pt x="6465" y="18204"/>
                  <a:pt x="6491" y="18164"/>
                  <a:pt x="6522" y="18164"/>
                </a:cubicBezTo>
                <a:close/>
                <a:moveTo>
                  <a:pt x="6348" y="18164"/>
                </a:moveTo>
                <a:cubicBezTo>
                  <a:pt x="6380" y="18164"/>
                  <a:pt x="6406" y="18204"/>
                  <a:pt x="6406" y="18254"/>
                </a:cubicBezTo>
                <a:cubicBezTo>
                  <a:pt x="6406" y="18303"/>
                  <a:pt x="6380" y="18343"/>
                  <a:pt x="6348" y="18343"/>
                </a:cubicBezTo>
                <a:cubicBezTo>
                  <a:pt x="6317" y="18343"/>
                  <a:pt x="6291" y="18303"/>
                  <a:pt x="6291" y="18254"/>
                </a:cubicBezTo>
                <a:cubicBezTo>
                  <a:pt x="6291" y="18204"/>
                  <a:pt x="6317" y="18164"/>
                  <a:pt x="6348" y="18164"/>
                </a:cubicBezTo>
                <a:close/>
                <a:moveTo>
                  <a:pt x="6172" y="18164"/>
                </a:moveTo>
                <a:cubicBezTo>
                  <a:pt x="6204" y="18164"/>
                  <a:pt x="6229" y="18204"/>
                  <a:pt x="6229" y="18254"/>
                </a:cubicBezTo>
                <a:cubicBezTo>
                  <a:pt x="6229" y="18303"/>
                  <a:pt x="6204" y="18343"/>
                  <a:pt x="6172" y="18343"/>
                </a:cubicBezTo>
                <a:cubicBezTo>
                  <a:pt x="6140" y="18343"/>
                  <a:pt x="6115" y="18303"/>
                  <a:pt x="6115" y="18254"/>
                </a:cubicBezTo>
                <a:cubicBezTo>
                  <a:pt x="6115" y="18204"/>
                  <a:pt x="6140" y="18164"/>
                  <a:pt x="6172" y="18164"/>
                </a:cubicBezTo>
                <a:close/>
                <a:moveTo>
                  <a:pt x="5998" y="18164"/>
                </a:moveTo>
                <a:cubicBezTo>
                  <a:pt x="6030" y="18164"/>
                  <a:pt x="6056" y="18204"/>
                  <a:pt x="6056" y="18254"/>
                </a:cubicBezTo>
                <a:cubicBezTo>
                  <a:pt x="6056" y="18303"/>
                  <a:pt x="6030" y="18343"/>
                  <a:pt x="5998" y="18343"/>
                </a:cubicBezTo>
                <a:cubicBezTo>
                  <a:pt x="5966" y="18343"/>
                  <a:pt x="5941" y="18303"/>
                  <a:pt x="5941" y="18254"/>
                </a:cubicBezTo>
                <a:cubicBezTo>
                  <a:pt x="5941" y="18204"/>
                  <a:pt x="5966" y="18164"/>
                  <a:pt x="5998" y="18164"/>
                </a:cubicBezTo>
                <a:close/>
                <a:moveTo>
                  <a:pt x="19267" y="17895"/>
                </a:moveTo>
                <a:cubicBezTo>
                  <a:pt x="19299" y="17895"/>
                  <a:pt x="19325" y="17935"/>
                  <a:pt x="19325" y="17985"/>
                </a:cubicBezTo>
                <a:cubicBezTo>
                  <a:pt x="19325" y="18034"/>
                  <a:pt x="19299" y="18074"/>
                  <a:pt x="19267" y="18074"/>
                </a:cubicBezTo>
                <a:cubicBezTo>
                  <a:pt x="19236" y="18074"/>
                  <a:pt x="19210" y="18034"/>
                  <a:pt x="19210" y="17985"/>
                </a:cubicBezTo>
                <a:cubicBezTo>
                  <a:pt x="19210" y="17935"/>
                  <a:pt x="19236" y="17895"/>
                  <a:pt x="19267" y="17895"/>
                </a:cubicBezTo>
                <a:close/>
                <a:moveTo>
                  <a:pt x="19092" y="17895"/>
                </a:moveTo>
                <a:cubicBezTo>
                  <a:pt x="19124" y="17895"/>
                  <a:pt x="19150" y="17935"/>
                  <a:pt x="19150" y="17985"/>
                </a:cubicBezTo>
                <a:cubicBezTo>
                  <a:pt x="19150" y="18034"/>
                  <a:pt x="19124" y="18074"/>
                  <a:pt x="19092" y="18074"/>
                </a:cubicBezTo>
                <a:cubicBezTo>
                  <a:pt x="19061" y="18074"/>
                  <a:pt x="19035" y="18034"/>
                  <a:pt x="19035" y="17985"/>
                </a:cubicBezTo>
                <a:cubicBezTo>
                  <a:pt x="19035" y="17935"/>
                  <a:pt x="19061" y="17895"/>
                  <a:pt x="19092" y="17895"/>
                </a:cubicBezTo>
                <a:close/>
                <a:moveTo>
                  <a:pt x="18919" y="17895"/>
                </a:moveTo>
                <a:cubicBezTo>
                  <a:pt x="18950" y="17895"/>
                  <a:pt x="18976" y="17935"/>
                  <a:pt x="18976" y="17985"/>
                </a:cubicBezTo>
                <a:cubicBezTo>
                  <a:pt x="18976" y="18034"/>
                  <a:pt x="18950" y="18074"/>
                  <a:pt x="18919" y="18074"/>
                </a:cubicBezTo>
                <a:cubicBezTo>
                  <a:pt x="18887" y="18074"/>
                  <a:pt x="18861" y="18034"/>
                  <a:pt x="18861" y="17985"/>
                </a:cubicBezTo>
                <a:cubicBezTo>
                  <a:pt x="18861" y="17935"/>
                  <a:pt x="18887" y="17895"/>
                  <a:pt x="18919" y="17895"/>
                </a:cubicBezTo>
                <a:close/>
                <a:moveTo>
                  <a:pt x="18742" y="17895"/>
                </a:moveTo>
                <a:cubicBezTo>
                  <a:pt x="18774" y="17895"/>
                  <a:pt x="18800" y="17935"/>
                  <a:pt x="18800" y="17985"/>
                </a:cubicBezTo>
                <a:cubicBezTo>
                  <a:pt x="18800" y="18034"/>
                  <a:pt x="18774" y="18074"/>
                  <a:pt x="18742" y="18074"/>
                </a:cubicBezTo>
                <a:cubicBezTo>
                  <a:pt x="18711" y="18074"/>
                  <a:pt x="18685" y="18034"/>
                  <a:pt x="18685" y="17985"/>
                </a:cubicBezTo>
                <a:cubicBezTo>
                  <a:pt x="18685" y="17935"/>
                  <a:pt x="18711" y="17895"/>
                  <a:pt x="18742" y="17895"/>
                </a:cubicBezTo>
                <a:close/>
                <a:moveTo>
                  <a:pt x="18569" y="17895"/>
                </a:moveTo>
                <a:cubicBezTo>
                  <a:pt x="18600" y="17895"/>
                  <a:pt x="18626" y="17935"/>
                  <a:pt x="18626" y="17985"/>
                </a:cubicBezTo>
                <a:cubicBezTo>
                  <a:pt x="18626" y="18034"/>
                  <a:pt x="18600" y="18074"/>
                  <a:pt x="18569" y="18074"/>
                </a:cubicBezTo>
                <a:cubicBezTo>
                  <a:pt x="18537" y="18074"/>
                  <a:pt x="18511" y="18034"/>
                  <a:pt x="18511" y="17985"/>
                </a:cubicBezTo>
                <a:cubicBezTo>
                  <a:pt x="18511" y="17935"/>
                  <a:pt x="18537" y="17895"/>
                  <a:pt x="18569" y="17895"/>
                </a:cubicBezTo>
                <a:close/>
                <a:moveTo>
                  <a:pt x="18394" y="17895"/>
                </a:moveTo>
                <a:cubicBezTo>
                  <a:pt x="18425" y="17895"/>
                  <a:pt x="18451" y="17935"/>
                  <a:pt x="18451" y="17985"/>
                </a:cubicBezTo>
                <a:cubicBezTo>
                  <a:pt x="18451" y="18034"/>
                  <a:pt x="18425" y="18074"/>
                  <a:pt x="18394" y="18074"/>
                </a:cubicBezTo>
                <a:cubicBezTo>
                  <a:pt x="18362" y="18074"/>
                  <a:pt x="18336" y="18034"/>
                  <a:pt x="18336" y="17985"/>
                </a:cubicBezTo>
                <a:cubicBezTo>
                  <a:pt x="18336" y="17935"/>
                  <a:pt x="18362" y="17895"/>
                  <a:pt x="18394" y="17895"/>
                </a:cubicBezTo>
                <a:close/>
                <a:moveTo>
                  <a:pt x="18220" y="17895"/>
                </a:moveTo>
                <a:cubicBezTo>
                  <a:pt x="18251" y="17895"/>
                  <a:pt x="18277" y="17935"/>
                  <a:pt x="18277" y="17985"/>
                </a:cubicBezTo>
                <a:cubicBezTo>
                  <a:pt x="18277" y="18034"/>
                  <a:pt x="18251" y="18074"/>
                  <a:pt x="18220" y="18074"/>
                </a:cubicBezTo>
                <a:cubicBezTo>
                  <a:pt x="18188" y="18074"/>
                  <a:pt x="18162" y="18034"/>
                  <a:pt x="18162" y="17985"/>
                </a:cubicBezTo>
                <a:cubicBezTo>
                  <a:pt x="18162" y="17935"/>
                  <a:pt x="18188" y="17895"/>
                  <a:pt x="18220" y="17895"/>
                </a:cubicBezTo>
                <a:close/>
                <a:moveTo>
                  <a:pt x="18043" y="17895"/>
                </a:moveTo>
                <a:cubicBezTo>
                  <a:pt x="18075" y="17895"/>
                  <a:pt x="18101" y="17935"/>
                  <a:pt x="18101" y="17985"/>
                </a:cubicBezTo>
                <a:cubicBezTo>
                  <a:pt x="18101" y="18034"/>
                  <a:pt x="18075" y="18074"/>
                  <a:pt x="18043" y="18074"/>
                </a:cubicBezTo>
                <a:cubicBezTo>
                  <a:pt x="18011" y="18074"/>
                  <a:pt x="17986" y="18034"/>
                  <a:pt x="17986" y="17985"/>
                </a:cubicBezTo>
                <a:cubicBezTo>
                  <a:pt x="17986" y="17935"/>
                  <a:pt x="18011" y="17895"/>
                  <a:pt x="18043" y="17895"/>
                </a:cubicBezTo>
                <a:close/>
                <a:moveTo>
                  <a:pt x="17869" y="17895"/>
                </a:moveTo>
                <a:cubicBezTo>
                  <a:pt x="17901" y="17895"/>
                  <a:pt x="17927" y="17935"/>
                  <a:pt x="17927" y="17985"/>
                </a:cubicBezTo>
                <a:cubicBezTo>
                  <a:pt x="17927" y="18034"/>
                  <a:pt x="17901" y="18074"/>
                  <a:pt x="17869" y="18074"/>
                </a:cubicBezTo>
                <a:cubicBezTo>
                  <a:pt x="17838" y="18074"/>
                  <a:pt x="17812" y="18034"/>
                  <a:pt x="17812" y="17985"/>
                </a:cubicBezTo>
                <a:cubicBezTo>
                  <a:pt x="17812" y="17935"/>
                  <a:pt x="17838" y="17895"/>
                  <a:pt x="17869" y="17895"/>
                </a:cubicBezTo>
                <a:close/>
                <a:moveTo>
                  <a:pt x="17693" y="17895"/>
                </a:moveTo>
                <a:cubicBezTo>
                  <a:pt x="17725" y="17895"/>
                  <a:pt x="17751" y="17935"/>
                  <a:pt x="17751" y="17985"/>
                </a:cubicBezTo>
                <a:cubicBezTo>
                  <a:pt x="17751" y="18034"/>
                  <a:pt x="17725" y="18074"/>
                  <a:pt x="17693" y="18074"/>
                </a:cubicBezTo>
                <a:cubicBezTo>
                  <a:pt x="17662" y="18074"/>
                  <a:pt x="17636" y="18034"/>
                  <a:pt x="17636" y="17985"/>
                </a:cubicBezTo>
                <a:cubicBezTo>
                  <a:pt x="17636" y="17935"/>
                  <a:pt x="17662" y="17895"/>
                  <a:pt x="17693" y="17895"/>
                </a:cubicBezTo>
                <a:close/>
                <a:moveTo>
                  <a:pt x="17520" y="17895"/>
                </a:moveTo>
                <a:cubicBezTo>
                  <a:pt x="17551" y="17895"/>
                  <a:pt x="17577" y="17935"/>
                  <a:pt x="17577" y="17985"/>
                </a:cubicBezTo>
                <a:cubicBezTo>
                  <a:pt x="17577" y="18034"/>
                  <a:pt x="17551" y="18074"/>
                  <a:pt x="17520" y="18074"/>
                </a:cubicBezTo>
                <a:cubicBezTo>
                  <a:pt x="17488" y="18074"/>
                  <a:pt x="17462" y="18034"/>
                  <a:pt x="17462" y="17985"/>
                </a:cubicBezTo>
                <a:cubicBezTo>
                  <a:pt x="17462" y="17935"/>
                  <a:pt x="17488" y="17895"/>
                  <a:pt x="17520" y="17895"/>
                </a:cubicBezTo>
                <a:close/>
                <a:moveTo>
                  <a:pt x="17343" y="17895"/>
                </a:moveTo>
                <a:cubicBezTo>
                  <a:pt x="17375" y="17895"/>
                  <a:pt x="17400" y="17935"/>
                  <a:pt x="17400" y="17985"/>
                </a:cubicBezTo>
                <a:cubicBezTo>
                  <a:pt x="17400" y="18034"/>
                  <a:pt x="17375" y="18074"/>
                  <a:pt x="17343" y="18074"/>
                </a:cubicBezTo>
                <a:cubicBezTo>
                  <a:pt x="17311" y="18074"/>
                  <a:pt x="17286" y="18034"/>
                  <a:pt x="17286" y="17985"/>
                </a:cubicBezTo>
                <a:cubicBezTo>
                  <a:pt x="17286" y="17935"/>
                  <a:pt x="17311" y="17895"/>
                  <a:pt x="17343" y="17895"/>
                </a:cubicBezTo>
                <a:close/>
                <a:moveTo>
                  <a:pt x="17169" y="17895"/>
                </a:moveTo>
                <a:cubicBezTo>
                  <a:pt x="17201" y="17895"/>
                  <a:pt x="17227" y="17935"/>
                  <a:pt x="17227" y="17985"/>
                </a:cubicBezTo>
                <a:cubicBezTo>
                  <a:pt x="17227" y="18034"/>
                  <a:pt x="17201" y="18074"/>
                  <a:pt x="17169" y="18074"/>
                </a:cubicBezTo>
                <a:cubicBezTo>
                  <a:pt x="17137" y="18074"/>
                  <a:pt x="17112" y="18034"/>
                  <a:pt x="17112" y="17985"/>
                </a:cubicBezTo>
                <a:cubicBezTo>
                  <a:pt x="17112" y="17935"/>
                  <a:pt x="17137" y="17895"/>
                  <a:pt x="17169" y="17895"/>
                </a:cubicBezTo>
                <a:close/>
                <a:moveTo>
                  <a:pt x="16994" y="17895"/>
                </a:moveTo>
                <a:cubicBezTo>
                  <a:pt x="17026" y="17895"/>
                  <a:pt x="17052" y="17935"/>
                  <a:pt x="17052" y="17985"/>
                </a:cubicBezTo>
                <a:cubicBezTo>
                  <a:pt x="17052" y="18034"/>
                  <a:pt x="17026" y="18074"/>
                  <a:pt x="16994" y="18074"/>
                </a:cubicBezTo>
                <a:cubicBezTo>
                  <a:pt x="16963" y="18074"/>
                  <a:pt x="16937" y="18034"/>
                  <a:pt x="16937" y="17985"/>
                </a:cubicBezTo>
                <a:cubicBezTo>
                  <a:pt x="16937" y="17935"/>
                  <a:pt x="16963" y="17895"/>
                  <a:pt x="16994" y="17895"/>
                </a:cubicBezTo>
                <a:close/>
                <a:moveTo>
                  <a:pt x="12099" y="17895"/>
                </a:moveTo>
                <a:cubicBezTo>
                  <a:pt x="12131" y="17895"/>
                  <a:pt x="12156" y="17935"/>
                  <a:pt x="12156" y="17985"/>
                </a:cubicBezTo>
                <a:cubicBezTo>
                  <a:pt x="12156" y="18034"/>
                  <a:pt x="12131" y="18074"/>
                  <a:pt x="12099" y="18074"/>
                </a:cubicBezTo>
                <a:cubicBezTo>
                  <a:pt x="12067" y="18074"/>
                  <a:pt x="12041" y="18034"/>
                  <a:pt x="12041" y="17985"/>
                </a:cubicBezTo>
                <a:cubicBezTo>
                  <a:pt x="12041" y="17935"/>
                  <a:pt x="12067" y="17895"/>
                  <a:pt x="12099" y="17895"/>
                </a:cubicBezTo>
                <a:close/>
                <a:moveTo>
                  <a:pt x="11925" y="17895"/>
                </a:moveTo>
                <a:cubicBezTo>
                  <a:pt x="11957" y="17895"/>
                  <a:pt x="11982" y="17935"/>
                  <a:pt x="11982" y="17985"/>
                </a:cubicBezTo>
                <a:cubicBezTo>
                  <a:pt x="11982" y="18034"/>
                  <a:pt x="11957" y="18074"/>
                  <a:pt x="11925" y="18074"/>
                </a:cubicBezTo>
                <a:cubicBezTo>
                  <a:pt x="11893" y="18074"/>
                  <a:pt x="11867" y="18034"/>
                  <a:pt x="11867" y="17985"/>
                </a:cubicBezTo>
                <a:cubicBezTo>
                  <a:pt x="11867" y="17935"/>
                  <a:pt x="11893" y="17895"/>
                  <a:pt x="11925" y="17895"/>
                </a:cubicBezTo>
                <a:close/>
                <a:moveTo>
                  <a:pt x="11748" y="17895"/>
                </a:moveTo>
                <a:cubicBezTo>
                  <a:pt x="11780" y="17895"/>
                  <a:pt x="11806" y="17935"/>
                  <a:pt x="11806" y="17985"/>
                </a:cubicBezTo>
                <a:cubicBezTo>
                  <a:pt x="11806" y="18034"/>
                  <a:pt x="11780" y="18074"/>
                  <a:pt x="11748" y="18074"/>
                </a:cubicBezTo>
                <a:cubicBezTo>
                  <a:pt x="11717" y="18074"/>
                  <a:pt x="11691" y="18034"/>
                  <a:pt x="11691" y="17985"/>
                </a:cubicBezTo>
                <a:cubicBezTo>
                  <a:pt x="11691" y="17935"/>
                  <a:pt x="11717" y="17895"/>
                  <a:pt x="11748" y="17895"/>
                </a:cubicBezTo>
                <a:close/>
                <a:moveTo>
                  <a:pt x="11574" y="17895"/>
                </a:moveTo>
                <a:cubicBezTo>
                  <a:pt x="11606" y="17895"/>
                  <a:pt x="11632" y="17935"/>
                  <a:pt x="11632" y="17985"/>
                </a:cubicBezTo>
                <a:cubicBezTo>
                  <a:pt x="11632" y="18034"/>
                  <a:pt x="11606" y="18074"/>
                  <a:pt x="11574" y="18074"/>
                </a:cubicBezTo>
                <a:cubicBezTo>
                  <a:pt x="11543" y="18074"/>
                  <a:pt x="11517" y="18034"/>
                  <a:pt x="11517" y="17985"/>
                </a:cubicBezTo>
                <a:cubicBezTo>
                  <a:pt x="11517" y="17935"/>
                  <a:pt x="11543" y="17895"/>
                  <a:pt x="11574" y="17895"/>
                </a:cubicBezTo>
                <a:close/>
                <a:moveTo>
                  <a:pt x="11400" y="17895"/>
                </a:moveTo>
                <a:cubicBezTo>
                  <a:pt x="11431" y="17895"/>
                  <a:pt x="11457" y="17935"/>
                  <a:pt x="11457" y="17985"/>
                </a:cubicBezTo>
                <a:cubicBezTo>
                  <a:pt x="11457" y="18034"/>
                  <a:pt x="11431" y="18074"/>
                  <a:pt x="11400" y="18074"/>
                </a:cubicBezTo>
                <a:cubicBezTo>
                  <a:pt x="11368" y="18074"/>
                  <a:pt x="11342" y="18034"/>
                  <a:pt x="11342" y="17985"/>
                </a:cubicBezTo>
                <a:cubicBezTo>
                  <a:pt x="11342" y="17935"/>
                  <a:pt x="11368" y="17895"/>
                  <a:pt x="11400" y="17895"/>
                </a:cubicBezTo>
                <a:close/>
                <a:moveTo>
                  <a:pt x="11226" y="17895"/>
                </a:moveTo>
                <a:cubicBezTo>
                  <a:pt x="11257" y="17895"/>
                  <a:pt x="11283" y="17935"/>
                  <a:pt x="11283" y="17985"/>
                </a:cubicBezTo>
                <a:cubicBezTo>
                  <a:pt x="11283" y="18034"/>
                  <a:pt x="11257" y="18074"/>
                  <a:pt x="11226" y="18074"/>
                </a:cubicBezTo>
                <a:cubicBezTo>
                  <a:pt x="11194" y="18074"/>
                  <a:pt x="11168" y="18034"/>
                  <a:pt x="11168" y="17985"/>
                </a:cubicBezTo>
                <a:cubicBezTo>
                  <a:pt x="11168" y="17935"/>
                  <a:pt x="11194" y="17895"/>
                  <a:pt x="11226" y="17895"/>
                </a:cubicBezTo>
                <a:close/>
                <a:moveTo>
                  <a:pt x="7223" y="17893"/>
                </a:moveTo>
                <a:cubicBezTo>
                  <a:pt x="7254" y="17893"/>
                  <a:pt x="7280" y="17933"/>
                  <a:pt x="7280" y="17983"/>
                </a:cubicBezTo>
                <a:cubicBezTo>
                  <a:pt x="7280" y="18032"/>
                  <a:pt x="7254" y="18072"/>
                  <a:pt x="7223" y="18072"/>
                </a:cubicBezTo>
                <a:cubicBezTo>
                  <a:pt x="7191" y="18072"/>
                  <a:pt x="7165" y="18032"/>
                  <a:pt x="7165" y="17983"/>
                </a:cubicBezTo>
                <a:cubicBezTo>
                  <a:pt x="7165" y="17933"/>
                  <a:pt x="7191" y="17893"/>
                  <a:pt x="7223" y="17893"/>
                </a:cubicBezTo>
                <a:close/>
                <a:moveTo>
                  <a:pt x="7049" y="17893"/>
                </a:moveTo>
                <a:cubicBezTo>
                  <a:pt x="7080" y="17893"/>
                  <a:pt x="7106" y="17933"/>
                  <a:pt x="7106" y="17983"/>
                </a:cubicBezTo>
                <a:cubicBezTo>
                  <a:pt x="7106" y="18032"/>
                  <a:pt x="7080" y="18072"/>
                  <a:pt x="7049" y="18072"/>
                </a:cubicBezTo>
                <a:cubicBezTo>
                  <a:pt x="7017" y="18072"/>
                  <a:pt x="6991" y="18032"/>
                  <a:pt x="6991" y="17983"/>
                </a:cubicBezTo>
                <a:cubicBezTo>
                  <a:pt x="6991" y="17933"/>
                  <a:pt x="7017" y="17893"/>
                  <a:pt x="7049" y="17893"/>
                </a:cubicBezTo>
                <a:close/>
                <a:moveTo>
                  <a:pt x="6872" y="17893"/>
                </a:moveTo>
                <a:cubicBezTo>
                  <a:pt x="6904" y="17893"/>
                  <a:pt x="6930" y="17933"/>
                  <a:pt x="6930" y="17983"/>
                </a:cubicBezTo>
                <a:cubicBezTo>
                  <a:pt x="6930" y="18032"/>
                  <a:pt x="6904" y="18072"/>
                  <a:pt x="6872" y="18072"/>
                </a:cubicBezTo>
                <a:cubicBezTo>
                  <a:pt x="6840" y="18072"/>
                  <a:pt x="6815" y="18032"/>
                  <a:pt x="6815" y="17983"/>
                </a:cubicBezTo>
                <a:cubicBezTo>
                  <a:pt x="6815" y="17933"/>
                  <a:pt x="6840" y="17893"/>
                  <a:pt x="6872" y="17893"/>
                </a:cubicBezTo>
                <a:close/>
                <a:moveTo>
                  <a:pt x="6698" y="17893"/>
                </a:moveTo>
                <a:cubicBezTo>
                  <a:pt x="6730" y="17893"/>
                  <a:pt x="6756" y="17933"/>
                  <a:pt x="6756" y="17983"/>
                </a:cubicBezTo>
                <a:cubicBezTo>
                  <a:pt x="6756" y="18032"/>
                  <a:pt x="6730" y="18072"/>
                  <a:pt x="6698" y="18072"/>
                </a:cubicBezTo>
                <a:cubicBezTo>
                  <a:pt x="6666" y="18072"/>
                  <a:pt x="6641" y="18032"/>
                  <a:pt x="6641" y="17983"/>
                </a:cubicBezTo>
                <a:cubicBezTo>
                  <a:pt x="6641" y="17933"/>
                  <a:pt x="6666" y="17893"/>
                  <a:pt x="6698" y="17893"/>
                </a:cubicBezTo>
                <a:close/>
                <a:moveTo>
                  <a:pt x="6522" y="17893"/>
                </a:moveTo>
                <a:cubicBezTo>
                  <a:pt x="6554" y="17893"/>
                  <a:pt x="6580" y="17933"/>
                  <a:pt x="6580" y="17983"/>
                </a:cubicBezTo>
                <a:cubicBezTo>
                  <a:pt x="6580" y="18032"/>
                  <a:pt x="6554" y="18072"/>
                  <a:pt x="6522" y="18072"/>
                </a:cubicBezTo>
                <a:cubicBezTo>
                  <a:pt x="6491" y="18072"/>
                  <a:pt x="6465" y="18032"/>
                  <a:pt x="6465" y="17983"/>
                </a:cubicBezTo>
                <a:cubicBezTo>
                  <a:pt x="6465" y="17933"/>
                  <a:pt x="6491" y="17893"/>
                  <a:pt x="6522" y="17893"/>
                </a:cubicBezTo>
                <a:close/>
                <a:moveTo>
                  <a:pt x="6348" y="17893"/>
                </a:moveTo>
                <a:cubicBezTo>
                  <a:pt x="6380" y="17893"/>
                  <a:pt x="6406" y="17933"/>
                  <a:pt x="6406" y="17983"/>
                </a:cubicBezTo>
                <a:cubicBezTo>
                  <a:pt x="6406" y="18032"/>
                  <a:pt x="6380" y="18072"/>
                  <a:pt x="6348" y="18072"/>
                </a:cubicBezTo>
                <a:cubicBezTo>
                  <a:pt x="6317" y="18072"/>
                  <a:pt x="6291" y="18032"/>
                  <a:pt x="6291" y="17983"/>
                </a:cubicBezTo>
                <a:cubicBezTo>
                  <a:pt x="6291" y="17933"/>
                  <a:pt x="6317" y="17893"/>
                  <a:pt x="6348" y="17893"/>
                </a:cubicBezTo>
                <a:close/>
                <a:moveTo>
                  <a:pt x="6172" y="17893"/>
                </a:moveTo>
                <a:cubicBezTo>
                  <a:pt x="6204" y="17893"/>
                  <a:pt x="6229" y="17933"/>
                  <a:pt x="6229" y="17983"/>
                </a:cubicBezTo>
                <a:cubicBezTo>
                  <a:pt x="6229" y="18032"/>
                  <a:pt x="6204" y="18072"/>
                  <a:pt x="6172" y="18072"/>
                </a:cubicBezTo>
                <a:cubicBezTo>
                  <a:pt x="6140" y="18072"/>
                  <a:pt x="6115" y="18032"/>
                  <a:pt x="6115" y="17983"/>
                </a:cubicBezTo>
                <a:cubicBezTo>
                  <a:pt x="6115" y="17933"/>
                  <a:pt x="6140" y="17893"/>
                  <a:pt x="6172" y="17893"/>
                </a:cubicBezTo>
                <a:close/>
                <a:moveTo>
                  <a:pt x="5998" y="17893"/>
                </a:moveTo>
                <a:cubicBezTo>
                  <a:pt x="6030" y="17893"/>
                  <a:pt x="6056" y="17933"/>
                  <a:pt x="6056" y="17983"/>
                </a:cubicBezTo>
                <a:cubicBezTo>
                  <a:pt x="6056" y="18032"/>
                  <a:pt x="6030" y="18072"/>
                  <a:pt x="5998" y="18072"/>
                </a:cubicBezTo>
                <a:cubicBezTo>
                  <a:pt x="5966" y="18072"/>
                  <a:pt x="5941" y="18032"/>
                  <a:pt x="5941" y="17983"/>
                </a:cubicBezTo>
                <a:cubicBezTo>
                  <a:pt x="5941" y="17933"/>
                  <a:pt x="5966" y="17893"/>
                  <a:pt x="5998" y="17893"/>
                </a:cubicBezTo>
                <a:close/>
                <a:moveTo>
                  <a:pt x="19267" y="17622"/>
                </a:moveTo>
                <a:cubicBezTo>
                  <a:pt x="19299" y="17622"/>
                  <a:pt x="19325" y="17662"/>
                  <a:pt x="19325" y="17712"/>
                </a:cubicBezTo>
                <a:cubicBezTo>
                  <a:pt x="19325" y="17761"/>
                  <a:pt x="19299" y="17801"/>
                  <a:pt x="19267" y="17801"/>
                </a:cubicBezTo>
                <a:cubicBezTo>
                  <a:pt x="19236" y="17801"/>
                  <a:pt x="19210" y="17761"/>
                  <a:pt x="19210" y="17712"/>
                </a:cubicBezTo>
                <a:cubicBezTo>
                  <a:pt x="19210" y="17662"/>
                  <a:pt x="19236" y="17622"/>
                  <a:pt x="19267" y="17622"/>
                </a:cubicBezTo>
                <a:close/>
                <a:moveTo>
                  <a:pt x="19092" y="17622"/>
                </a:moveTo>
                <a:cubicBezTo>
                  <a:pt x="19124" y="17622"/>
                  <a:pt x="19150" y="17662"/>
                  <a:pt x="19150" y="17712"/>
                </a:cubicBezTo>
                <a:cubicBezTo>
                  <a:pt x="19150" y="17761"/>
                  <a:pt x="19124" y="17801"/>
                  <a:pt x="19092" y="17801"/>
                </a:cubicBezTo>
                <a:cubicBezTo>
                  <a:pt x="19061" y="17801"/>
                  <a:pt x="19035" y="17761"/>
                  <a:pt x="19035" y="17712"/>
                </a:cubicBezTo>
                <a:cubicBezTo>
                  <a:pt x="19035" y="17662"/>
                  <a:pt x="19061" y="17622"/>
                  <a:pt x="19092" y="17622"/>
                </a:cubicBezTo>
                <a:close/>
                <a:moveTo>
                  <a:pt x="18919" y="17622"/>
                </a:moveTo>
                <a:cubicBezTo>
                  <a:pt x="18950" y="17622"/>
                  <a:pt x="18976" y="17662"/>
                  <a:pt x="18976" y="17712"/>
                </a:cubicBezTo>
                <a:cubicBezTo>
                  <a:pt x="18976" y="17761"/>
                  <a:pt x="18950" y="17801"/>
                  <a:pt x="18919" y="17801"/>
                </a:cubicBezTo>
                <a:cubicBezTo>
                  <a:pt x="18887" y="17801"/>
                  <a:pt x="18861" y="17761"/>
                  <a:pt x="18861" y="17712"/>
                </a:cubicBezTo>
                <a:cubicBezTo>
                  <a:pt x="18861" y="17662"/>
                  <a:pt x="18887" y="17622"/>
                  <a:pt x="18919" y="17622"/>
                </a:cubicBezTo>
                <a:close/>
                <a:moveTo>
                  <a:pt x="18742" y="17622"/>
                </a:moveTo>
                <a:cubicBezTo>
                  <a:pt x="18774" y="17622"/>
                  <a:pt x="18800" y="17662"/>
                  <a:pt x="18800" y="17712"/>
                </a:cubicBezTo>
                <a:cubicBezTo>
                  <a:pt x="18800" y="17761"/>
                  <a:pt x="18774" y="17801"/>
                  <a:pt x="18742" y="17801"/>
                </a:cubicBezTo>
                <a:cubicBezTo>
                  <a:pt x="18711" y="17801"/>
                  <a:pt x="18685" y="17761"/>
                  <a:pt x="18685" y="17712"/>
                </a:cubicBezTo>
                <a:cubicBezTo>
                  <a:pt x="18685" y="17662"/>
                  <a:pt x="18711" y="17622"/>
                  <a:pt x="18742" y="17622"/>
                </a:cubicBezTo>
                <a:close/>
                <a:moveTo>
                  <a:pt x="18569" y="17622"/>
                </a:moveTo>
                <a:cubicBezTo>
                  <a:pt x="18600" y="17622"/>
                  <a:pt x="18626" y="17662"/>
                  <a:pt x="18626" y="17712"/>
                </a:cubicBezTo>
                <a:cubicBezTo>
                  <a:pt x="18626" y="17761"/>
                  <a:pt x="18600" y="17801"/>
                  <a:pt x="18569" y="17801"/>
                </a:cubicBezTo>
                <a:cubicBezTo>
                  <a:pt x="18537" y="17801"/>
                  <a:pt x="18511" y="17761"/>
                  <a:pt x="18511" y="17712"/>
                </a:cubicBezTo>
                <a:cubicBezTo>
                  <a:pt x="18511" y="17662"/>
                  <a:pt x="18537" y="17622"/>
                  <a:pt x="18569" y="17622"/>
                </a:cubicBezTo>
                <a:close/>
                <a:moveTo>
                  <a:pt x="18394" y="17622"/>
                </a:moveTo>
                <a:cubicBezTo>
                  <a:pt x="18425" y="17622"/>
                  <a:pt x="18451" y="17662"/>
                  <a:pt x="18451" y="17712"/>
                </a:cubicBezTo>
                <a:cubicBezTo>
                  <a:pt x="18451" y="17761"/>
                  <a:pt x="18425" y="17801"/>
                  <a:pt x="18394" y="17801"/>
                </a:cubicBezTo>
                <a:cubicBezTo>
                  <a:pt x="18362" y="17801"/>
                  <a:pt x="18336" y="17761"/>
                  <a:pt x="18336" y="17712"/>
                </a:cubicBezTo>
                <a:cubicBezTo>
                  <a:pt x="18336" y="17662"/>
                  <a:pt x="18362" y="17622"/>
                  <a:pt x="18394" y="17622"/>
                </a:cubicBezTo>
                <a:close/>
                <a:moveTo>
                  <a:pt x="18220" y="17622"/>
                </a:moveTo>
                <a:cubicBezTo>
                  <a:pt x="18251" y="17622"/>
                  <a:pt x="18277" y="17662"/>
                  <a:pt x="18277" y="17712"/>
                </a:cubicBezTo>
                <a:cubicBezTo>
                  <a:pt x="18277" y="17761"/>
                  <a:pt x="18251" y="17801"/>
                  <a:pt x="18220" y="17801"/>
                </a:cubicBezTo>
                <a:cubicBezTo>
                  <a:pt x="18188" y="17801"/>
                  <a:pt x="18162" y="17761"/>
                  <a:pt x="18162" y="17712"/>
                </a:cubicBezTo>
                <a:cubicBezTo>
                  <a:pt x="18162" y="17662"/>
                  <a:pt x="18188" y="17622"/>
                  <a:pt x="18220" y="17622"/>
                </a:cubicBezTo>
                <a:close/>
                <a:moveTo>
                  <a:pt x="18043" y="17622"/>
                </a:moveTo>
                <a:cubicBezTo>
                  <a:pt x="18075" y="17622"/>
                  <a:pt x="18101" y="17662"/>
                  <a:pt x="18101" y="17712"/>
                </a:cubicBezTo>
                <a:cubicBezTo>
                  <a:pt x="18101" y="17761"/>
                  <a:pt x="18075" y="17801"/>
                  <a:pt x="18043" y="17801"/>
                </a:cubicBezTo>
                <a:cubicBezTo>
                  <a:pt x="18011" y="17801"/>
                  <a:pt x="17986" y="17761"/>
                  <a:pt x="17986" y="17712"/>
                </a:cubicBezTo>
                <a:cubicBezTo>
                  <a:pt x="17986" y="17662"/>
                  <a:pt x="18011" y="17622"/>
                  <a:pt x="18043" y="17622"/>
                </a:cubicBezTo>
                <a:close/>
                <a:moveTo>
                  <a:pt x="17869" y="17622"/>
                </a:moveTo>
                <a:cubicBezTo>
                  <a:pt x="17901" y="17622"/>
                  <a:pt x="17927" y="17662"/>
                  <a:pt x="17927" y="17712"/>
                </a:cubicBezTo>
                <a:cubicBezTo>
                  <a:pt x="17927" y="17761"/>
                  <a:pt x="17901" y="17801"/>
                  <a:pt x="17869" y="17801"/>
                </a:cubicBezTo>
                <a:cubicBezTo>
                  <a:pt x="17838" y="17801"/>
                  <a:pt x="17812" y="17761"/>
                  <a:pt x="17812" y="17712"/>
                </a:cubicBezTo>
                <a:cubicBezTo>
                  <a:pt x="17812" y="17662"/>
                  <a:pt x="17838" y="17622"/>
                  <a:pt x="17869" y="17622"/>
                </a:cubicBezTo>
                <a:close/>
                <a:moveTo>
                  <a:pt x="17693" y="17622"/>
                </a:moveTo>
                <a:cubicBezTo>
                  <a:pt x="17725" y="17622"/>
                  <a:pt x="17751" y="17662"/>
                  <a:pt x="17751" y="17712"/>
                </a:cubicBezTo>
                <a:cubicBezTo>
                  <a:pt x="17751" y="17761"/>
                  <a:pt x="17725" y="17801"/>
                  <a:pt x="17693" y="17801"/>
                </a:cubicBezTo>
                <a:cubicBezTo>
                  <a:pt x="17662" y="17801"/>
                  <a:pt x="17636" y="17761"/>
                  <a:pt x="17636" y="17712"/>
                </a:cubicBezTo>
                <a:cubicBezTo>
                  <a:pt x="17636" y="17662"/>
                  <a:pt x="17662" y="17622"/>
                  <a:pt x="17693" y="17622"/>
                </a:cubicBezTo>
                <a:close/>
                <a:moveTo>
                  <a:pt x="17520" y="17622"/>
                </a:moveTo>
                <a:cubicBezTo>
                  <a:pt x="17551" y="17622"/>
                  <a:pt x="17577" y="17662"/>
                  <a:pt x="17577" y="17712"/>
                </a:cubicBezTo>
                <a:cubicBezTo>
                  <a:pt x="17577" y="17761"/>
                  <a:pt x="17551" y="17801"/>
                  <a:pt x="17520" y="17801"/>
                </a:cubicBezTo>
                <a:cubicBezTo>
                  <a:pt x="17488" y="17801"/>
                  <a:pt x="17462" y="17761"/>
                  <a:pt x="17462" y="17712"/>
                </a:cubicBezTo>
                <a:cubicBezTo>
                  <a:pt x="17462" y="17662"/>
                  <a:pt x="17488" y="17622"/>
                  <a:pt x="17520" y="17622"/>
                </a:cubicBezTo>
                <a:close/>
                <a:moveTo>
                  <a:pt x="17343" y="17622"/>
                </a:moveTo>
                <a:cubicBezTo>
                  <a:pt x="17375" y="17622"/>
                  <a:pt x="17400" y="17662"/>
                  <a:pt x="17400" y="17712"/>
                </a:cubicBezTo>
                <a:cubicBezTo>
                  <a:pt x="17400" y="17761"/>
                  <a:pt x="17375" y="17801"/>
                  <a:pt x="17343" y="17801"/>
                </a:cubicBezTo>
                <a:cubicBezTo>
                  <a:pt x="17311" y="17801"/>
                  <a:pt x="17286" y="17761"/>
                  <a:pt x="17286" y="17712"/>
                </a:cubicBezTo>
                <a:cubicBezTo>
                  <a:pt x="17286" y="17662"/>
                  <a:pt x="17311" y="17622"/>
                  <a:pt x="17343" y="17622"/>
                </a:cubicBezTo>
                <a:close/>
                <a:moveTo>
                  <a:pt x="17169" y="17622"/>
                </a:moveTo>
                <a:cubicBezTo>
                  <a:pt x="17201" y="17622"/>
                  <a:pt x="17227" y="17662"/>
                  <a:pt x="17227" y="17712"/>
                </a:cubicBezTo>
                <a:cubicBezTo>
                  <a:pt x="17227" y="17761"/>
                  <a:pt x="17201" y="17801"/>
                  <a:pt x="17169" y="17801"/>
                </a:cubicBezTo>
                <a:cubicBezTo>
                  <a:pt x="17137" y="17801"/>
                  <a:pt x="17112" y="17761"/>
                  <a:pt x="17112" y="17712"/>
                </a:cubicBezTo>
                <a:cubicBezTo>
                  <a:pt x="17112" y="17662"/>
                  <a:pt x="17137" y="17622"/>
                  <a:pt x="17169" y="17622"/>
                </a:cubicBezTo>
                <a:close/>
                <a:moveTo>
                  <a:pt x="12973" y="17622"/>
                </a:moveTo>
                <a:cubicBezTo>
                  <a:pt x="13005" y="17622"/>
                  <a:pt x="13031" y="17662"/>
                  <a:pt x="13031" y="17712"/>
                </a:cubicBezTo>
                <a:cubicBezTo>
                  <a:pt x="13031" y="17761"/>
                  <a:pt x="13005" y="17801"/>
                  <a:pt x="12973" y="17801"/>
                </a:cubicBezTo>
                <a:cubicBezTo>
                  <a:pt x="12942" y="17801"/>
                  <a:pt x="12916" y="17761"/>
                  <a:pt x="12916" y="17712"/>
                </a:cubicBezTo>
                <a:cubicBezTo>
                  <a:pt x="12916" y="17662"/>
                  <a:pt x="12942" y="17622"/>
                  <a:pt x="12973" y="17622"/>
                </a:cubicBezTo>
                <a:close/>
                <a:moveTo>
                  <a:pt x="12274" y="17622"/>
                </a:moveTo>
                <a:cubicBezTo>
                  <a:pt x="12306" y="17622"/>
                  <a:pt x="12332" y="17662"/>
                  <a:pt x="12332" y="17712"/>
                </a:cubicBezTo>
                <a:cubicBezTo>
                  <a:pt x="12332" y="17761"/>
                  <a:pt x="12306" y="17801"/>
                  <a:pt x="12274" y="17801"/>
                </a:cubicBezTo>
                <a:cubicBezTo>
                  <a:pt x="12243" y="17801"/>
                  <a:pt x="12217" y="17761"/>
                  <a:pt x="12217" y="17712"/>
                </a:cubicBezTo>
                <a:cubicBezTo>
                  <a:pt x="12217" y="17662"/>
                  <a:pt x="12243" y="17622"/>
                  <a:pt x="12274" y="17622"/>
                </a:cubicBezTo>
                <a:close/>
                <a:moveTo>
                  <a:pt x="12099" y="17622"/>
                </a:moveTo>
                <a:cubicBezTo>
                  <a:pt x="12131" y="17622"/>
                  <a:pt x="12156" y="17662"/>
                  <a:pt x="12156" y="17712"/>
                </a:cubicBezTo>
                <a:cubicBezTo>
                  <a:pt x="12156" y="17761"/>
                  <a:pt x="12131" y="17801"/>
                  <a:pt x="12099" y="17801"/>
                </a:cubicBezTo>
                <a:cubicBezTo>
                  <a:pt x="12067" y="17801"/>
                  <a:pt x="12041" y="17761"/>
                  <a:pt x="12041" y="17712"/>
                </a:cubicBezTo>
                <a:cubicBezTo>
                  <a:pt x="12041" y="17662"/>
                  <a:pt x="12067" y="17622"/>
                  <a:pt x="12099" y="17622"/>
                </a:cubicBezTo>
                <a:close/>
                <a:moveTo>
                  <a:pt x="11925" y="17622"/>
                </a:moveTo>
                <a:cubicBezTo>
                  <a:pt x="11957" y="17622"/>
                  <a:pt x="11982" y="17662"/>
                  <a:pt x="11982" y="17712"/>
                </a:cubicBezTo>
                <a:cubicBezTo>
                  <a:pt x="11982" y="17761"/>
                  <a:pt x="11957" y="17801"/>
                  <a:pt x="11925" y="17801"/>
                </a:cubicBezTo>
                <a:cubicBezTo>
                  <a:pt x="11893" y="17801"/>
                  <a:pt x="11867" y="17761"/>
                  <a:pt x="11867" y="17712"/>
                </a:cubicBezTo>
                <a:cubicBezTo>
                  <a:pt x="11867" y="17662"/>
                  <a:pt x="11893" y="17622"/>
                  <a:pt x="11925" y="17622"/>
                </a:cubicBezTo>
                <a:close/>
                <a:moveTo>
                  <a:pt x="11748" y="17622"/>
                </a:moveTo>
                <a:cubicBezTo>
                  <a:pt x="11780" y="17622"/>
                  <a:pt x="11806" y="17662"/>
                  <a:pt x="11806" y="17712"/>
                </a:cubicBezTo>
                <a:cubicBezTo>
                  <a:pt x="11806" y="17761"/>
                  <a:pt x="11780" y="17801"/>
                  <a:pt x="11748" y="17801"/>
                </a:cubicBezTo>
                <a:cubicBezTo>
                  <a:pt x="11717" y="17801"/>
                  <a:pt x="11691" y="17761"/>
                  <a:pt x="11691" y="17712"/>
                </a:cubicBezTo>
                <a:cubicBezTo>
                  <a:pt x="11691" y="17662"/>
                  <a:pt x="11717" y="17622"/>
                  <a:pt x="11748" y="17622"/>
                </a:cubicBezTo>
                <a:close/>
                <a:moveTo>
                  <a:pt x="11574" y="17622"/>
                </a:moveTo>
                <a:cubicBezTo>
                  <a:pt x="11606" y="17622"/>
                  <a:pt x="11632" y="17662"/>
                  <a:pt x="11632" y="17712"/>
                </a:cubicBezTo>
                <a:cubicBezTo>
                  <a:pt x="11632" y="17761"/>
                  <a:pt x="11606" y="17801"/>
                  <a:pt x="11574" y="17801"/>
                </a:cubicBezTo>
                <a:cubicBezTo>
                  <a:pt x="11543" y="17801"/>
                  <a:pt x="11517" y="17761"/>
                  <a:pt x="11517" y="17712"/>
                </a:cubicBezTo>
                <a:cubicBezTo>
                  <a:pt x="11517" y="17662"/>
                  <a:pt x="11543" y="17622"/>
                  <a:pt x="11574" y="17622"/>
                </a:cubicBezTo>
                <a:close/>
                <a:moveTo>
                  <a:pt x="11400" y="17622"/>
                </a:moveTo>
                <a:cubicBezTo>
                  <a:pt x="11431" y="17622"/>
                  <a:pt x="11457" y="17662"/>
                  <a:pt x="11457" y="17712"/>
                </a:cubicBezTo>
                <a:cubicBezTo>
                  <a:pt x="11457" y="17761"/>
                  <a:pt x="11431" y="17801"/>
                  <a:pt x="11400" y="17801"/>
                </a:cubicBezTo>
                <a:cubicBezTo>
                  <a:pt x="11368" y="17801"/>
                  <a:pt x="11342" y="17761"/>
                  <a:pt x="11342" y="17712"/>
                </a:cubicBezTo>
                <a:cubicBezTo>
                  <a:pt x="11342" y="17662"/>
                  <a:pt x="11368" y="17622"/>
                  <a:pt x="11400" y="17622"/>
                </a:cubicBezTo>
                <a:close/>
                <a:moveTo>
                  <a:pt x="11226" y="17622"/>
                </a:moveTo>
                <a:cubicBezTo>
                  <a:pt x="11257" y="17622"/>
                  <a:pt x="11283" y="17662"/>
                  <a:pt x="11283" y="17712"/>
                </a:cubicBezTo>
                <a:cubicBezTo>
                  <a:pt x="11283" y="17761"/>
                  <a:pt x="11257" y="17801"/>
                  <a:pt x="11226" y="17801"/>
                </a:cubicBezTo>
                <a:cubicBezTo>
                  <a:pt x="11194" y="17801"/>
                  <a:pt x="11168" y="17761"/>
                  <a:pt x="11168" y="17712"/>
                </a:cubicBezTo>
                <a:cubicBezTo>
                  <a:pt x="11168" y="17662"/>
                  <a:pt x="11194" y="17622"/>
                  <a:pt x="11226" y="17622"/>
                </a:cubicBezTo>
                <a:close/>
                <a:moveTo>
                  <a:pt x="7223" y="17621"/>
                </a:moveTo>
                <a:cubicBezTo>
                  <a:pt x="7254" y="17621"/>
                  <a:pt x="7280" y="17661"/>
                  <a:pt x="7280" y="17710"/>
                </a:cubicBezTo>
                <a:cubicBezTo>
                  <a:pt x="7280" y="17759"/>
                  <a:pt x="7254" y="17799"/>
                  <a:pt x="7223" y="17799"/>
                </a:cubicBezTo>
                <a:cubicBezTo>
                  <a:pt x="7191" y="17799"/>
                  <a:pt x="7165" y="17759"/>
                  <a:pt x="7165" y="17710"/>
                </a:cubicBezTo>
                <a:cubicBezTo>
                  <a:pt x="7165" y="17661"/>
                  <a:pt x="7191" y="17621"/>
                  <a:pt x="7223" y="17621"/>
                </a:cubicBezTo>
                <a:close/>
                <a:moveTo>
                  <a:pt x="7049" y="17621"/>
                </a:moveTo>
                <a:cubicBezTo>
                  <a:pt x="7080" y="17621"/>
                  <a:pt x="7106" y="17661"/>
                  <a:pt x="7106" y="17710"/>
                </a:cubicBezTo>
                <a:cubicBezTo>
                  <a:pt x="7106" y="17759"/>
                  <a:pt x="7080" y="17799"/>
                  <a:pt x="7049" y="17799"/>
                </a:cubicBezTo>
                <a:cubicBezTo>
                  <a:pt x="7017" y="17799"/>
                  <a:pt x="6991" y="17759"/>
                  <a:pt x="6991" y="17710"/>
                </a:cubicBezTo>
                <a:cubicBezTo>
                  <a:pt x="6991" y="17661"/>
                  <a:pt x="7017" y="17621"/>
                  <a:pt x="7049" y="17621"/>
                </a:cubicBezTo>
                <a:close/>
                <a:moveTo>
                  <a:pt x="6872" y="17621"/>
                </a:moveTo>
                <a:cubicBezTo>
                  <a:pt x="6904" y="17621"/>
                  <a:pt x="6930" y="17661"/>
                  <a:pt x="6930" y="17710"/>
                </a:cubicBezTo>
                <a:cubicBezTo>
                  <a:pt x="6930" y="17759"/>
                  <a:pt x="6904" y="17799"/>
                  <a:pt x="6872" y="17799"/>
                </a:cubicBezTo>
                <a:cubicBezTo>
                  <a:pt x="6840" y="17799"/>
                  <a:pt x="6815" y="17759"/>
                  <a:pt x="6815" y="17710"/>
                </a:cubicBezTo>
                <a:cubicBezTo>
                  <a:pt x="6815" y="17661"/>
                  <a:pt x="6840" y="17621"/>
                  <a:pt x="6872" y="17621"/>
                </a:cubicBezTo>
                <a:close/>
                <a:moveTo>
                  <a:pt x="6698" y="17621"/>
                </a:moveTo>
                <a:cubicBezTo>
                  <a:pt x="6730" y="17621"/>
                  <a:pt x="6756" y="17661"/>
                  <a:pt x="6756" y="17710"/>
                </a:cubicBezTo>
                <a:cubicBezTo>
                  <a:pt x="6756" y="17759"/>
                  <a:pt x="6730" y="17799"/>
                  <a:pt x="6698" y="17799"/>
                </a:cubicBezTo>
                <a:cubicBezTo>
                  <a:pt x="6666" y="17799"/>
                  <a:pt x="6641" y="17759"/>
                  <a:pt x="6641" y="17710"/>
                </a:cubicBezTo>
                <a:cubicBezTo>
                  <a:pt x="6641" y="17661"/>
                  <a:pt x="6666" y="17621"/>
                  <a:pt x="6698" y="17621"/>
                </a:cubicBezTo>
                <a:close/>
                <a:moveTo>
                  <a:pt x="6522" y="17621"/>
                </a:moveTo>
                <a:cubicBezTo>
                  <a:pt x="6554" y="17621"/>
                  <a:pt x="6580" y="17661"/>
                  <a:pt x="6580" y="17710"/>
                </a:cubicBezTo>
                <a:cubicBezTo>
                  <a:pt x="6580" y="17759"/>
                  <a:pt x="6554" y="17799"/>
                  <a:pt x="6522" y="17799"/>
                </a:cubicBezTo>
                <a:cubicBezTo>
                  <a:pt x="6491" y="17799"/>
                  <a:pt x="6465" y="17759"/>
                  <a:pt x="6465" y="17710"/>
                </a:cubicBezTo>
                <a:cubicBezTo>
                  <a:pt x="6465" y="17661"/>
                  <a:pt x="6491" y="17621"/>
                  <a:pt x="6522" y="17621"/>
                </a:cubicBezTo>
                <a:close/>
                <a:moveTo>
                  <a:pt x="6348" y="17621"/>
                </a:moveTo>
                <a:cubicBezTo>
                  <a:pt x="6380" y="17621"/>
                  <a:pt x="6406" y="17661"/>
                  <a:pt x="6406" y="17710"/>
                </a:cubicBezTo>
                <a:cubicBezTo>
                  <a:pt x="6406" y="17759"/>
                  <a:pt x="6380" y="17799"/>
                  <a:pt x="6348" y="17799"/>
                </a:cubicBezTo>
                <a:cubicBezTo>
                  <a:pt x="6317" y="17799"/>
                  <a:pt x="6291" y="17759"/>
                  <a:pt x="6291" y="17710"/>
                </a:cubicBezTo>
                <a:cubicBezTo>
                  <a:pt x="6291" y="17661"/>
                  <a:pt x="6317" y="17621"/>
                  <a:pt x="6348" y="17621"/>
                </a:cubicBezTo>
                <a:close/>
                <a:moveTo>
                  <a:pt x="6172" y="17621"/>
                </a:moveTo>
                <a:cubicBezTo>
                  <a:pt x="6204" y="17621"/>
                  <a:pt x="6229" y="17661"/>
                  <a:pt x="6229" y="17710"/>
                </a:cubicBezTo>
                <a:cubicBezTo>
                  <a:pt x="6229" y="17759"/>
                  <a:pt x="6204" y="17799"/>
                  <a:pt x="6172" y="17799"/>
                </a:cubicBezTo>
                <a:cubicBezTo>
                  <a:pt x="6140" y="17799"/>
                  <a:pt x="6115" y="17759"/>
                  <a:pt x="6115" y="17710"/>
                </a:cubicBezTo>
                <a:cubicBezTo>
                  <a:pt x="6115" y="17661"/>
                  <a:pt x="6140" y="17621"/>
                  <a:pt x="6172" y="17621"/>
                </a:cubicBezTo>
                <a:close/>
                <a:moveTo>
                  <a:pt x="5998" y="17621"/>
                </a:moveTo>
                <a:cubicBezTo>
                  <a:pt x="6030" y="17621"/>
                  <a:pt x="6056" y="17661"/>
                  <a:pt x="6056" y="17710"/>
                </a:cubicBezTo>
                <a:cubicBezTo>
                  <a:pt x="6056" y="17759"/>
                  <a:pt x="6030" y="17799"/>
                  <a:pt x="5998" y="17799"/>
                </a:cubicBezTo>
                <a:cubicBezTo>
                  <a:pt x="5966" y="17799"/>
                  <a:pt x="5941" y="17759"/>
                  <a:pt x="5941" y="17710"/>
                </a:cubicBezTo>
                <a:cubicBezTo>
                  <a:pt x="5941" y="17661"/>
                  <a:pt x="5966" y="17621"/>
                  <a:pt x="5998" y="17621"/>
                </a:cubicBezTo>
                <a:close/>
                <a:moveTo>
                  <a:pt x="19092" y="17351"/>
                </a:moveTo>
                <a:cubicBezTo>
                  <a:pt x="19124" y="17351"/>
                  <a:pt x="19150" y="17391"/>
                  <a:pt x="19150" y="17440"/>
                </a:cubicBezTo>
                <a:cubicBezTo>
                  <a:pt x="19150" y="17490"/>
                  <a:pt x="19124" y="17530"/>
                  <a:pt x="19092" y="17530"/>
                </a:cubicBezTo>
                <a:cubicBezTo>
                  <a:pt x="19061" y="17530"/>
                  <a:pt x="19035" y="17490"/>
                  <a:pt x="19035" y="17440"/>
                </a:cubicBezTo>
                <a:cubicBezTo>
                  <a:pt x="19035" y="17391"/>
                  <a:pt x="19061" y="17351"/>
                  <a:pt x="19092" y="17351"/>
                </a:cubicBezTo>
                <a:close/>
                <a:moveTo>
                  <a:pt x="18919" y="17351"/>
                </a:moveTo>
                <a:cubicBezTo>
                  <a:pt x="18950" y="17351"/>
                  <a:pt x="18976" y="17391"/>
                  <a:pt x="18976" y="17440"/>
                </a:cubicBezTo>
                <a:cubicBezTo>
                  <a:pt x="18976" y="17490"/>
                  <a:pt x="18950" y="17530"/>
                  <a:pt x="18919" y="17530"/>
                </a:cubicBezTo>
                <a:cubicBezTo>
                  <a:pt x="18887" y="17530"/>
                  <a:pt x="18861" y="17490"/>
                  <a:pt x="18861" y="17440"/>
                </a:cubicBezTo>
                <a:cubicBezTo>
                  <a:pt x="18861" y="17391"/>
                  <a:pt x="18887" y="17351"/>
                  <a:pt x="18919" y="17351"/>
                </a:cubicBezTo>
                <a:close/>
                <a:moveTo>
                  <a:pt x="18742" y="17351"/>
                </a:moveTo>
                <a:cubicBezTo>
                  <a:pt x="18774" y="17351"/>
                  <a:pt x="18800" y="17391"/>
                  <a:pt x="18800" y="17440"/>
                </a:cubicBezTo>
                <a:cubicBezTo>
                  <a:pt x="18800" y="17490"/>
                  <a:pt x="18774" y="17530"/>
                  <a:pt x="18742" y="17530"/>
                </a:cubicBezTo>
                <a:cubicBezTo>
                  <a:pt x="18711" y="17530"/>
                  <a:pt x="18685" y="17490"/>
                  <a:pt x="18685" y="17440"/>
                </a:cubicBezTo>
                <a:cubicBezTo>
                  <a:pt x="18685" y="17391"/>
                  <a:pt x="18711" y="17351"/>
                  <a:pt x="18742" y="17351"/>
                </a:cubicBezTo>
                <a:close/>
                <a:moveTo>
                  <a:pt x="18569" y="17351"/>
                </a:moveTo>
                <a:cubicBezTo>
                  <a:pt x="18600" y="17351"/>
                  <a:pt x="18626" y="17391"/>
                  <a:pt x="18626" y="17440"/>
                </a:cubicBezTo>
                <a:cubicBezTo>
                  <a:pt x="18626" y="17490"/>
                  <a:pt x="18600" y="17530"/>
                  <a:pt x="18569" y="17530"/>
                </a:cubicBezTo>
                <a:cubicBezTo>
                  <a:pt x="18537" y="17530"/>
                  <a:pt x="18511" y="17490"/>
                  <a:pt x="18511" y="17440"/>
                </a:cubicBezTo>
                <a:cubicBezTo>
                  <a:pt x="18511" y="17391"/>
                  <a:pt x="18537" y="17351"/>
                  <a:pt x="18569" y="17351"/>
                </a:cubicBezTo>
                <a:close/>
                <a:moveTo>
                  <a:pt x="18394" y="17351"/>
                </a:moveTo>
                <a:cubicBezTo>
                  <a:pt x="18425" y="17351"/>
                  <a:pt x="18451" y="17391"/>
                  <a:pt x="18451" y="17440"/>
                </a:cubicBezTo>
                <a:cubicBezTo>
                  <a:pt x="18451" y="17490"/>
                  <a:pt x="18425" y="17530"/>
                  <a:pt x="18394" y="17530"/>
                </a:cubicBezTo>
                <a:cubicBezTo>
                  <a:pt x="18362" y="17530"/>
                  <a:pt x="18336" y="17490"/>
                  <a:pt x="18336" y="17440"/>
                </a:cubicBezTo>
                <a:cubicBezTo>
                  <a:pt x="18336" y="17391"/>
                  <a:pt x="18362" y="17351"/>
                  <a:pt x="18394" y="17351"/>
                </a:cubicBezTo>
                <a:close/>
                <a:moveTo>
                  <a:pt x="18220" y="17351"/>
                </a:moveTo>
                <a:cubicBezTo>
                  <a:pt x="18251" y="17351"/>
                  <a:pt x="18277" y="17391"/>
                  <a:pt x="18277" y="17440"/>
                </a:cubicBezTo>
                <a:cubicBezTo>
                  <a:pt x="18277" y="17490"/>
                  <a:pt x="18251" y="17530"/>
                  <a:pt x="18220" y="17530"/>
                </a:cubicBezTo>
                <a:cubicBezTo>
                  <a:pt x="18188" y="17530"/>
                  <a:pt x="18162" y="17490"/>
                  <a:pt x="18162" y="17440"/>
                </a:cubicBezTo>
                <a:cubicBezTo>
                  <a:pt x="18162" y="17391"/>
                  <a:pt x="18188" y="17351"/>
                  <a:pt x="18220" y="17351"/>
                </a:cubicBezTo>
                <a:close/>
                <a:moveTo>
                  <a:pt x="18043" y="17351"/>
                </a:moveTo>
                <a:cubicBezTo>
                  <a:pt x="18075" y="17351"/>
                  <a:pt x="18101" y="17391"/>
                  <a:pt x="18101" y="17440"/>
                </a:cubicBezTo>
                <a:cubicBezTo>
                  <a:pt x="18101" y="17490"/>
                  <a:pt x="18075" y="17530"/>
                  <a:pt x="18043" y="17530"/>
                </a:cubicBezTo>
                <a:cubicBezTo>
                  <a:pt x="18011" y="17530"/>
                  <a:pt x="17986" y="17490"/>
                  <a:pt x="17986" y="17440"/>
                </a:cubicBezTo>
                <a:cubicBezTo>
                  <a:pt x="17986" y="17391"/>
                  <a:pt x="18011" y="17351"/>
                  <a:pt x="18043" y="17351"/>
                </a:cubicBezTo>
                <a:close/>
                <a:moveTo>
                  <a:pt x="17869" y="17351"/>
                </a:moveTo>
                <a:cubicBezTo>
                  <a:pt x="17901" y="17351"/>
                  <a:pt x="17927" y="17391"/>
                  <a:pt x="17927" y="17440"/>
                </a:cubicBezTo>
                <a:cubicBezTo>
                  <a:pt x="17927" y="17490"/>
                  <a:pt x="17901" y="17530"/>
                  <a:pt x="17869" y="17530"/>
                </a:cubicBezTo>
                <a:cubicBezTo>
                  <a:pt x="17838" y="17530"/>
                  <a:pt x="17812" y="17490"/>
                  <a:pt x="17812" y="17440"/>
                </a:cubicBezTo>
                <a:cubicBezTo>
                  <a:pt x="17812" y="17391"/>
                  <a:pt x="17838" y="17351"/>
                  <a:pt x="17869" y="17351"/>
                </a:cubicBezTo>
                <a:close/>
                <a:moveTo>
                  <a:pt x="17693" y="17351"/>
                </a:moveTo>
                <a:cubicBezTo>
                  <a:pt x="17725" y="17351"/>
                  <a:pt x="17751" y="17391"/>
                  <a:pt x="17751" y="17440"/>
                </a:cubicBezTo>
                <a:cubicBezTo>
                  <a:pt x="17751" y="17490"/>
                  <a:pt x="17725" y="17530"/>
                  <a:pt x="17693" y="17530"/>
                </a:cubicBezTo>
                <a:cubicBezTo>
                  <a:pt x="17662" y="17530"/>
                  <a:pt x="17636" y="17490"/>
                  <a:pt x="17636" y="17440"/>
                </a:cubicBezTo>
                <a:cubicBezTo>
                  <a:pt x="17636" y="17391"/>
                  <a:pt x="17662" y="17351"/>
                  <a:pt x="17693" y="17351"/>
                </a:cubicBezTo>
                <a:close/>
                <a:moveTo>
                  <a:pt x="17520" y="17351"/>
                </a:moveTo>
                <a:cubicBezTo>
                  <a:pt x="17551" y="17351"/>
                  <a:pt x="17577" y="17391"/>
                  <a:pt x="17577" y="17440"/>
                </a:cubicBezTo>
                <a:cubicBezTo>
                  <a:pt x="17577" y="17490"/>
                  <a:pt x="17551" y="17530"/>
                  <a:pt x="17520" y="17530"/>
                </a:cubicBezTo>
                <a:cubicBezTo>
                  <a:pt x="17488" y="17530"/>
                  <a:pt x="17462" y="17490"/>
                  <a:pt x="17462" y="17440"/>
                </a:cubicBezTo>
                <a:cubicBezTo>
                  <a:pt x="17462" y="17391"/>
                  <a:pt x="17488" y="17351"/>
                  <a:pt x="17520" y="17351"/>
                </a:cubicBezTo>
                <a:close/>
                <a:moveTo>
                  <a:pt x="17343" y="17351"/>
                </a:moveTo>
                <a:cubicBezTo>
                  <a:pt x="17375" y="17351"/>
                  <a:pt x="17400" y="17391"/>
                  <a:pt x="17400" y="17440"/>
                </a:cubicBezTo>
                <a:cubicBezTo>
                  <a:pt x="17400" y="17490"/>
                  <a:pt x="17375" y="17530"/>
                  <a:pt x="17343" y="17530"/>
                </a:cubicBezTo>
                <a:cubicBezTo>
                  <a:pt x="17311" y="17530"/>
                  <a:pt x="17286" y="17490"/>
                  <a:pt x="17286" y="17440"/>
                </a:cubicBezTo>
                <a:cubicBezTo>
                  <a:pt x="17286" y="17391"/>
                  <a:pt x="17311" y="17351"/>
                  <a:pt x="17343" y="17351"/>
                </a:cubicBezTo>
                <a:close/>
                <a:moveTo>
                  <a:pt x="17169" y="17351"/>
                </a:moveTo>
                <a:cubicBezTo>
                  <a:pt x="17201" y="17351"/>
                  <a:pt x="17227" y="17391"/>
                  <a:pt x="17227" y="17440"/>
                </a:cubicBezTo>
                <a:cubicBezTo>
                  <a:pt x="17227" y="17490"/>
                  <a:pt x="17201" y="17530"/>
                  <a:pt x="17169" y="17530"/>
                </a:cubicBezTo>
                <a:cubicBezTo>
                  <a:pt x="17137" y="17530"/>
                  <a:pt x="17112" y="17490"/>
                  <a:pt x="17112" y="17440"/>
                </a:cubicBezTo>
                <a:cubicBezTo>
                  <a:pt x="17112" y="17391"/>
                  <a:pt x="17137" y="17351"/>
                  <a:pt x="17169" y="17351"/>
                </a:cubicBezTo>
                <a:close/>
                <a:moveTo>
                  <a:pt x="12973" y="17351"/>
                </a:moveTo>
                <a:cubicBezTo>
                  <a:pt x="13005" y="17351"/>
                  <a:pt x="13031" y="17391"/>
                  <a:pt x="13031" y="17440"/>
                </a:cubicBezTo>
                <a:cubicBezTo>
                  <a:pt x="13031" y="17490"/>
                  <a:pt x="13005" y="17530"/>
                  <a:pt x="12973" y="17530"/>
                </a:cubicBezTo>
                <a:cubicBezTo>
                  <a:pt x="12942" y="17530"/>
                  <a:pt x="12916" y="17490"/>
                  <a:pt x="12916" y="17440"/>
                </a:cubicBezTo>
                <a:cubicBezTo>
                  <a:pt x="12916" y="17391"/>
                  <a:pt x="12942" y="17351"/>
                  <a:pt x="12973" y="17351"/>
                </a:cubicBezTo>
                <a:close/>
                <a:moveTo>
                  <a:pt x="12274" y="17351"/>
                </a:moveTo>
                <a:cubicBezTo>
                  <a:pt x="12306" y="17351"/>
                  <a:pt x="12332" y="17391"/>
                  <a:pt x="12332" y="17440"/>
                </a:cubicBezTo>
                <a:cubicBezTo>
                  <a:pt x="12332" y="17490"/>
                  <a:pt x="12306" y="17530"/>
                  <a:pt x="12274" y="17530"/>
                </a:cubicBezTo>
                <a:cubicBezTo>
                  <a:pt x="12243" y="17530"/>
                  <a:pt x="12217" y="17490"/>
                  <a:pt x="12217" y="17440"/>
                </a:cubicBezTo>
                <a:cubicBezTo>
                  <a:pt x="12217" y="17391"/>
                  <a:pt x="12243" y="17351"/>
                  <a:pt x="12274" y="17351"/>
                </a:cubicBezTo>
                <a:close/>
                <a:moveTo>
                  <a:pt x="12099" y="17351"/>
                </a:moveTo>
                <a:cubicBezTo>
                  <a:pt x="12131" y="17351"/>
                  <a:pt x="12156" y="17391"/>
                  <a:pt x="12156" y="17440"/>
                </a:cubicBezTo>
                <a:cubicBezTo>
                  <a:pt x="12156" y="17490"/>
                  <a:pt x="12131" y="17530"/>
                  <a:pt x="12099" y="17530"/>
                </a:cubicBezTo>
                <a:cubicBezTo>
                  <a:pt x="12067" y="17530"/>
                  <a:pt x="12041" y="17490"/>
                  <a:pt x="12041" y="17440"/>
                </a:cubicBezTo>
                <a:cubicBezTo>
                  <a:pt x="12041" y="17391"/>
                  <a:pt x="12067" y="17351"/>
                  <a:pt x="12099" y="17351"/>
                </a:cubicBezTo>
                <a:close/>
                <a:moveTo>
                  <a:pt x="11925" y="17351"/>
                </a:moveTo>
                <a:cubicBezTo>
                  <a:pt x="11957" y="17351"/>
                  <a:pt x="11982" y="17391"/>
                  <a:pt x="11982" y="17440"/>
                </a:cubicBezTo>
                <a:cubicBezTo>
                  <a:pt x="11982" y="17490"/>
                  <a:pt x="11957" y="17530"/>
                  <a:pt x="11925" y="17530"/>
                </a:cubicBezTo>
                <a:cubicBezTo>
                  <a:pt x="11893" y="17530"/>
                  <a:pt x="11867" y="17490"/>
                  <a:pt x="11867" y="17440"/>
                </a:cubicBezTo>
                <a:cubicBezTo>
                  <a:pt x="11867" y="17391"/>
                  <a:pt x="11893" y="17351"/>
                  <a:pt x="11925" y="17351"/>
                </a:cubicBezTo>
                <a:close/>
                <a:moveTo>
                  <a:pt x="11748" y="17351"/>
                </a:moveTo>
                <a:cubicBezTo>
                  <a:pt x="11780" y="17351"/>
                  <a:pt x="11806" y="17391"/>
                  <a:pt x="11806" y="17440"/>
                </a:cubicBezTo>
                <a:cubicBezTo>
                  <a:pt x="11806" y="17490"/>
                  <a:pt x="11780" y="17530"/>
                  <a:pt x="11748" y="17530"/>
                </a:cubicBezTo>
                <a:cubicBezTo>
                  <a:pt x="11717" y="17530"/>
                  <a:pt x="11691" y="17490"/>
                  <a:pt x="11691" y="17440"/>
                </a:cubicBezTo>
                <a:cubicBezTo>
                  <a:pt x="11691" y="17391"/>
                  <a:pt x="11717" y="17351"/>
                  <a:pt x="11748" y="17351"/>
                </a:cubicBezTo>
                <a:close/>
                <a:moveTo>
                  <a:pt x="11574" y="17351"/>
                </a:moveTo>
                <a:cubicBezTo>
                  <a:pt x="11606" y="17351"/>
                  <a:pt x="11632" y="17391"/>
                  <a:pt x="11632" y="17440"/>
                </a:cubicBezTo>
                <a:cubicBezTo>
                  <a:pt x="11632" y="17490"/>
                  <a:pt x="11606" y="17530"/>
                  <a:pt x="11574" y="17530"/>
                </a:cubicBezTo>
                <a:cubicBezTo>
                  <a:pt x="11543" y="17530"/>
                  <a:pt x="11517" y="17490"/>
                  <a:pt x="11517" y="17440"/>
                </a:cubicBezTo>
                <a:cubicBezTo>
                  <a:pt x="11517" y="17391"/>
                  <a:pt x="11543" y="17351"/>
                  <a:pt x="11574" y="17351"/>
                </a:cubicBezTo>
                <a:close/>
                <a:moveTo>
                  <a:pt x="11400" y="17351"/>
                </a:moveTo>
                <a:cubicBezTo>
                  <a:pt x="11431" y="17351"/>
                  <a:pt x="11457" y="17391"/>
                  <a:pt x="11457" y="17440"/>
                </a:cubicBezTo>
                <a:cubicBezTo>
                  <a:pt x="11457" y="17490"/>
                  <a:pt x="11431" y="17530"/>
                  <a:pt x="11400" y="17530"/>
                </a:cubicBezTo>
                <a:cubicBezTo>
                  <a:pt x="11368" y="17530"/>
                  <a:pt x="11342" y="17490"/>
                  <a:pt x="11342" y="17440"/>
                </a:cubicBezTo>
                <a:cubicBezTo>
                  <a:pt x="11342" y="17391"/>
                  <a:pt x="11368" y="17351"/>
                  <a:pt x="11400" y="17351"/>
                </a:cubicBezTo>
                <a:close/>
                <a:moveTo>
                  <a:pt x="11226" y="17351"/>
                </a:moveTo>
                <a:cubicBezTo>
                  <a:pt x="11257" y="17351"/>
                  <a:pt x="11283" y="17391"/>
                  <a:pt x="11283" y="17440"/>
                </a:cubicBezTo>
                <a:cubicBezTo>
                  <a:pt x="11283" y="17490"/>
                  <a:pt x="11257" y="17530"/>
                  <a:pt x="11226" y="17530"/>
                </a:cubicBezTo>
                <a:cubicBezTo>
                  <a:pt x="11194" y="17530"/>
                  <a:pt x="11168" y="17490"/>
                  <a:pt x="11168" y="17440"/>
                </a:cubicBezTo>
                <a:cubicBezTo>
                  <a:pt x="11168" y="17391"/>
                  <a:pt x="11194" y="17351"/>
                  <a:pt x="11226" y="17351"/>
                </a:cubicBezTo>
                <a:close/>
                <a:moveTo>
                  <a:pt x="11049" y="17351"/>
                </a:moveTo>
                <a:cubicBezTo>
                  <a:pt x="11081" y="17351"/>
                  <a:pt x="11107" y="17391"/>
                  <a:pt x="11107" y="17440"/>
                </a:cubicBezTo>
                <a:cubicBezTo>
                  <a:pt x="11107" y="17490"/>
                  <a:pt x="11081" y="17530"/>
                  <a:pt x="11049" y="17530"/>
                </a:cubicBezTo>
                <a:cubicBezTo>
                  <a:pt x="11017" y="17530"/>
                  <a:pt x="10992" y="17490"/>
                  <a:pt x="10992" y="17440"/>
                </a:cubicBezTo>
                <a:cubicBezTo>
                  <a:pt x="10992" y="17391"/>
                  <a:pt x="11017" y="17351"/>
                  <a:pt x="11049" y="17351"/>
                </a:cubicBezTo>
                <a:close/>
                <a:moveTo>
                  <a:pt x="7747" y="17350"/>
                </a:moveTo>
                <a:cubicBezTo>
                  <a:pt x="7779" y="17350"/>
                  <a:pt x="7805" y="17390"/>
                  <a:pt x="7805" y="17439"/>
                </a:cubicBezTo>
                <a:cubicBezTo>
                  <a:pt x="7805" y="17488"/>
                  <a:pt x="7779" y="17528"/>
                  <a:pt x="7747" y="17528"/>
                </a:cubicBezTo>
                <a:cubicBezTo>
                  <a:pt x="7716" y="17528"/>
                  <a:pt x="7690" y="17488"/>
                  <a:pt x="7690" y="17439"/>
                </a:cubicBezTo>
                <a:cubicBezTo>
                  <a:pt x="7690" y="17390"/>
                  <a:pt x="7716" y="17350"/>
                  <a:pt x="7747" y="17350"/>
                </a:cubicBezTo>
                <a:close/>
                <a:moveTo>
                  <a:pt x="7571" y="17350"/>
                </a:moveTo>
                <a:cubicBezTo>
                  <a:pt x="7603" y="17350"/>
                  <a:pt x="7629" y="17390"/>
                  <a:pt x="7629" y="17439"/>
                </a:cubicBezTo>
                <a:cubicBezTo>
                  <a:pt x="7629" y="17488"/>
                  <a:pt x="7603" y="17528"/>
                  <a:pt x="7571" y="17528"/>
                </a:cubicBezTo>
                <a:cubicBezTo>
                  <a:pt x="7539" y="17528"/>
                  <a:pt x="7514" y="17488"/>
                  <a:pt x="7514" y="17439"/>
                </a:cubicBezTo>
                <a:cubicBezTo>
                  <a:pt x="7514" y="17390"/>
                  <a:pt x="7539" y="17350"/>
                  <a:pt x="7571" y="17350"/>
                </a:cubicBezTo>
                <a:close/>
                <a:moveTo>
                  <a:pt x="7397" y="17350"/>
                </a:moveTo>
                <a:cubicBezTo>
                  <a:pt x="7429" y="17350"/>
                  <a:pt x="7455" y="17390"/>
                  <a:pt x="7455" y="17439"/>
                </a:cubicBezTo>
                <a:cubicBezTo>
                  <a:pt x="7455" y="17488"/>
                  <a:pt x="7429" y="17528"/>
                  <a:pt x="7397" y="17528"/>
                </a:cubicBezTo>
                <a:cubicBezTo>
                  <a:pt x="7366" y="17528"/>
                  <a:pt x="7340" y="17488"/>
                  <a:pt x="7340" y="17439"/>
                </a:cubicBezTo>
                <a:cubicBezTo>
                  <a:pt x="7340" y="17390"/>
                  <a:pt x="7366" y="17350"/>
                  <a:pt x="7397" y="17350"/>
                </a:cubicBezTo>
                <a:close/>
                <a:moveTo>
                  <a:pt x="7223" y="17350"/>
                </a:moveTo>
                <a:cubicBezTo>
                  <a:pt x="7254" y="17350"/>
                  <a:pt x="7280" y="17390"/>
                  <a:pt x="7280" y="17439"/>
                </a:cubicBezTo>
                <a:cubicBezTo>
                  <a:pt x="7280" y="17488"/>
                  <a:pt x="7254" y="17528"/>
                  <a:pt x="7223" y="17528"/>
                </a:cubicBezTo>
                <a:cubicBezTo>
                  <a:pt x="7191" y="17528"/>
                  <a:pt x="7165" y="17488"/>
                  <a:pt x="7165" y="17439"/>
                </a:cubicBezTo>
                <a:cubicBezTo>
                  <a:pt x="7165" y="17390"/>
                  <a:pt x="7191" y="17350"/>
                  <a:pt x="7223" y="17350"/>
                </a:cubicBezTo>
                <a:close/>
                <a:moveTo>
                  <a:pt x="7049" y="17350"/>
                </a:moveTo>
                <a:cubicBezTo>
                  <a:pt x="7080" y="17350"/>
                  <a:pt x="7106" y="17390"/>
                  <a:pt x="7106" y="17439"/>
                </a:cubicBezTo>
                <a:cubicBezTo>
                  <a:pt x="7106" y="17488"/>
                  <a:pt x="7080" y="17528"/>
                  <a:pt x="7049" y="17528"/>
                </a:cubicBezTo>
                <a:cubicBezTo>
                  <a:pt x="7017" y="17528"/>
                  <a:pt x="6991" y="17488"/>
                  <a:pt x="6991" y="17439"/>
                </a:cubicBezTo>
                <a:cubicBezTo>
                  <a:pt x="6991" y="17390"/>
                  <a:pt x="7017" y="17350"/>
                  <a:pt x="7049" y="17350"/>
                </a:cubicBezTo>
                <a:close/>
                <a:moveTo>
                  <a:pt x="6872" y="17350"/>
                </a:moveTo>
                <a:cubicBezTo>
                  <a:pt x="6904" y="17350"/>
                  <a:pt x="6930" y="17390"/>
                  <a:pt x="6930" y="17439"/>
                </a:cubicBezTo>
                <a:cubicBezTo>
                  <a:pt x="6930" y="17488"/>
                  <a:pt x="6904" y="17528"/>
                  <a:pt x="6872" y="17528"/>
                </a:cubicBezTo>
                <a:cubicBezTo>
                  <a:pt x="6840" y="17528"/>
                  <a:pt x="6815" y="17488"/>
                  <a:pt x="6815" y="17439"/>
                </a:cubicBezTo>
                <a:cubicBezTo>
                  <a:pt x="6815" y="17390"/>
                  <a:pt x="6840" y="17350"/>
                  <a:pt x="6872" y="17350"/>
                </a:cubicBezTo>
                <a:close/>
                <a:moveTo>
                  <a:pt x="6698" y="17350"/>
                </a:moveTo>
                <a:cubicBezTo>
                  <a:pt x="6730" y="17350"/>
                  <a:pt x="6756" y="17390"/>
                  <a:pt x="6756" y="17439"/>
                </a:cubicBezTo>
                <a:cubicBezTo>
                  <a:pt x="6756" y="17488"/>
                  <a:pt x="6730" y="17528"/>
                  <a:pt x="6698" y="17528"/>
                </a:cubicBezTo>
                <a:cubicBezTo>
                  <a:pt x="6666" y="17528"/>
                  <a:pt x="6641" y="17488"/>
                  <a:pt x="6641" y="17439"/>
                </a:cubicBezTo>
                <a:cubicBezTo>
                  <a:pt x="6641" y="17390"/>
                  <a:pt x="6666" y="17350"/>
                  <a:pt x="6698" y="17350"/>
                </a:cubicBezTo>
                <a:close/>
                <a:moveTo>
                  <a:pt x="6522" y="17350"/>
                </a:moveTo>
                <a:cubicBezTo>
                  <a:pt x="6554" y="17350"/>
                  <a:pt x="6580" y="17390"/>
                  <a:pt x="6580" y="17439"/>
                </a:cubicBezTo>
                <a:cubicBezTo>
                  <a:pt x="6580" y="17488"/>
                  <a:pt x="6554" y="17528"/>
                  <a:pt x="6522" y="17528"/>
                </a:cubicBezTo>
                <a:cubicBezTo>
                  <a:pt x="6491" y="17528"/>
                  <a:pt x="6465" y="17488"/>
                  <a:pt x="6465" y="17439"/>
                </a:cubicBezTo>
                <a:cubicBezTo>
                  <a:pt x="6465" y="17390"/>
                  <a:pt x="6491" y="17350"/>
                  <a:pt x="6522" y="17350"/>
                </a:cubicBezTo>
                <a:close/>
                <a:moveTo>
                  <a:pt x="6348" y="17350"/>
                </a:moveTo>
                <a:cubicBezTo>
                  <a:pt x="6380" y="17350"/>
                  <a:pt x="6406" y="17390"/>
                  <a:pt x="6406" y="17439"/>
                </a:cubicBezTo>
                <a:cubicBezTo>
                  <a:pt x="6406" y="17488"/>
                  <a:pt x="6380" y="17528"/>
                  <a:pt x="6348" y="17528"/>
                </a:cubicBezTo>
                <a:cubicBezTo>
                  <a:pt x="6317" y="17528"/>
                  <a:pt x="6291" y="17488"/>
                  <a:pt x="6291" y="17439"/>
                </a:cubicBezTo>
                <a:cubicBezTo>
                  <a:pt x="6291" y="17390"/>
                  <a:pt x="6317" y="17350"/>
                  <a:pt x="6348" y="17350"/>
                </a:cubicBezTo>
                <a:close/>
                <a:moveTo>
                  <a:pt x="6172" y="17350"/>
                </a:moveTo>
                <a:cubicBezTo>
                  <a:pt x="6204" y="17350"/>
                  <a:pt x="6229" y="17390"/>
                  <a:pt x="6229" y="17439"/>
                </a:cubicBezTo>
                <a:cubicBezTo>
                  <a:pt x="6229" y="17488"/>
                  <a:pt x="6204" y="17528"/>
                  <a:pt x="6172" y="17528"/>
                </a:cubicBezTo>
                <a:cubicBezTo>
                  <a:pt x="6140" y="17528"/>
                  <a:pt x="6115" y="17488"/>
                  <a:pt x="6115" y="17439"/>
                </a:cubicBezTo>
                <a:cubicBezTo>
                  <a:pt x="6115" y="17390"/>
                  <a:pt x="6140" y="17350"/>
                  <a:pt x="6172" y="17350"/>
                </a:cubicBezTo>
                <a:close/>
                <a:moveTo>
                  <a:pt x="5998" y="17350"/>
                </a:moveTo>
                <a:cubicBezTo>
                  <a:pt x="6030" y="17350"/>
                  <a:pt x="6056" y="17390"/>
                  <a:pt x="6056" y="17439"/>
                </a:cubicBezTo>
                <a:cubicBezTo>
                  <a:pt x="6056" y="17488"/>
                  <a:pt x="6030" y="17528"/>
                  <a:pt x="5998" y="17528"/>
                </a:cubicBezTo>
                <a:cubicBezTo>
                  <a:pt x="5966" y="17528"/>
                  <a:pt x="5941" y="17488"/>
                  <a:pt x="5941" y="17439"/>
                </a:cubicBezTo>
                <a:cubicBezTo>
                  <a:pt x="5941" y="17390"/>
                  <a:pt x="5966" y="17350"/>
                  <a:pt x="5998" y="17350"/>
                </a:cubicBezTo>
                <a:close/>
                <a:moveTo>
                  <a:pt x="18919" y="17079"/>
                </a:moveTo>
                <a:cubicBezTo>
                  <a:pt x="18950" y="17079"/>
                  <a:pt x="18976" y="17119"/>
                  <a:pt x="18976" y="17168"/>
                </a:cubicBezTo>
                <a:cubicBezTo>
                  <a:pt x="18976" y="17218"/>
                  <a:pt x="18950" y="17258"/>
                  <a:pt x="18919" y="17258"/>
                </a:cubicBezTo>
                <a:cubicBezTo>
                  <a:pt x="18887" y="17258"/>
                  <a:pt x="18861" y="17218"/>
                  <a:pt x="18861" y="17168"/>
                </a:cubicBezTo>
                <a:cubicBezTo>
                  <a:pt x="18861" y="17119"/>
                  <a:pt x="18887" y="17079"/>
                  <a:pt x="18919" y="17079"/>
                </a:cubicBezTo>
                <a:close/>
                <a:moveTo>
                  <a:pt x="18742" y="17079"/>
                </a:moveTo>
                <a:cubicBezTo>
                  <a:pt x="18774" y="17079"/>
                  <a:pt x="18800" y="17119"/>
                  <a:pt x="18800" y="17168"/>
                </a:cubicBezTo>
                <a:cubicBezTo>
                  <a:pt x="18800" y="17218"/>
                  <a:pt x="18774" y="17258"/>
                  <a:pt x="18742" y="17258"/>
                </a:cubicBezTo>
                <a:cubicBezTo>
                  <a:pt x="18711" y="17258"/>
                  <a:pt x="18685" y="17218"/>
                  <a:pt x="18685" y="17168"/>
                </a:cubicBezTo>
                <a:cubicBezTo>
                  <a:pt x="18685" y="17119"/>
                  <a:pt x="18711" y="17079"/>
                  <a:pt x="18742" y="17079"/>
                </a:cubicBezTo>
                <a:close/>
                <a:moveTo>
                  <a:pt x="18569" y="17079"/>
                </a:moveTo>
                <a:cubicBezTo>
                  <a:pt x="18600" y="17079"/>
                  <a:pt x="18626" y="17119"/>
                  <a:pt x="18626" y="17168"/>
                </a:cubicBezTo>
                <a:cubicBezTo>
                  <a:pt x="18626" y="17218"/>
                  <a:pt x="18600" y="17258"/>
                  <a:pt x="18569" y="17258"/>
                </a:cubicBezTo>
                <a:cubicBezTo>
                  <a:pt x="18537" y="17258"/>
                  <a:pt x="18511" y="17218"/>
                  <a:pt x="18511" y="17168"/>
                </a:cubicBezTo>
                <a:cubicBezTo>
                  <a:pt x="18511" y="17119"/>
                  <a:pt x="18537" y="17079"/>
                  <a:pt x="18569" y="17079"/>
                </a:cubicBezTo>
                <a:close/>
                <a:moveTo>
                  <a:pt x="18394" y="17079"/>
                </a:moveTo>
                <a:cubicBezTo>
                  <a:pt x="18425" y="17079"/>
                  <a:pt x="18451" y="17119"/>
                  <a:pt x="18451" y="17168"/>
                </a:cubicBezTo>
                <a:cubicBezTo>
                  <a:pt x="18451" y="17218"/>
                  <a:pt x="18425" y="17258"/>
                  <a:pt x="18394" y="17258"/>
                </a:cubicBezTo>
                <a:cubicBezTo>
                  <a:pt x="18362" y="17258"/>
                  <a:pt x="18336" y="17218"/>
                  <a:pt x="18336" y="17168"/>
                </a:cubicBezTo>
                <a:cubicBezTo>
                  <a:pt x="18336" y="17119"/>
                  <a:pt x="18362" y="17079"/>
                  <a:pt x="18394" y="17079"/>
                </a:cubicBezTo>
                <a:close/>
                <a:moveTo>
                  <a:pt x="18220" y="17079"/>
                </a:moveTo>
                <a:cubicBezTo>
                  <a:pt x="18251" y="17079"/>
                  <a:pt x="18277" y="17119"/>
                  <a:pt x="18277" y="17168"/>
                </a:cubicBezTo>
                <a:cubicBezTo>
                  <a:pt x="18277" y="17218"/>
                  <a:pt x="18251" y="17258"/>
                  <a:pt x="18220" y="17258"/>
                </a:cubicBezTo>
                <a:cubicBezTo>
                  <a:pt x="18188" y="17258"/>
                  <a:pt x="18162" y="17218"/>
                  <a:pt x="18162" y="17168"/>
                </a:cubicBezTo>
                <a:cubicBezTo>
                  <a:pt x="18162" y="17119"/>
                  <a:pt x="18188" y="17079"/>
                  <a:pt x="18220" y="17079"/>
                </a:cubicBezTo>
                <a:close/>
                <a:moveTo>
                  <a:pt x="18043" y="17079"/>
                </a:moveTo>
                <a:cubicBezTo>
                  <a:pt x="18075" y="17079"/>
                  <a:pt x="18101" y="17119"/>
                  <a:pt x="18101" y="17168"/>
                </a:cubicBezTo>
                <a:cubicBezTo>
                  <a:pt x="18101" y="17218"/>
                  <a:pt x="18075" y="17258"/>
                  <a:pt x="18043" y="17258"/>
                </a:cubicBezTo>
                <a:cubicBezTo>
                  <a:pt x="18012" y="17258"/>
                  <a:pt x="17986" y="17218"/>
                  <a:pt x="17986" y="17168"/>
                </a:cubicBezTo>
                <a:cubicBezTo>
                  <a:pt x="17986" y="17119"/>
                  <a:pt x="18012" y="17079"/>
                  <a:pt x="18043" y="17079"/>
                </a:cubicBezTo>
                <a:close/>
                <a:moveTo>
                  <a:pt x="17869" y="17079"/>
                </a:moveTo>
                <a:cubicBezTo>
                  <a:pt x="17901" y="17079"/>
                  <a:pt x="17927" y="17119"/>
                  <a:pt x="17927" y="17168"/>
                </a:cubicBezTo>
                <a:cubicBezTo>
                  <a:pt x="17927" y="17218"/>
                  <a:pt x="17901" y="17258"/>
                  <a:pt x="17869" y="17258"/>
                </a:cubicBezTo>
                <a:cubicBezTo>
                  <a:pt x="17838" y="17258"/>
                  <a:pt x="17812" y="17218"/>
                  <a:pt x="17812" y="17168"/>
                </a:cubicBezTo>
                <a:cubicBezTo>
                  <a:pt x="17812" y="17119"/>
                  <a:pt x="17838" y="17079"/>
                  <a:pt x="17869" y="17079"/>
                </a:cubicBezTo>
                <a:close/>
                <a:moveTo>
                  <a:pt x="17694" y="17079"/>
                </a:moveTo>
                <a:cubicBezTo>
                  <a:pt x="17725" y="17079"/>
                  <a:pt x="17751" y="17119"/>
                  <a:pt x="17751" y="17168"/>
                </a:cubicBezTo>
                <a:cubicBezTo>
                  <a:pt x="17751" y="17218"/>
                  <a:pt x="17725" y="17258"/>
                  <a:pt x="17694" y="17258"/>
                </a:cubicBezTo>
                <a:cubicBezTo>
                  <a:pt x="17662" y="17258"/>
                  <a:pt x="17636" y="17218"/>
                  <a:pt x="17636" y="17168"/>
                </a:cubicBezTo>
                <a:cubicBezTo>
                  <a:pt x="17636" y="17119"/>
                  <a:pt x="17662" y="17079"/>
                  <a:pt x="17694" y="17079"/>
                </a:cubicBezTo>
                <a:close/>
                <a:moveTo>
                  <a:pt x="17520" y="17079"/>
                </a:moveTo>
                <a:cubicBezTo>
                  <a:pt x="17551" y="17079"/>
                  <a:pt x="17577" y="17119"/>
                  <a:pt x="17577" y="17168"/>
                </a:cubicBezTo>
                <a:cubicBezTo>
                  <a:pt x="17577" y="17218"/>
                  <a:pt x="17551" y="17258"/>
                  <a:pt x="17520" y="17258"/>
                </a:cubicBezTo>
                <a:cubicBezTo>
                  <a:pt x="17488" y="17258"/>
                  <a:pt x="17462" y="17218"/>
                  <a:pt x="17462" y="17168"/>
                </a:cubicBezTo>
                <a:cubicBezTo>
                  <a:pt x="17462" y="17119"/>
                  <a:pt x="17488" y="17079"/>
                  <a:pt x="17520" y="17079"/>
                </a:cubicBezTo>
                <a:close/>
                <a:moveTo>
                  <a:pt x="13148" y="17079"/>
                </a:moveTo>
                <a:cubicBezTo>
                  <a:pt x="13179" y="17079"/>
                  <a:pt x="13205" y="17119"/>
                  <a:pt x="13205" y="17168"/>
                </a:cubicBezTo>
                <a:cubicBezTo>
                  <a:pt x="13205" y="17218"/>
                  <a:pt x="13179" y="17258"/>
                  <a:pt x="13148" y="17258"/>
                </a:cubicBezTo>
                <a:cubicBezTo>
                  <a:pt x="13116" y="17258"/>
                  <a:pt x="13090" y="17218"/>
                  <a:pt x="13090" y="17168"/>
                </a:cubicBezTo>
                <a:cubicBezTo>
                  <a:pt x="13090" y="17119"/>
                  <a:pt x="13116" y="17079"/>
                  <a:pt x="13148" y="17079"/>
                </a:cubicBezTo>
                <a:close/>
                <a:moveTo>
                  <a:pt x="12974" y="17079"/>
                </a:moveTo>
                <a:cubicBezTo>
                  <a:pt x="13005" y="17079"/>
                  <a:pt x="13031" y="17119"/>
                  <a:pt x="13031" y="17168"/>
                </a:cubicBezTo>
                <a:cubicBezTo>
                  <a:pt x="13031" y="17218"/>
                  <a:pt x="13005" y="17258"/>
                  <a:pt x="12974" y="17258"/>
                </a:cubicBezTo>
                <a:cubicBezTo>
                  <a:pt x="12942" y="17258"/>
                  <a:pt x="12916" y="17218"/>
                  <a:pt x="12916" y="17168"/>
                </a:cubicBezTo>
                <a:cubicBezTo>
                  <a:pt x="12916" y="17119"/>
                  <a:pt x="12942" y="17079"/>
                  <a:pt x="12974" y="17079"/>
                </a:cubicBezTo>
                <a:close/>
                <a:moveTo>
                  <a:pt x="12274" y="17079"/>
                </a:moveTo>
                <a:cubicBezTo>
                  <a:pt x="12306" y="17079"/>
                  <a:pt x="12332" y="17119"/>
                  <a:pt x="12332" y="17168"/>
                </a:cubicBezTo>
                <a:cubicBezTo>
                  <a:pt x="12332" y="17218"/>
                  <a:pt x="12306" y="17258"/>
                  <a:pt x="12274" y="17258"/>
                </a:cubicBezTo>
                <a:cubicBezTo>
                  <a:pt x="12243" y="17258"/>
                  <a:pt x="12217" y="17218"/>
                  <a:pt x="12217" y="17168"/>
                </a:cubicBezTo>
                <a:cubicBezTo>
                  <a:pt x="12217" y="17119"/>
                  <a:pt x="12243" y="17079"/>
                  <a:pt x="12274" y="17079"/>
                </a:cubicBezTo>
                <a:close/>
                <a:moveTo>
                  <a:pt x="12099" y="17079"/>
                </a:moveTo>
                <a:cubicBezTo>
                  <a:pt x="12131" y="17079"/>
                  <a:pt x="12156" y="17119"/>
                  <a:pt x="12156" y="17168"/>
                </a:cubicBezTo>
                <a:cubicBezTo>
                  <a:pt x="12156" y="17218"/>
                  <a:pt x="12131" y="17258"/>
                  <a:pt x="12099" y="17258"/>
                </a:cubicBezTo>
                <a:cubicBezTo>
                  <a:pt x="12067" y="17258"/>
                  <a:pt x="12041" y="17218"/>
                  <a:pt x="12041" y="17168"/>
                </a:cubicBezTo>
                <a:cubicBezTo>
                  <a:pt x="12041" y="17119"/>
                  <a:pt x="12067" y="17079"/>
                  <a:pt x="12099" y="17079"/>
                </a:cubicBezTo>
                <a:close/>
                <a:moveTo>
                  <a:pt x="11925" y="17079"/>
                </a:moveTo>
                <a:cubicBezTo>
                  <a:pt x="11957" y="17079"/>
                  <a:pt x="11982" y="17119"/>
                  <a:pt x="11982" y="17168"/>
                </a:cubicBezTo>
                <a:cubicBezTo>
                  <a:pt x="11982" y="17218"/>
                  <a:pt x="11957" y="17258"/>
                  <a:pt x="11925" y="17258"/>
                </a:cubicBezTo>
                <a:cubicBezTo>
                  <a:pt x="11893" y="17258"/>
                  <a:pt x="11868" y="17218"/>
                  <a:pt x="11868" y="17168"/>
                </a:cubicBezTo>
                <a:cubicBezTo>
                  <a:pt x="11868" y="17119"/>
                  <a:pt x="11893" y="17079"/>
                  <a:pt x="11925" y="17079"/>
                </a:cubicBezTo>
                <a:close/>
                <a:moveTo>
                  <a:pt x="11749" y="17079"/>
                </a:moveTo>
                <a:cubicBezTo>
                  <a:pt x="11780" y="17079"/>
                  <a:pt x="11806" y="17119"/>
                  <a:pt x="11806" y="17168"/>
                </a:cubicBezTo>
                <a:cubicBezTo>
                  <a:pt x="11806" y="17218"/>
                  <a:pt x="11780" y="17258"/>
                  <a:pt x="11749" y="17258"/>
                </a:cubicBezTo>
                <a:cubicBezTo>
                  <a:pt x="11717" y="17258"/>
                  <a:pt x="11691" y="17218"/>
                  <a:pt x="11691" y="17168"/>
                </a:cubicBezTo>
                <a:cubicBezTo>
                  <a:pt x="11691" y="17119"/>
                  <a:pt x="11717" y="17079"/>
                  <a:pt x="11749" y="17079"/>
                </a:cubicBezTo>
                <a:close/>
                <a:moveTo>
                  <a:pt x="11575" y="17079"/>
                </a:moveTo>
                <a:cubicBezTo>
                  <a:pt x="11606" y="17079"/>
                  <a:pt x="11632" y="17119"/>
                  <a:pt x="11632" y="17168"/>
                </a:cubicBezTo>
                <a:cubicBezTo>
                  <a:pt x="11632" y="17218"/>
                  <a:pt x="11606" y="17258"/>
                  <a:pt x="11575" y="17258"/>
                </a:cubicBezTo>
                <a:cubicBezTo>
                  <a:pt x="11543" y="17258"/>
                  <a:pt x="11517" y="17218"/>
                  <a:pt x="11517" y="17168"/>
                </a:cubicBezTo>
                <a:cubicBezTo>
                  <a:pt x="11517" y="17119"/>
                  <a:pt x="11543" y="17079"/>
                  <a:pt x="11575" y="17079"/>
                </a:cubicBezTo>
                <a:close/>
                <a:moveTo>
                  <a:pt x="11400" y="17079"/>
                </a:moveTo>
                <a:cubicBezTo>
                  <a:pt x="11432" y="17079"/>
                  <a:pt x="11457" y="17119"/>
                  <a:pt x="11457" y="17168"/>
                </a:cubicBezTo>
                <a:cubicBezTo>
                  <a:pt x="11457" y="17218"/>
                  <a:pt x="11432" y="17258"/>
                  <a:pt x="11400" y="17258"/>
                </a:cubicBezTo>
                <a:cubicBezTo>
                  <a:pt x="11368" y="17258"/>
                  <a:pt x="11342" y="17218"/>
                  <a:pt x="11342" y="17168"/>
                </a:cubicBezTo>
                <a:cubicBezTo>
                  <a:pt x="11342" y="17119"/>
                  <a:pt x="11368" y="17079"/>
                  <a:pt x="11400" y="17079"/>
                </a:cubicBezTo>
                <a:close/>
                <a:moveTo>
                  <a:pt x="11226" y="17079"/>
                </a:moveTo>
                <a:cubicBezTo>
                  <a:pt x="11258" y="17079"/>
                  <a:pt x="11283" y="17119"/>
                  <a:pt x="11283" y="17168"/>
                </a:cubicBezTo>
                <a:cubicBezTo>
                  <a:pt x="11283" y="17218"/>
                  <a:pt x="11258" y="17258"/>
                  <a:pt x="11226" y="17258"/>
                </a:cubicBezTo>
                <a:cubicBezTo>
                  <a:pt x="11194" y="17258"/>
                  <a:pt x="11168" y="17218"/>
                  <a:pt x="11168" y="17168"/>
                </a:cubicBezTo>
                <a:cubicBezTo>
                  <a:pt x="11168" y="17119"/>
                  <a:pt x="11194" y="17079"/>
                  <a:pt x="11226" y="17079"/>
                </a:cubicBezTo>
                <a:close/>
                <a:moveTo>
                  <a:pt x="11049" y="17079"/>
                </a:moveTo>
                <a:cubicBezTo>
                  <a:pt x="11081" y="17079"/>
                  <a:pt x="11107" y="17119"/>
                  <a:pt x="11107" y="17168"/>
                </a:cubicBezTo>
                <a:cubicBezTo>
                  <a:pt x="11107" y="17218"/>
                  <a:pt x="11081" y="17258"/>
                  <a:pt x="11049" y="17258"/>
                </a:cubicBezTo>
                <a:cubicBezTo>
                  <a:pt x="11018" y="17258"/>
                  <a:pt x="10992" y="17218"/>
                  <a:pt x="10992" y="17168"/>
                </a:cubicBezTo>
                <a:cubicBezTo>
                  <a:pt x="10992" y="17119"/>
                  <a:pt x="11018" y="17079"/>
                  <a:pt x="11049" y="17079"/>
                </a:cubicBezTo>
                <a:close/>
                <a:moveTo>
                  <a:pt x="7748" y="17078"/>
                </a:moveTo>
                <a:cubicBezTo>
                  <a:pt x="7779" y="17078"/>
                  <a:pt x="7805" y="17118"/>
                  <a:pt x="7805" y="17167"/>
                </a:cubicBezTo>
                <a:cubicBezTo>
                  <a:pt x="7805" y="17216"/>
                  <a:pt x="7779" y="17256"/>
                  <a:pt x="7748" y="17256"/>
                </a:cubicBezTo>
                <a:cubicBezTo>
                  <a:pt x="7716" y="17256"/>
                  <a:pt x="7690" y="17216"/>
                  <a:pt x="7690" y="17167"/>
                </a:cubicBezTo>
                <a:cubicBezTo>
                  <a:pt x="7690" y="17118"/>
                  <a:pt x="7716" y="17078"/>
                  <a:pt x="7748" y="17078"/>
                </a:cubicBezTo>
                <a:close/>
                <a:moveTo>
                  <a:pt x="7571" y="17078"/>
                </a:moveTo>
                <a:cubicBezTo>
                  <a:pt x="7603" y="17078"/>
                  <a:pt x="7629" y="17118"/>
                  <a:pt x="7629" y="17167"/>
                </a:cubicBezTo>
                <a:cubicBezTo>
                  <a:pt x="7629" y="17216"/>
                  <a:pt x="7603" y="17256"/>
                  <a:pt x="7571" y="17256"/>
                </a:cubicBezTo>
                <a:cubicBezTo>
                  <a:pt x="7540" y="17256"/>
                  <a:pt x="7514" y="17216"/>
                  <a:pt x="7514" y="17167"/>
                </a:cubicBezTo>
                <a:cubicBezTo>
                  <a:pt x="7514" y="17118"/>
                  <a:pt x="7540" y="17078"/>
                  <a:pt x="7571" y="17078"/>
                </a:cubicBezTo>
                <a:close/>
                <a:moveTo>
                  <a:pt x="7397" y="17078"/>
                </a:moveTo>
                <a:cubicBezTo>
                  <a:pt x="7429" y="17078"/>
                  <a:pt x="7455" y="17118"/>
                  <a:pt x="7455" y="17167"/>
                </a:cubicBezTo>
                <a:cubicBezTo>
                  <a:pt x="7455" y="17216"/>
                  <a:pt x="7429" y="17256"/>
                  <a:pt x="7397" y="17256"/>
                </a:cubicBezTo>
                <a:cubicBezTo>
                  <a:pt x="7366" y="17256"/>
                  <a:pt x="7340" y="17216"/>
                  <a:pt x="7340" y="17167"/>
                </a:cubicBezTo>
                <a:cubicBezTo>
                  <a:pt x="7340" y="17118"/>
                  <a:pt x="7366" y="17078"/>
                  <a:pt x="7397" y="17078"/>
                </a:cubicBezTo>
                <a:close/>
                <a:moveTo>
                  <a:pt x="7223" y="17078"/>
                </a:moveTo>
                <a:cubicBezTo>
                  <a:pt x="7254" y="17078"/>
                  <a:pt x="7280" y="17118"/>
                  <a:pt x="7280" y="17167"/>
                </a:cubicBezTo>
                <a:cubicBezTo>
                  <a:pt x="7280" y="17216"/>
                  <a:pt x="7254" y="17256"/>
                  <a:pt x="7223" y="17256"/>
                </a:cubicBezTo>
                <a:cubicBezTo>
                  <a:pt x="7191" y="17256"/>
                  <a:pt x="7165" y="17216"/>
                  <a:pt x="7165" y="17167"/>
                </a:cubicBezTo>
                <a:cubicBezTo>
                  <a:pt x="7165" y="17118"/>
                  <a:pt x="7191" y="17078"/>
                  <a:pt x="7223" y="17078"/>
                </a:cubicBezTo>
                <a:close/>
                <a:moveTo>
                  <a:pt x="7049" y="17078"/>
                </a:moveTo>
                <a:cubicBezTo>
                  <a:pt x="7080" y="17078"/>
                  <a:pt x="7106" y="17118"/>
                  <a:pt x="7106" y="17167"/>
                </a:cubicBezTo>
                <a:cubicBezTo>
                  <a:pt x="7106" y="17216"/>
                  <a:pt x="7080" y="17256"/>
                  <a:pt x="7049" y="17256"/>
                </a:cubicBezTo>
                <a:cubicBezTo>
                  <a:pt x="7017" y="17256"/>
                  <a:pt x="6991" y="17216"/>
                  <a:pt x="6991" y="17167"/>
                </a:cubicBezTo>
                <a:cubicBezTo>
                  <a:pt x="6991" y="17118"/>
                  <a:pt x="7017" y="17078"/>
                  <a:pt x="7049" y="17078"/>
                </a:cubicBezTo>
                <a:close/>
                <a:moveTo>
                  <a:pt x="6872" y="17078"/>
                </a:moveTo>
                <a:cubicBezTo>
                  <a:pt x="6904" y="17078"/>
                  <a:pt x="6930" y="17118"/>
                  <a:pt x="6930" y="17167"/>
                </a:cubicBezTo>
                <a:cubicBezTo>
                  <a:pt x="6930" y="17216"/>
                  <a:pt x="6904" y="17256"/>
                  <a:pt x="6872" y="17256"/>
                </a:cubicBezTo>
                <a:cubicBezTo>
                  <a:pt x="6840" y="17256"/>
                  <a:pt x="6815" y="17216"/>
                  <a:pt x="6815" y="17167"/>
                </a:cubicBezTo>
                <a:cubicBezTo>
                  <a:pt x="6815" y="17118"/>
                  <a:pt x="6840" y="17078"/>
                  <a:pt x="6872" y="17078"/>
                </a:cubicBezTo>
                <a:close/>
                <a:moveTo>
                  <a:pt x="6698" y="17078"/>
                </a:moveTo>
                <a:cubicBezTo>
                  <a:pt x="6730" y="17078"/>
                  <a:pt x="6756" y="17118"/>
                  <a:pt x="6756" y="17167"/>
                </a:cubicBezTo>
                <a:cubicBezTo>
                  <a:pt x="6756" y="17216"/>
                  <a:pt x="6730" y="17256"/>
                  <a:pt x="6698" y="17256"/>
                </a:cubicBezTo>
                <a:cubicBezTo>
                  <a:pt x="6666" y="17256"/>
                  <a:pt x="6641" y="17216"/>
                  <a:pt x="6641" y="17167"/>
                </a:cubicBezTo>
                <a:cubicBezTo>
                  <a:pt x="6641" y="17118"/>
                  <a:pt x="6666" y="17078"/>
                  <a:pt x="6698" y="17078"/>
                </a:cubicBezTo>
                <a:close/>
                <a:moveTo>
                  <a:pt x="6523" y="17078"/>
                </a:moveTo>
                <a:cubicBezTo>
                  <a:pt x="6554" y="17078"/>
                  <a:pt x="6580" y="17118"/>
                  <a:pt x="6580" y="17167"/>
                </a:cubicBezTo>
                <a:cubicBezTo>
                  <a:pt x="6580" y="17216"/>
                  <a:pt x="6554" y="17256"/>
                  <a:pt x="6523" y="17256"/>
                </a:cubicBezTo>
                <a:cubicBezTo>
                  <a:pt x="6491" y="17256"/>
                  <a:pt x="6465" y="17216"/>
                  <a:pt x="6465" y="17167"/>
                </a:cubicBezTo>
                <a:cubicBezTo>
                  <a:pt x="6465" y="17118"/>
                  <a:pt x="6491" y="17078"/>
                  <a:pt x="6523" y="17078"/>
                </a:cubicBezTo>
                <a:close/>
                <a:moveTo>
                  <a:pt x="6349" y="17078"/>
                </a:moveTo>
                <a:cubicBezTo>
                  <a:pt x="6380" y="17078"/>
                  <a:pt x="6406" y="17118"/>
                  <a:pt x="6406" y="17167"/>
                </a:cubicBezTo>
                <a:cubicBezTo>
                  <a:pt x="6406" y="17216"/>
                  <a:pt x="6380" y="17256"/>
                  <a:pt x="6349" y="17256"/>
                </a:cubicBezTo>
                <a:cubicBezTo>
                  <a:pt x="6317" y="17256"/>
                  <a:pt x="6291" y="17216"/>
                  <a:pt x="6291" y="17167"/>
                </a:cubicBezTo>
                <a:cubicBezTo>
                  <a:pt x="6291" y="17118"/>
                  <a:pt x="6317" y="17078"/>
                  <a:pt x="6349" y="17078"/>
                </a:cubicBezTo>
                <a:close/>
                <a:moveTo>
                  <a:pt x="6172" y="17078"/>
                </a:moveTo>
                <a:cubicBezTo>
                  <a:pt x="6204" y="17078"/>
                  <a:pt x="6230" y="17118"/>
                  <a:pt x="6230" y="17167"/>
                </a:cubicBezTo>
                <a:cubicBezTo>
                  <a:pt x="6230" y="17216"/>
                  <a:pt x="6204" y="17256"/>
                  <a:pt x="6172" y="17256"/>
                </a:cubicBezTo>
                <a:cubicBezTo>
                  <a:pt x="6141" y="17256"/>
                  <a:pt x="6115" y="17216"/>
                  <a:pt x="6115" y="17167"/>
                </a:cubicBezTo>
                <a:cubicBezTo>
                  <a:pt x="6115" y="17118"/>
                  <a:pt x="6141" y="17078"/>
                  <a:pt x="6172" y="17078"/>
                </a:cubicBezTo>
                <a:close/>
                <a:moveTo>
                  <a:pt x="5998" y="17078"/>
                </a:moveTo>
                <a:cubicBezTo>
                  <a:pt x="6030" y="17078"/>
                  <a:pt x="6056" y="17118"/>
                  <a:pt x="6056" y="17167"/>
                </a:cubicBezTo>
                <a:cubicBezTo>
                  <a:pt x="6056" y="17216"/>
                  <a:pt x="6030" y="17256"/>
                  <a:pt x="5998" y="17256"/>
                </a:cubicBezTo>
                <a:cubicBezTo>
                  <a:pt x="5966" y="17256"/>
                  <a:pt x="5941" y="17216"/>
                  <a:pt x="5941" y="17167"/>
                </a:cubicBezTo>
                <a:cubicBezTo>
                  <a:pt x="5941" y="17118"/>
                  <a:pt x="5966" y="17078"/>
                  <a:pt x="5998" y="17078"/>
                </a:cubicBezTo>
                <a:close/>
                <a:moveTo>
                  <a:pt x="18919" y="16808"/>
                </a:moveTo>
                <a:cubicBezTo>
                  <a:pt x="18950" y="16808"/>
                  <a:pt x="18976" y="16848"/>
                  <a:pt x="18976" y="16897"/>
                </a:cubicBezTo>
                <a:cubicBezTo>
                  <a:pt x="18976" y="16947"/>
                  <a:pt x="18950" y="16987"/>
                  <a:pt x="18919" y="16987"/>
                </a:cubicBezTo>
                <a:cubicBezTo>
                  <a:pt x="18887" y="16987"/>
                  <a:pt x="18861" y="16947"/>
                  <a:pt x="18861" y="16897"/>
                </a:cubicBezTo>
                <a:cubicBezTo>
                  <a:pt x="18861" y="16848"/>
                  <a:pt x="18887" y="16808"/>
                  <a:pt x="18919" y="16808"/>
                </a:cubicBezTo>
                <a:close/>
                <a:moveTo>
                  <a:pt x="18742" y="16808"/>
                </a:moveTo>
                <a:cubicBezTo>
                  <a:pt x="18774" y="16808"/>
                  <a:pt x="18800" y="16848"/>
                  <a:pt x="18800" y="16897"/>
                </a:cubicBezTo>
                <a:cubicBezTo>
                  <a:pt x="18800" y="16947"/>
                  <a:pt x="18774" y="16987"/>
                  <a:pt x="18742" y="16987"/>
                </a:cubicBezTo>
                <a:cubicBezTo>
                  <a:pt x="18711" y="16987"/>
                  <a:pt x="18685" y="16947"/>
                  <a:pt x="18685" y="16897"/>
                </a:cubicBezTo>
                <a:cubicBezTo>
                  <a:pt x="18685" y="16848"/>
                  <a:pt x="18711" y="16808"/>
                  <a:pt x="18742" y="16808"/>
                </a:cubicBezTo>
                <a:close/>
                <a:moveTo>
                  <a:pt x="18394" y="16808"/>
                </a:moveTo>
                <a:cubicBezTo>
                  <a:pt x="18425" y="16808"/>
                  <a:pt x="18451" y="16848"/>
                  <a:pt x="18451" y="16897"/>
                </a:cubicBezTo>
                <a:cubicBezTo>
                  <a:pt x="18451" y="16947"/>
                  <a:pt x="18425" y="16987"/>
                  <a:pt x="18394" y="16987"/>
                </a:cubicBezTo>
                <a:cubicBezTo>
                  <a:pt x="18362" y="16987"/>
                  <a:pt x="18336" y="16947"/>
                  <a:pt x="18336" y="16897"/>
                </a:cubicBezTo>
                <a:cubicBezTo>
                  <a:pt x="18336" y="16848"/>
                  <a:pt x="18362" y="16808"/>
                  <a:pt x="18394" y="16808"/>
                </a:cubicBezTo>
                <a:close/>
                <a:moveTo>
                  <a:pt x="18220" y="16808"/>
                </a:moveTo>
                <a:cubicBezTo>
                  <a:pt x="18251" y="16808"/>
                  <a:pt x="18277" y="16848"/>
                  <a:pt x="18277" y="16897"/>
                </a:cubicBezTo>
                <a:cubicBezTo>
                  <a:pt x="18277" y="16947"/>
                  <a:pt x="18251" y="16987"/>
                  <a:pt x="18220" y="16987"/>
                </a:cubicBezTo>
                <a:cubicBezTo>
                  <a:pt x="18188" y="16987"/>
                  <a:pt x="18162" y="16947"/>
                  <a:pt x="18162" y="16897"/>
                </a:cubicBezTo>
                <a:cubicBezTo>
                  <a:pt x="18162" y="16848"/>
                  <a:pt x="18188" y="16808"/>
                  <a:pt x="18220" y="16808"/>
                </a:cubicBezTo>
                <a:close/>
                <a:moveTo>
                  <a:pt x="18043" y="16808"/>
                </a:moveTo>
                <a:cubicBezTo>
                  <a:pt x="18075" y="16808"/>
                  <a:pt x="18101" y="16848"/>
                  <a:pt x="18101" y="16897"/>
                </a:cubicBezTo>
                <a:cubicBezTo>
                  <a:pt x="18101" y="16947"/>
                  <a:pt x="18075" y="16987"/>
                  <a:pt x="18043" y="16987"/>
                </a:cubicBezTo>
                <a:cubicBezTo>
                  <a:pt x="18012" y="16987"/>
                  <a:pt x="17986" y="16947"/>
                  <a:pt x="17986" y="16897"/>
                </a:cubicBezTo>
                <a:cubicBezTo>
                  <a:pt x="17986" y="16848"/>
                  <a:pt x="18012" y="16808"/>
                  <a:pt x="18043" y="16808"/>
                </a:cubicBezTo>
                <a:close/>
                <a:moveTo>
                  <a:pt x="17869" y="16808"/>
                </a:moveTo>
                <a:cubicBezTo>
                  <a:pt x="17901" y="16808"/>
                  <a:pt x="17927" y="16848"/>
                  <a:pt x="17927" y="16897"/>
                </a:cubicBezTo>
                <a:cubicBezTo>
                  <a:pt x="17927" y="16947"/>
                  <a:pt x="17901" y="16987"/>
                  <a:pt x="17869" y="16987"/>
                </a:cubicBezTo>
                <a:cubicBezTo>
                  <a:pt x="17838" y="16987"/>
                  <a:pt x="17812" y="16947"/>
                  <a:pt x="17812" y="16897"/>
                </a:cubicBezTo>
                <a:cubicBezTo>
                  <a:pt x="17812" y="16848"/>
                  <a:pt x="17838" y="16808"/>
                  <a:pt x="17869" y="16808"/>
                </a:cubicBezTo>
                <a:close/>
                <a:moveTo>
                  <a:pt x="17694" y="16808"/>
                </a:moveTo>
                <a:cubicBezTo>
                  <a:pt x="17725" y="16808"/>
                  <a:pt x="17751" y="16848"/>
                  <a:pt x="17751" y="16897"/>
                </a:cubicBezTo>
                <a:cubicBezTo>
                  <a:pt x="17751" y="16947"/>
                  <a:pt x="17725" y="16987"/>
                  <a:pt x="17694" y="16987"/>
                </a:cubicBezTo>
                <a:cubicBezTo>
                  <a:pt x="17662" y="16987"/>
                  <a:pt x="17636" y="16947"/>
                  <a:pt x="17636" y="16897"/>
                </a:cubicBezTo>
                <a:cubicBezTo>
                  <a:pt x="17636" y="16848"/>
                  <a:pt x="17662" y="16808"/>
                  <a:pt x="17694" y="16808"/>
                </a:cubicBezTo>
                <a:close/>
                <a:moveTo>
                  <a:pt x="13148" y="16808"/>
                </a:moveTo>
                <a:cubicBezTo>
                  <a:pt x="13179" y="16808"/>
                  <a:pt x="13205" y="16848"/>
                  <a:pt x="13205" y="16897"/>
                </a:cubicBezTo>
                <a:cubicBezTo>
                  <a:pt x="13205" y="16947"/>
                  <a:pt x="13179" y="16987"/>
                  <a:pt x="13148" y="16987"/>
                </a:cubicBezTo>
                <a:cubicBezTo>
                  <a:pt x="13116" y="16987"/>
                  <a:pt x="13090" y="16947"/>
                  <a:pt x="13090" y="16897"/>
                </a:cubicBezTo>
                <a:cubicBezTo>
                  <a:pt x="13090" y="16848"/>
                  <a:pt x="13116" y="16808"/>
                  <a:pt x="13148" y="16808"/>
                </a:cubicBezTo>
                <a:close/>
                <a:moveTo>
                  <a:pt x="12625" y="16808"/>
                </a:moveTo>
                <a:cubicBezTo>
                  <a:pt x="12657" y="16808"/>
                  <a:pt x="12682" y="16848"/>
                  <a:pt x="12682" y="16897"/>
                </a:cubicBezTo>
                <a:cubicBezTo>
                  <a:pt x="12682" y="16947"/>
                  <a:pt x="12657" y="16987"/>
                  <a:pt x="12625" y="16987"/>
                </a:cubicBezTo>
                <a:cubicBezTo>
                  <a:pt x="12593" y="16987"/>
                  <a:pt x="12567" y="16947"/>
                  <a:pt x="12567" y="16897"/>
                </a:cubicBezTo>
                <a:cubicBezTo>
                  <a:pt x="12567" y="16848"/>
                  <a:pt x="12593" y="16808"/>
                  <a:pt x="12625" y="16808"/>
                </a:cubicBezTo>
                <a:close/>
                <a:moveTo>
                  <a:pt x="12449" y="16808"/>
                </a:moveTo>
                <a:cubicBezTo>
                  <a:pt x="12480" y="16808"/>
                  <a:pt x="12506" y="16848"/>
                  <a:pt x="12506" y="16897"/>
                </a:cubicBezTo>
                <a:cubicBezTo>
                  <a:pt x="12506" y="16947"/>
                  <a:pt x="12480" y="16987"/>
                  <a:pt x="12449" y="16987"/>
                </a:cubicBezTo>
                <a:cubicBezTo>
                  <a:pt x="12417" y="16987"/>
                  <a:pt x="12391" y="16947"/>
                  <a:pt x="12391" y="16897"/>
                </a:cubicBezTo>
                <a:cubicBezTo>
                  <a:pt x="12391" y="16848"/>
                  <a:pt x="12417" y="16808"/>
                  <a:pt x="12449" y="16808"/>
                </a:cubicBezTo>
                <a:close/>
                <a:moveTo>
                  <a:pt x="12274" y="16808"/>
                </a:moveTo>
                <a:cubicBezTo>
                  <a:pt x="12306" y="16808"/>
                  <a:pt x="12332" y="16848"/>
                  <a:pt x="12332" y="16897"/>
                </a:cubicBezTo>
                <a:cubicBezTo>
                  <a:pt x="12332" y="16947"/>
                  <a:pt x="12306" y="16987"/>
                  <a:pt x="12274" y="16987"/>
                </a:cubicBezTo>
                <a:cubicBezTo>
                  <a:pt x="12243" y="16987"/>
                  <a:pt x="12217" y="16947"/>
                  <a:pt x="12217" y="16897"/>
                </a:cubicBezTo>
                <a:cubicBezTo>
                  <a:pt x="12217" y="16848"/>
                  <a:pt x="12243" y="16808"/>
                  <a:pt x="12274" y="16808"/>
                </a:cubicBezTo>
                <a:close/>
                <a:moveTo>
                  <a:pt x="12099" y="16808"/>
                </a:moveTo>
                <a:cubicBezTo>
                  <a:pt x="12131" y="16808"/>
                  <a:pt x="12156" y="16848"/>
                  <a:pt x="12156" y="16897"/>
                </a:cubicBezTo>
                <a:cubicBezTo>
                  <a:pt x="12156" y="16947"/>
                  <a:pt x="12131" y="16987"/>
                  <a:pt x="12099" y="16987"/>
                </a:cubicBezTo>
                <a:cubicBezTo>
                  <a:pt x="12067" y="16987"/>
                  <a:pt x="12041" y="16947"/>
                  <a:pt x="12041" y="16897"/>
                </a:cubicBezTo>
                <a:cubicBezTo>
                  <a:pt x="12041" y="16848"/>
                  <a:pt x="12067" y="16808"/>
                  <a:pt x="12099" y="16808"/>
                </a:cubicBezTo>
                <a:close/>
                <a:moveTo>
                  <a:pt x="11925" y="16808"/>
                </a:moveTo>
                <a:cubicBezTo>
                  <a:pt x="11957" y="16808"/>
                  <a:pt x="11982" y="16848"/>
                  <a:pt x="11982" y="16897"/>
                </a:cubicBezTo>
                <a:cubicBezTo>
                  <a:pt x="11982" y="16947"/>
                  <a:pt x="11957" y="16987"/>
                  <a:pt x="11925" y="16987"/>
                </a:cubicBezTo>
                <a:cubicBezTo>
                  <a:pt x="11893" y="16987"/>
                  <a:pt x="11868" y="16947"/>
                  <a:pt x="11868" y="16897"/>
                </a:cubicBezTo>
                <a:cubicBezTo>
                  <a:pt x="11868" y="16848"/>
                  <a:pt x="11893" y="16808"/>
                  <a:pt x="11925" y="16808"/>
                </a:cubicBezTo>
                <a:close/>
                <a:moveTo>
                  <a:pt x="11749" y="16808"/>
                </a:moveTo>
                <a:cubicBezTo>
                  <a:pt x="11780" y="16808"/>
                  <a:pt x="11806" y="16848"/>
                  <a:pt x="11806" y="16897"/>
                </a:cubicBezTo>
                <a:cubicBezTo>
                  <a:pt x="11806" y="16947"/>
                  <a:pt x="11780" y="16987"/>
                  <a:pt x="11749" y="16987"/>
                </a:cubicBezTo>
                <a:cubicBezTo>
                  <a:pt x="11717" y="16987"/>
                  <a:pt x="11691" y="16947"/>
                  <a:pt x="11691" y="16897"/>
                </a:cubicBezTo>
                <a:cubicBezTo>
                  <a:pt x="11691" y="16848"/>
                  <a:pt x="11717" y="16808"/>
                  <a:pt x="11749" y="16808"/>
                </a:cubicBezTo>
                <a:close/>
                <a:moveTo>
                  <a:pt x="11575" y="16808"/>
                </a:moveTo>
                <a:cubicBezTo>
                  <a:pt x="11606" y="16808"/>
                  <a:pt x="11632" y="16848"/>
                  <a:pt x="11632" y="16897"/>
                </a:cubicBezTo>
                <a:cubicBezTo>
                  <a:pt x="11632" y="16947"/>
                  <a:pt x="11606" y="16987"/>
                  <a:pt x="11575" y="16987"/>
                </a:cubicBezTo>
                <a:cubicBezTo>
                  <a:pt x="11543" y="16987"/>
                  <a:pt x="11517" y="16947"/>
                  <a:pt x="11517" y="16897"/>
                </a:cubicBezTo>
                <a:cubicBezTo>
                  <a:pt x="11517" y="16848"/>
                  <a:pt x="11543" y="16808"/>
                  <a:pt x="11575" y="16808"/>
                </a:cubicBezTo>
                <a:close/>
                <a:moveTo>
                  <a:pt x="11400" y="16808"/>
                </a:moveTo>
                <a:cubicBezTo>
                  <a:pt x="11432" y="16808"/>
                  <a:pt x="11457" y="16848"/>
                  <a:pt x="11457" y="16897"/>
                </a:cubicBezTo>
                <a:cubicBezTo>
                  <a:pt x="11457" y="16947"/>
                  <a:pt x="11432" y="16987"/>
                  <a:pt x="11400" y="16987"/>
                </a:cubicBezTo>
                <a:cubicBezTo>
                  <a:pt x="11368" y="16987"/>
                  <a:pt x="11342" y="16947"/>
                  <a:pt x="11342" y="16897"/>
                </a:cubicBezTo>
                <a:cubicBezTo>
                  <a:pt x="11342" y="16848"/>
                  <a:pt x="11368" y="16808"/>
                  <a:pt x="11400" y="16808"/>
                </a:cubicBezTo>
                <a:close/>
                <a:moveTo>
                  <a:pt x="11226" y="16808"/>
                </a:moveTo>
                <a:cubicBezTo>
                  <a:pt x="11258" y="16808"/>
                  <a:pt x="11283" y="16848"/>
                  <a:pt x="11283" y="16897"/>
                </a:cubicBezTo>
                <a:cubicBezTo>
                  <a:pt x="11283" y="16947"/>
                  <a:pt x="11258" y="16987"/>
                  <a:pt x="11226" y="16987"/>
                </a:cubicBezTo>
                <a:cubicBezTo>
                  <a:pt x="11194" y="16987"/>
                  <a:pt x="11168" y="16947"/>
                  <a:pt x="11168" y="16897"/>
                </a:cubicBezTo>
                <a:cubicBezTo>
                  <a:pt x="11168" y="16848"/>
                  <a:pt x="11194" y="16808"/>
                  <a:pt x="11226" y="16808"/>
                </a:cubicBezTo>
                <a:close/>
                <a:moveTo>
                  <a:pt x="11049" y="16808"/>
                </a:moveTo>
                <a:cubicBezTo>
                  <a:pt x="11081" y="16808"/>
                  <a:pt x="11107" y="16848"/>
                  <a:pt x="11107" y="16897"/>
                </a:cubicBezTo>
                <a:cubicBezTo>
                  <a:pt x="11107" y="16947"/>
                  <a:pt x="11081" y="16987"/>
                  <a:pt x="11049" y="16987"/>
                </a:cubicBezTo>
                <a:cubicBezTo>
                  <a:pt x="11018" y="16987"/>
                  <a:pt x="10992" y="16947"/>
                  <a:pt x="10992" y="16897"/>
                </a:cubicBezTo>
                <a:cubicBezTo>
                  <a:pt x="10992" y="16848"/>
                  <a:pt x="11018" y="16808"/>
                  <a:pt x="11049" y="16808"/>
                </a:cubicBezTo>
                <a:close/>
                <a:moveTo>
                  <a:pt x="10875" y="16808"/>
                </a:moveTo>
                <a:cubicBezTo>
                  <a:pt x="10907" y="16808"/>
                  <a:pt x="10933" y="16848"/>
                  <a:pt x="10933" y="16897"/>
                </a:cubicBezTo>
                <a:cubicBezTo>
                  <a:pt x="10933" y="16947"/>
                  <a:pt x="10907" y="16987"/>
                  <a:pt x="10875" y="16987"/>
                </a:cubicBezTo>
                <a:cubicBezTo>
                  <a:pt x="10843" y="16987"/>
                  <a:pt x="10818" y="16947"/>
                  <a:pt x="10818" y="16897"/>
                </a:cubicBezTo>
                <a:cubicBezTo>
                  <a:pt x="10818" y="16848"/>
                  <a:pt x="10843" y="16808"/>
                  <a:pt x="10875" y="16808"/>
                </a:cubicBezTo>
                <a:close/>
                <a:moveTo>
                  <a:pt x="7748" y="16806"/>
                </a:moveTo>
                <a:cubicBezTo>
                  <a:pt x="7779" y="16806"/>
                  <a:pt x="7805" y="16846"/>
                  <a:pt x="7805" y="16896"/>
                </a:cubicBezTo>
                <a:cubicBezTo>
                  <a:pt x="7805" y="16945"/>
                  <a:pt x="7779" y="16985"/>
                  <a:pt x="7748" y="16985"/>
                </a:cubicBezTo>
                <a:cubicBezTo>
                  <a:pt x="7716" y="16985"/>
                  <a:pt x="7690" y="16945"/>
                  <a:pt x="7690" y="16896"/>
                </a:cubicBezTo>
                <a:cubicBezTo>
                  <a:pt x="7690" y="16846"/>
                  <a:pt x="7716" y="16806"/>
                  <a:pt x="7748" y="16806"/>
                </a:cubicBezTo>
                <a:close/>
                <a:moveTo>
                  <a:pt x="7571" y="16806"/>
                </a:moveTo>
                <a:cubicBezTo>
                  <a:pt x="7603" y="16806"/>
                  <a:pt x="7629" y="16846"/>
                  <a:pt x="7629" y="16896"/>
                </a:cubicBezTo>
                <a:cubicBezTo>
                  <a:pt x="7629" y="16945"/>
                  <a:pt x="7603" y="16985"/>
                  <a:pt x="7571" y="16985"/>
                </a:cubicBezTo>
                <a:cubicBezTo>
                  <a:pt x="7540" y="16985"/>
                  <a:pt x="7514" y="16945"/>
                  <a:pt x="7514" y="16896"/>
                </a:cubicBezTo>
                <a:cubicBezTo>
                  <a:pt x="7514" y="16846"/>
                  <a:pt x="7540" y="16806"/>
                  <a:pt x="7571" y="16806"/>
                </a:cubicBezTo>
                <a:close/>
                <a:moveTo>
                  <a:pt x="7397" y="16806"/>
                </a:moveTo>
                <a:cubicBezTo>
                  <a:pt x="7429" y="16806"/>
                  <a:pt x="7455" y="16846"/>
                  <a:pt x="7455" y="16896"/>
                </a:cubicBezTo>
                <a:cubicBezTo>
                  <a:pt x="7455" y="16945"/>
                  <a:pt x="7429" y="16985"/>
                  <a:pt x="7397" y="16985"/>
                </a:cubicBezTo>
                <a:cubicBezTo>
                  <a:pt x="7366" y="16985"/>
                  <a:pt x="7340" y="16945"/>
                  <a:pt x="7340" y="16896"/>
                </a:cubicBezTo>
                <a:cubicBezTo>
                  <a:pt x="7340" y="16846"/>
                  <a:pt x="7366" y="16806"/>
                  <a:pt x="7397" y="16806"/>
                </a:cubicBezTo>
                <a:close/>
                <a:moveTo>
                  <a:pt x="7223" y="16806"/>
                </a:moveTo>
                <a:cubicBezTo>
                  <a:pt x="7254" y="16806"/>
                  <a:pt x="7280" y="16846"/>
                  <a:pt x="7280" y="16896"/>
                </a:cubicBezTo>
                <a:cubicBezTo>
                  <a:pt x="7280" y="16945"/>
                  <a:pt x="7254" y="16985"/>
                  <a:pt x="7223" y="16985"/>
                </a:cubicBezTo>
                <a:cubicBezTo>
                  <a:pt x="7191" y="16985"/>
                  <a:pt x="7165" y="16945"/>
                  <a:pt x="7165" y="16896"/>
                </a:cubicBezTo>
                <a:cubicBezTo>
                  <a:pt x="7165" y="16846"/>
                  <a:pt x="7191" y="16806"/>
                  <a:pt x="7223" y="16806"/>
                </a:cubicBezTo>
                <a:close/>
                <a:moveTo>
                  <a:pt x="7049" y="16806"/>
                </a:moveTo>
                <a:cubicBezTo>
                  <a:pt x="7080" y="16806"/>
                  <a:pt x="7106" y="16846"/>
                  <a:pt x="7106" y="16896"/>
                </a:cubicBezTo>
                <a:cubicBezTo>
                  <a:pt x="7106" y="16945"/>
                  <a:pt x="7080" y="16985"/>
                  <a:pt x="7049" y="16985"/>
                </a:cubicBezTo>
                <a:cubicBezTo>
                  <a:pt x="7017" y="16985"/>
                  <a:pt x="6991" y="16945"/>
                  <a:pt x="6991" y="16896"/>
                </a:cubicBezTo>
                <a:cubicBezTo>
                  <a:pt x="6991" y="16846"/>
                  <a:pt x="7017" y="16806"/>
                  <a:pt x="7049" y="16806"/>
                </a:cubicBezTo>
                <a:close/>
                <a:moveTo>
                  <a:pt x="6872" y="16806"/>
                </a:moveTo>
                <a:cubicBezTo>
                  <a:pt x="6904" y="16806"/>
                  <a:pt x="6930" y="16846"/>
                  <a:pt x="6930" y="16896"/>
                </a:cubicBezTo>
                <a:cubicBezTo>
                  <a:pt x="6930" y="16945"/>
                  <a:pt x="6904" y="16985"/>
                  <a:pt x="6872" y="16985"/>
                </a:cubicBezTo>
                <a:cubicBezTo>
                  <a:pt x="6840" y="16985"/>
                  <a:pt x="6815" y="16945"/>
                  <a:pt x="6815" y="16896"/>
                </a:cubicBezTo>
                <a:cubicBezTo>
                  <a:pt x="6815" y="16846"/>
                  <a:pt x="6840" y="16806"/>
                  <a:pt x="6872" y="16806"/>
                </a:cubicBezTo>
                <a:close/>
                <a:moveTo>
                  <a:pt x="6698" y="16806"/>
                </a:moveTo>
                <a:cubicBezTo>
                  <a:pt x="6730" y="16806"/>
                  <a:pt x="6756" y="16846"/>
                  <a:pt x="6756" y="16896"/>
                </a:cubicBezTo>
                <a:cubicBezTo>
                  <a:pt x="6756" y="16945"/>
                  <a:pt x="6730" y="16985"/>
                  <a:pt x="6698" y="16985"/>
                </a:cubicBezTo>
                <a:cubicBezTo>
                  <a:pt x="6666" y="16985"/>
                  <a:pt x="6641" y="16945"/>
                  <a:pt x="6641" y="16896"/>
                </a:cubicBezTo>
                <a:cubicBezTo>
                  <a:pt x="6641" y="16846"/>
                  <a:pt x="6666" y="16806"/>
                  <a:pt x="6698" y="16806"/>
                </a:cubicBezTo>
                <a:close/>
                <a:moveTo>
                  <a:pt x="6523" y="16806"/>
                </a:moveTo>
                <a:cubicBezTo>
                  <a:pt x="6554" y="16806"/>
                  <a:pt x="6580" y="16846"/>
                  <a:pt x="6580" y="16896"/>
                </a:cubicBezTo>
                <a:cubicBezTo>
                  <a:pt x="6580" y="16945"/>
                  <a:pt x="6554" y="16985"/>
                  <a:pt x="6523" y="16985"/>
                </a:cubicBezTo>
                <a:cubicBezTo>
                  <a:pt x="6491" y="16985"/>
                  <a:pt x="6465" y="16945"/>
                  <a:pt x="6465" y="16896"/>
                </a:cubicBezTo>
                <a:cubicBezTo>
                  <a:pt x="6465" y="16846"/>
                  <a:pt x="6491" y="16806"/>
                  <a:pt x="6523" y="16806"/>
                </a:cubicBezTo>
                <a:close/>
                <a:moveTo>
                  <a:pt x="6349" y="16806"/>
                </a:moveTo>
                <a:cubicBezTo>
                  <a:pt x="6380" y="16806"/>
                  <a:pt x="6406" y="16846"/>
                  <a:pt x="6406" y="16896"/>
                </a:cubicBezTo>
                <a:cubicBezTo>
                  <a:pt x="6406" y="16945"/>
                  <a:pt x="6380" y="16985"/>
                  <a:pt x="6349" y="16985"/>
                </a:cubicBezTo>
                <a:cubicBezTo>
                  <a:pt x="6317" y="16985"/>
                  <a:pt x="6291" y="16945"/>
                  <a:pt x="6291" y="16896"/>
                </a:cubicBezTo>
                <a:cubicBezTo>
                  <a:pt x="6291" y="16846"/>
                  <a:pt x="6317" y="16806"/>
                  <a:pt x="6349" y="16806"/>
                </a:cubicBezTo>
                <a:close/>
                <a:moveTo>
                  <a:pt x="6172" y="16806"/>
                </a:moveTo>
                <a:cubicBezTo>
                  <a:pt x="6204" y="16806"/>
                  <a:pt x="6230" y="16846"/>
                  <a:pt x="6230" y="16896"/>
                </a:cubicBezTo>
                <a:cubicBezTo>
                  <a:pt x="6230" y="16945"/>
                  <a:pt x="6204" y="16985"/>
                  <a:pt x="6172" y="16985"/>
                </a:cubicBezTo>
                <a:cubicBezTo>
                  <a:pt x="6141" y="16985"/>
                  <a:pt x="6115" y="16945"/>
                  <a:pt x="6115" y="16896"/>
                </a:cubicBezTo>
                <a:cubicBezTo>
                  <a:pt x="6115" y="16846"/>
                  <a:pt x="6141" y="16806"/>
                  <a:pt x="6172" y="16806"/>
                </a:cubicBezTo>
                <a:close/>
                <a:moveTo>
                  <a:pt x="5998" y="16806"/>
                </a:moveTo>
                <a:cubicBezTo>
                  <a:pt x="6030" y="16806"/>
                  <a:pt x="6056" y="16846"/>
                  <a:pt x="6056" y="16896"/>
                </a:cubicBezTo>
                <a:cubicBezTo>
                  <a:pt x="6056" y="16945"/>
                  <a:pt x="6030" y="16985"/>
                  <a:pt x="5998" y="16985"/>
                </a:cubicBezTo>
                <a:cubicBezTo>
                  <a:pt x="5966" y="16985"/>
                  <a:pt x="5941" y="16945"/>
                  <a:pt x="5941" y="16896"/>
                </a:cubicBezTo>
                <a:cubicBezTo>
                  <a:pt x="5941" y="16846"/>
                  <a:pt x="5966" y="16806"/>
                  <a:pt x="5998" y="16806"/>
                </a:cubicBezTo>
                <a:close/>
                <a:moveTo>
                  <a:pt x="5823" y="16806"/>
                </a:moveTo>
                <a:cubicBezTo>
                  <a:pt x="5855" y="16806"/>
                  <a:pt x="5881" y="16846"/>
                  <a:pt x="5881" y="16896"/>
                </a:cubicBezTo>
                <a:cubicBezTo>
                  <a:pt x="5881" y="16945"/>
                  <a:pt x="5855" y="16985"/>
                  <a:pt x="5823" y="16985"/>
                </a:cubicBezTo>
                <a:cubicBezTo>
                  <a:pt x="5792" y="16985"/>
                  <a:pt x="5766" y="16945"/>
                  <a:pt x="5766" y="16896"/>
                </a:cubicBezTo>
                <a:cubicBezTo>
                  <a:pt x="5766" y="16846"/>
                  <a:pt x="5792" y="16806"/>
                  <a:pt x="5823" y="16806"/>
                </a:cubicBezTo>
                <a:close/>
                <a:moveTo>
                  <a:pt x="5649" y="16806"/>
                </a:moveTo>
                <a:cubicBezTo>
                  <a:pt x="5681" y="16806"/>
                  <a:pt x="5707" y="16846"/>
                  <a:pt x="5707" y="16896"/>
                </a:cubicBezTo>
                <a:cubicBezTo>
                  <a:pt x="5707" y="16945"/>
                  <a:pt x="5681" y="16985"/>
                  <a:pt x="5649" y="16985"/>
                </a:cubicBezTo>
                <a:cubicBezTo>
                  <a:pt x="5618" y="16985"/>
                  <a:pt x="5592" y="16945"/>
                  <a:pt x="5592" y="16896"/>
                </a:cubicBezTo>
                <a:cubicBezTo>
                  <a:pt x="5592" y="16846"/>
                  <a:pt x="5618" y="16806"/>
                  <a:pt x="5649" y="16806"/>
                </a:cubicBezTo>
                <a:close/>
                <a:moveTo>
                  <a:pt x="18742" y="16535"/>
                </a:moveTo>
                <a:cubicBezTo>
                  <a:pt x="18774" y="16535"/>
                  <a:pt x="18800" y="16575"/>
                  <a:pt x="18800" y="16625"/>
                </a:cubicBezTo>
                <a:cubicBezTo>
                  <a:pt x="18800" y="16674"/>
                  <a:pt x="18774" y="16714"/>
                  <a:pt x="18742" y="16714"/>
                </a:cubicBezTo>
                <a:cubicBezTo>
                  <a:pt x="18711" y="16714"/>
                  <a:pt x="18685" y="16674"/>
                  <a:pt x="18685" y="16625"/>
                </a:cubicBezTo>
                <a:cubicBezTo>
                  <a:pt x="18685" y="16575"/>
                  <a:pt x="18711" y="16535"/>
                  <a:pt x="18742" y="16535"/>
                </a:cubicBezTo>
                <a:close/>
                <a:moveTo>
                  <a:pt x="18394" y="16535"/>
                </a:moveTo>
                <a:cubicBezTo>
                  <a:pt x="18425" y="16535"/>
                  <a:pt x="18451" y="16575"/>
                  <a:pt x="18451" y="16625"/>
                </a:cubicBezTo>
                <a:cubicBezTo>
                  <a:pt x="18451" y="16674"/>
                  <a:pt x="18425" y="16714"/>
                  <a:pt x="18394" y="16714"/>
                </a:cubicBezTo>
                <a:cubicBezTo>
                  <a:pt x="18362" y="16714"/>
                  <a:pt x="18336" y="16674"/>
                  <a:pt x="18336" y="16625"/>
                </a:cubicBezTo>
                <a:cubicBezTo>
                  <a:pt x="18336" y="16575"/>
                  <a:pt x="18362" y="16535"/>
                  <a:pt x="18394" y="16535"/>
                </a:cubicBezTo>
                <a:close/>
                <a:moveTo>
                  <a:pt x="18220" y="16535"/>
                </a:moveTo>
                <a:cubicBezTo>
                  <a:pt x="18251" y="16535"/>
                  <a:pt x="18277" y="16575"/>
                  <a:pt x="18277" y="16625"/>
                </a:cubicBezTo>
                <a:cubicBezTo>
                  <a:pt x="18277" y="16674"/>
                  <a:pt x="18251" y="16714"/>
                  <a:pt x="18220" y="16714"/>
                </a:cubicBezTo>
                <a:cubicBezTo>
                  <a:pt x="18188" y="16714"/>
                  <a:pt x="18162" y="16674"/>
                  <a:pt x="18162" y="16625"/>
                </a:cubicBezTo>
                <a:cubicBezTo>
                  <a:pt x="18162" y="16575"/>
                  <a:pt x="18188" y="16535"/>
                  <a:pt x="18220" y="16535"/>
                </a:cubicBezTo>
                <a:close/>
                <a:moveTo>
                  <a:pt x="18043" y="16535"/>
                </a:moveTo>
                <a:cubicBezTo>
                  <a:pt x="18075" y="16535"/>
                  <a:pt x="18101" y="16575"/>
                  <a:pt x="18101" y="16625"/>
                </a:cubicBezTo>
                <a:cubicBezTo>
                  <a:pt x="18101" y="16674"/>
                  <a:pt x="18075" y="16714"/>
                  <a:pt x="18043" y="16714"/>
                </a:cubicBezTo>
                <a:cubicBezTo>
                  <a:pt x="18012" y="16714"/>
                  <a:pt x="17986" y="16674"/>
                  <a:pt x="17986" y="16625"/>
                </a:cubicBezTo>
                <a:cubicBezTo>
                  <a:pt x="17986" y="16575"/>
                  <a:pt x="18012" y="16535"/>
                  <a:pt x="18043" y="16535"/>
                </a:cubicBezTo>
                <a:close/>
                <a:moveTo>
                  <a:pt x="13148" y="16535"/>
                </a:moveTo>
                <a:cubicBezTo>
                  <a:pt x="13179" y="16535"/>
                  <a:pt x="13205" y="16575"/>
                  <a:pt x="13205" y="16625"/>
                </a:cubicBezTo>
                <a:cubicBezTo>
                  <a:pt x="13205" y="16674"/>
                  <a:pt x="13179" y="16714"/>
                  <a:pt x="13148" y="16714"/>
                </a:cubicBezTo>
                <a:cubicBezTo>
                  <a:pt x="13116" y="16714"/>
                  <a:pt x="13090" y="16674"/>
                  <a:pt x="13090" y="16625"/>
                </a:cubicBezTo>
                <a:cubicBezTo>
                  <a:pt x="13090" y="16575"/>
                  <a:pt x="13116" y="16535"/>
                  <a:pt x="13148" y="16535"/>
                </a:cubicBezTo>
                <a:close/>
                <a:moveTo>
                  <a:pt x="12625" y="16535"/>
                </a:moveTo>
                <a:cubicBezTo>
                  <a:pt x="12657" y="16535"/>
                  <a:pt x="12682" y="16575"/>
                  <a:pt x="12682" y="16625"/>
                </a:cubicBezTo>
                <a:cubicBezTo>
                  <a:pt x="12682" y="16674"/>
                  <a:pt x="12657" y="16714"/>
                  <a:pt x="12625" y="16714"/>
                </a:cubicBezTo>
                <a:cubicBezTo>
                  <a:pt x="12593" y="16714"/>
                  <a:pt x="12567" y="16674"/>
                  <a:pt x="12567" y="16625"/>
                </a:cubicBezTo>
                <a:cubicBezTo>
                  <a:pt x="12567" y="16575"/>
                  <a:pt x="12593" y="16535"/>
                  <a:pt x="12625" y="16535"/>
                </a:cubicBezTo>
                <a:close/>
                <a:moveTo>
                  <a:pt x="12449" y="16535"/>
                </a:moveTo>
                <a:cubicBezTo>
                  <a:pt x="12480" y="16535"/>
                  <a:pt x="12506" y="16575"/>
                  <a:pt x="12506" y="16625"/>
                </a:cubicBezTo>
                <a:cubicBezTo>
                  <a:pt x="12506" y="16674"/>
                  <a:pt x="12480" y="16714"/>
                  <a:pt x="12449" y="16714"/>
                </a:cubicBezTo>
                <a:cubicBezTo>
                  <a:pt x="12417" y="16714"/>
                  <a:pt x="12391" y="16674"/>
                  <a:pt x="12391" y="16625"/>
                </a:cubicBezTo>
                <a:cubicBezTo>
                  <a:pt x="12391" y="16575"/>
                  <a:pt x="12417" y="16535"/>
                  <a:pt x="12449" y="16535"/>
                </a:cubicBezTo>
                <a:close/>
                <a:moveTo>
                  <a:pt x="12274" y="16535"/>
                </a:moveTo>
                <a:cubicBezTo>
                  <a:pt x="12306" y="16535"/>
                  <a:pt x="12332" y="16575"/>
                  <a:pt x="12332" y="16625"/>
                </a:cubicBezTo>
                <a:cubicBezTo>
                  <a:pt x="12332" y="16674"/>
                  <a:pt x="12306" y="16714"/>
                  <a:pt x="12274" y="16714"/>
                </a:cubicBezTo>
                <a:cubicBezTo>
                  <a:pt x="12243" y="16714"/>
                  <a:pt x="12217" y="16674"/>
                  <a:pt x="12217" y="16625"/>
                </a:cubicBezTo>
                <a:cubicBezTo>
                  <a:pt x="12217" y="16575"/>
                  <a:pt x="12243" y="16535"/>
                  <a:pt x="12274" y="16535"/>
                </a:cubicBezTo>
                <a:close/>
                <a:moveTo>
                  <a:pt x="12099" y="16535"/>
                </a:moveTo>
                <a:cubicBezTo>
                  <a:pt x="12131" y="16535"/>
                  <a:pt x="12156" y="16575"/>
                  <a:pt x="12156" y="16625"/>
                </a:cubicBezTo>
                <a:cubicBezTo>
                  <a:pt x="12156" y="16674"/>
                  <a:pt x="12131" y="16714"/>
                  <a:pt x="12099" y="16714"/>
                </a:cubicBezTo>
                <a:cubicBezTo>
                  <a:pt x="12067" y="16714"/>
                  <a:pt x="12041" y="16674"/>
                  <a:pt x="12041" y="16625"/>
                </a:cubicBezTo>
                <a:cubicBezTo>
                  <a:pt x="12041" y="16575"/>
                  <a:pt x="12067" y="16535"/>
                  <a:pt x="12099" y="16535"/>
                </a:cubicBezTo>
                <a:close/>
                <a:moveTo>
                  <a:pt x="11925" y="16535"/>
                </a:moveTo>
                <a:cubicBezTo>
                  <a:pt x="11957" y="16535"/>
                  <a:pt x="11982" y="16575"/>
                  <a:pt x="11982" y="16625"/>
                </a:cubicBezTo>
                <a:cubicBezTo>
                  <a:pt x="11982" y="16674"/>
                  <a:pt x="11957" y="16714"/>
                  <a:pt x="11925" y="16714"/>
                </a:cubicBezTo>
                <a:cubicBezTo>
                  <a:pt x="11893" y="16714"/>
                  <a:pt x="11868" y="16674"/>
                  <a:pt x="11868" y="16625"/>
                </a:cubicBezTo>
                <a:cubicBezTo>
                  <a:pt x="11868" y="16575"/>
                  <a:pt x="11893" y="16535"/>
                  <a:pt x="11925" y="16535"/>
                </a:cubicBezTo>
                <a:close/>
                <a:moveTo>
                  <a:pt x="11749" y="16535"/>
                </a:moveTo>
                <a:cubicBezTo>
                  <a:pt x="11780" y="16535"/>
                  <a:pt x="11806" y="16575"/>
                  <a:pt x="11806" y="16625"/>
                </a:cubicBezTo>
                <a:cubicBezTo>
                  <a:pt x="11806" y="16674"/>
                  <a:pt x="11780" y="16714"/>
                  <a:pt x="11749" y="16714"/>
                </a:cubicBezTo>
                <a:cubicBezTo>
                  <a:pt x="11717" y="16714"/>
                  <a:pt x="11691" y="16674"/>
                  <a:pt x="11691" y="16625"/>
                </a:cubicBezTo>
                <a:cubicBezTo>
                  <a:pt x="11691" y="16575"/>
                  <a:pt x="11717" y="16535"/>
                  <a:pt x="11749" y="16535"/>
                </a:cubicBezTo>
                <a:close/>
                <a:moveTo>
                  <a:pt x="11575" y="16535"/>
                </a:moveTo>
                <a:cubicBezTo>
                  <a:pt x="11606" y="16535"/>
                  <a:pt x="11632" y="16575"/>
                  <a:pt x="11632" y="16625"/>
                </a:cubicBezTo>
                <a:cubicBezTo>
                  <a:pt x="11632" y="16674"/>
                  <a:pt x="11606" y="16714"/>
                  <a:pt x="11575" y="16714"/>
                </a:cubicBezTo>
                <a:cubicBezTo>
                  <a:pt x="11543" y="16714"/>
                  <a:pt x="11517" y="16674"/>
                  <a:pt x="11517" y="16625"/>
                </a:cubicBezTo>
                <a:cubicBezTo>
                  <a:pt x="11517" y="16575"/>
                  <a:pt x="11543" y="16535"/>
                  <a:pt x="11575" y="16535"/>
                </a:cubicBezTo>
                <a:close/>
                <a:moveTo>
                  <a:pt x="11400" y="16535"/>
                </a:moveTo>
                <a:cubicBezTo>
                  <a:pt x="11432" y="16535"/>
                  <a:pt x="11457" y="16575"/>
                  <a:pt x="11457" y="16625"/>
                </a:cubicBezTo>
                <a:cubicBezTo>
                  <a:pt x="11457" y="16674"/>
                  <a:pt x="11432" y="16714"/>
                  <a:pt x="11400" y="16714"/>
                </a:cubicBezTo>
                <a:cubicBezTo>
                  <a:pt x="11368" y="16714"/>
                  <a:pt x="11342" y="16674"/>
                  <a:pt x="11342" y="16625"/>
                </a:cubicBezTo>
                <a:cubicBezTo>
                  <a:pt x="11342" y="16575"/>
                  <a:pt x="11368" y="16535"/>
                  <a:pt x="11400" y="16535"/>
                </a:cubicBezTo>
                <a:close/>
                <a:moveTo>
                  <a:pt x="11226" y="16535"/>
                </a:moveTo>
                <a:cubicBezTo>
                  <a:pt x="11258" y="16535"/>
                  <a:pt x="11283" y="16575"/>
                  <a:pt x="11283" y="16625"/>
                </a:cubicBezTo>
                <a:cubicBezTo>
                  <a:pt x="11283" y="16674"/>
                  <a:pt x="11258" y="16714"/>
                  <a:pt x="11226" y="16714"/>
                </a:cubicBezTo>
                <a:cubicBezTo>
                  <a:pt x="11194" y="16714"/>
                  <a:pt x="11168" y="16674"/>
                  <a:pt x="11168" y="16625"/>
                </a:cubicBezTo>
                <a:cubicBezTo>
                  <a:pt x="11168" y="16575"/>
                  <a:pt x="11194" y="16535"/>
                  <a:pt x="11226" y="16535"/>
                </a:cubicBezTo>
                <a:close/>
                <a:moveTo>
                  <a:pt x="11049" y="16535"/>
                </a:moveTo>
                <a:cubicBezTo>
                  <a:pt x="11081" y="16535"/>
                  <a:pt x="11107" y="16575"/>
                  <a:pt x="11107" y="16625"/>
                </a:cubicBezTo>
                <a:cubicBezTo>
                  <a:pt x="11107" y="16674"/>
                  <a:pt x="11081" y="16714"/>
                  <a:pt x="11049" y="16714"/>
                </a:cubicBezTo>
                <a:cubicBezTo>
                  <a:pt x="11017" y="16714"/>
                  <a:pt x="10992" y="16674"/>
                  <a:pt x="10992" y="16625"/>
                </a:cubicBezTo>
                <a:cubicBezTo>
                  <a:pt x="10992" y="16575"/>
                  <a:pt x="11017" y="16535"/>
                  <a:pt x="11049" y="16535"/>
                </a:cubicBezTo>
                <a:close/>
                <a:moveTo>
                  <a:pt x="7748" y="16534"/>
                </a:moveTo>
                <a:cubicBezTo>
                  <a:pt x="7779" y="16534"/>
                  <a:pt x="7805" y="16574"/>
                  <a:pt x="7805" y="16623"/>
                </a:cubicBezTo>
                <a:cubicBezTo>
                  <a:pt x="7805" y="16672"/>
                  <a:pt x="7779" y="16712"/>
                  <a:pt x="7748" y="16712"/>
                </a:cubicBezTo>
                <a:cubicBezTo>
                  <a:pt x="7716" y="16712"/>
                  <a:pt x="7690" y="16672"/>
                  <a:pt x="7690" y="16623"/>
                </a:cubicBezTo>
                <a:cubicBezTo>
                  <a:pt x="7690" y="16574"/>
                  <a:pt x="7716" y="16534"/>
                  <a:pt x="7748" y="16534"/>
                </a:cubicBezTo>
                <a:close/>
                <a:moveTo>
                  <a:pt x="7571" y="16534"/>
                </a:moveTo>
                <a:cubicBezTo>
                  <a:pt x="7603" y="16534"/>
                  <a:pt x="7629" y="16574"/>
                  <a:pt x="7629" y="16623"/>
                </a:cubicBezTo>
                <a:cubicBezTo>
                  <a:pt x="7629" y="16672"/>
                  <a:pt x="7603" y="16712"/>
                  <a:pt x="7571" y="16712"/>
                </a:cubicBezTo>
                <a:cubicBezTo>
                  <a:pt x="7540" y="16712"/>
                  <a:pt x="7514" y="16672"/>
                  <a:pt x="7514" y="16623"/>
                </a:cubicBezTo>
                <a:cubicBezTo>
                  <a:pt x="7514" y="16574"/>
                  <a:pt x="7540" y="16534"/>
                  <a:pt x="7571" y="16534"/>
                </a:cubicBezTo>
                <a:close/>
                <a:moveTo>
                  <a:pt x="7397" y="16534"/>
                </a:moveTo>
                <a:cubicBezTo>
                  <a:pt x="7429" y="16534"/>
                  <a:pt x="7455" y="16574"/>
                  <a:pt x="7455" y="16623"/>
                </a:cubicBezTo>
                <a:cubicBezTo>
                  <a:pt x="7455" y="16672"/>
                  <a:pt x="7429" y="16712"/>
                  <a:pt x="7397" y="16712"/>
                </a:cubicBezTo>
                <a:cubicBezTo>
                  <a:pt x="7366" y="16712"/>
                  <a:pt x="7340" y="16672"/>
                  <a:pt x="7340" y="16623"/>
                </a:cubicBezTo>
                <a:cubicBezTo>
                  <a:pt x="7340" y="16574"/>
                  <a:pt x="7366" y="16534"/>
                  <a:pt x="7397" y="16534"/>
                </a:cubicBezTo>
                <a:close/>
                <a:moveTo>
                  <a:pt x="7223" y="16534"/>
                </a:moveTo>
                <a:cubicBezTo>
                  <a:pt x="7254" y="16534"/>
                  <a:pt x="7280" y="16574"/>
                  <a:pt x="7280" y="16623"/>
                </a:cubicBezTo>
                <a:cubicBezTo>
                  <a:pt x="7280" y="16672"/>
                  <a:pt x="7254" y="16712"/>
                  <a:pt x="7223" y="16712"/>
                </a:cubicBezTo>
                <a:cubicBezTo>
                  <a:pt x="7191" y="16712"/>
                  <a:pt x="7165" y="16672"/>
                  <a:pt x="7165" y="16623"/>
                </a:cubicBezTo>
                <a:cubicBezTo>
                  <a:pt x="7165" y="16574"/>
                  <a:pt x="7191" y="16534"/>
                  <a:pt x="7223" y="16534"/>
                </a:cubicBezTo>
                <a:close/>
                <a:moveTo>
                  <a:pt x="7049" y="16534"/>
                </a:moveTo>
                <a:cubicBezTo>
                  <a:pt x="7080" y="16534"/>
                  <a:pt x="7106" y="16574"/>
                  <a:pt x="7106" y="16623"/>
                </a:cubicBezTo>
                <a:cubicBezTo>
                  <a:pt x="7106" y="16672"/>
                  <a:pt x="7080" y="16712"/>
                  <a:pt x="7049" y="16712"/>
                </a:cubicBezTo>
                <a:cubicBezTo>
                  <a:pt x="7017" y="16712"/>
                  <a:pt x="6991" y="16672"/>
                  <a:pt x="6991" y="16623"/>
                </a:cubicBezTo>
                <a:cubicBezTo>
                  <a:pt x="6991" y="16574"/>
                  <a:pt x="7017" y="16534"/>
                  <a:pt x="7049" y="16534"/>
                </a:cubicBezTo>
                <a:close/>
                <a:moveTo>
                  <a:pt x="6872" y="16534"/>
                </a:moveTo>
                <a:cubicBezTo>
                  <a:pt x="6904" y="16534"/>
                  <a:pt x="6930" y="16574"/>
                  <a:pt x="6930" y="16623"/>
                </a:cubicBezTo>
                <a:cubicBezTo>
                  <a:pt x="6930" y="16672"/>
                  <a:pt x="6904" y="16712"/>
                  <a:pt x="6872" y="16712"/>
                </a:cubicBezTo>
                <a:cubicBezTo>
                  <a:pt x="6840" y="16712"/>
                  <a:pt x="6815" y="16672"/>
                  <a:pt x="6815" y="16623"/>
                </a:cubicBezTo>
                <a:cubicBezTo>
                  <a:pt x="6815" y="16574"/>
                  <a:pt x="6840" y="16534"/>
                  <a:pt x="6872" y="16534"/>
                </a:cubicBezTo>
                <a:close/>
                <a:moveTo>
                  <a:pt x="6698" y="16534"/>
                </a:moveTo>
                <a:cubicBezTo>
                  <a:pt x="6730" y="16534"/>
                  <a:pt x="6756" y="16574"/>
                  <a:pt x="6756" y="16623"/>
                </a:cubicBezTo>
                <a:cubicBezTo>
                  <a:pt x="6756" y="16672"/>
                  <a:pt x="6730" y="16712"/>
                  <a:pt x="6698" y="16712"/>
                </a:cubicBezTo>
                <a:cubicBezTo>
                  <a:pt x="6666" y="16712"/>
                  <a:pt x="6641" y="16672"/>
                  <a:pt x="6641" y="16623"/>
                </a:cubicBezTo>
                <a:cubicBezTo>
                  <a:pt x="6641" y="16574"/>
                  <a:pt x="6666" y="16534"/>
                  <a:pt x="6698" y="16534"/>
                </a:cubicBezTo>
                <a:close/>
                <a:moveTo>
                  <a:pt x="6523" y="16534"/>
                </a:moveTo>
                <a:cubicBezTo>
                  <a:pt x="6554" y="16534"/>
                  <a:pt x="6580" y="16574"/>
                  <a:pt x="6580" y="16623"/>
                </a:cubicBezTo>
                <a:cubicBezTo>
                  <a:pt x="6580" y="16672"/>
                  <a:pt x="6554" y="16712"/>
                  <a:pt x="6523" y="16712"/>
                </a:cubicBezTo>
                <a:cubicBezTo>
                  <a:pt x="6491" y="16712"/>
                  <a:pt x="6465" y="16672"/>
                  <a:pt x="6465" y="16623"/>
                </a:cubicBezTo>
                <a:cubicBezTo>
                  <a:pt x="6465" y="16574"/>
                  <a:pt x="6491" y="16534"/>
                  <a:pt x="6523" y="16534"/>
                </a:cubicBezTo>
                <a:close/>
                <a:moveTo>
                  <a:pt x="6349" y="16534"/>
                </a:moveTo>
                <a:cubicBezTo>
                  <a:pt x="6380" y="16534"/>
                  <a:pt x="6406" y="16574"/>
                  <a:pt x="6406" y="16623"/>
                </a:cubicBezTo>
                <a:cubicBezTo>
                  <a:pt x="6406" y="16672"/>
                  <a:pt x="6380" y="16712"/>
                  <a:pt x="6349" y="16712"/>
                </a:cubicBezTo>
                <a:cubicBezTo>
                  <a:pt x="6317" y="16712"/>
                  <a:pt x="6291" y="16672"/>
                  <a:pt x="6291" y="16623"/>
                </a:cubicBezTo>
                <a:cubicBezTo>
                  <a:pt x="6291" y="16574"/>
                  <a:pt x="6317" y="16534"/>
                  <a:pt x="6349" y="16534"/>
                </a:cubicBezTo>
                <a:close/>
                <a:moveTo>
                  <a:pt x="6172" y="16534"/>
                </a:moveTo>
                <a:cubicBezTo>
                  <a:pt x="6204" y="16534"/>
                  <a:pt x="6230" y="16574"/>
                  <a:pt x="6230" y="16623"/>
                </a:cubicBezTo>
                <a:cubicBezTo>
                  <a:pt x="6230" y="16672"/>
                  <a:pt x="6204" y="16712"/>
                  <a:pt x="6172" y="16712"/>
                </a:cubicBezTo>
                <a:cubicBezTo>
                  <a:pt x="6141" y="16712"/>
                  <a:pt x="6115" y="16672"/>
                  <a:pt x="6115" y="16623"/>
                </a:cubicBezTo>
                <a:cubicBezTo>
                  <a:pt x="6115" y="16574"/>
                  <a:pt x="6141" y="16534"/>
                  <a:pt x="6172" y="16534"/>
                </a:cubicBezTo>
                <a:close/>
                <a:moveTo>
                  <a:pt x="5998" y="16534"/>
                </a:moveTo>
                <a:cubicBezTo>
                  <a:pt x="6030" y="16534"/>
                  <a:pt x="6056" y="16574"/>
                  <a:pt x="6056" y="16623"/>
                </a:cubicBezTo>
                <a:cubicBezTo>
                  <a:pt x="6056" y="16672"/>
                  <a:pt x="6030" y="16712"/>
                  <a:pt x="5998" y="16712"/>
                </a:cubicBezTo>
                <a:cubicBezTo>
                  <a:pt x="5966" y="16712"/>
                  <a:pt x="5941" y="16672"/>
                  <a:pt x="5941" y="16623"/>
                </a:cubicBezTo>
                <a:cubicBezTo>
                  <a:pt x="5941" y="16574"/>
                  <a:pt x="5966" y="16534"/>
                  <a:pt x="5998" y="16534"/>
                </a:cubicBezTo>
                <a:close/>
                <a:moveTo>
                  <a:pt x="5823" y="16534"/>
                </a:moveTo>
                <a:cubicBezTo>
                  <a:pt x="5855" y="16534"/>
                  <a:pt x="5881" y="16574"/>
                  <a:pt x="5881" y="16623"/>
                </a:cubicBezTo>
                <a:cubicBezTo>
                  <a:pt x="5881" y="16672"/>
                  <a:pt x="5855" y="16712"/>
                  <a:pt x="5823" y="16712"/>
                </a:cubicBezTo>
                <a:cubicBezTo>
                  <a:pt x="5792" y="16712"/>
                  <a:pt x="5766" y="16672"/>
                  <a:pt x="5766" y="16623"/>
                </a:cubicBezTo>
                <a:cubicBezTo>
                  <a:pt x="5766" y="16574"/>
                  <a:pt x="5792" y="16534"/>
                  <a:pt x="5823" y="16534"/>
                </a:cubicBezTo>
                <a:close/>
                <a:moveTo>
                  <a:pt x="5649" y="16534"/>
                </a:moveTo>
                <a:cubicBezTo>
                  <a:pt x="5681" y="16534"/>
                  <a:pt x="5707" y="16574"/>
                  <a:pt x="5707" y="16623"/>
                </a:cubicBezTo>
                <a:cubicBezTo>
                  <a:pt x="5707" y="16672"/>
                  <a:pt x="5681" y="16712"/>
                  <a:pt x="5649" y="16712"/>
                </a:cubicBezTo>
                <a:cubicBezTo>
                  <a:pt x="5618" y="16712"/>
                  <a:pt x="5592" y="16672"/>
                  <a:pt x="5592" y="16623"/>
                </a:cubicBezTo>
                <a:cubicBezTo>
                  <a:pt x="5592" y="16574"/>
                  <a:pt x="5618" y="16534"/>
                  <a:pt x="5649" y="16534"/>
                </a:cubicBezTo>
                <a:close/>
                <a:moveTo>
                  <a:pt x="19268" y="16264"/>
                </a:moveTo>
                <a:cubicBezTo>
                  <a:pt x="19299" y="16264"/>
                  <a:pt x="19325" y="16304"/>
                  <a:pt x="19325" y="16354"/>
                </a:cubicBezTo>
                <a:cubicBezTo>
                  <a:pt x="19325" y="16403"/>
                  <a:pt x="19299" y="16443"/>
                  <a:pt x="19268" y="16443"/>
                </a:cubicBezTo>
                <a:cubicBezTo>
                  <a:pt x="19236" y="16443"/>
                  <a:pt x="19210" y="16403"/>
                  <a:pt x="19210" y="16354"/>
                </a:cubicBezTo>
                <a:cubicBezTo>
                  <a:pt x="19210" y="16304"/>
                  <a:pt x="19236" y="16264"/>
                  <a:pt x="19268" y="16264"/>
                </a:cubicBezTo>
                <a:close/>
                <a:moveTo>
                  <a:pt x="19092" y="16264"/>
                </a:moveTo>
                <a:cubicBezTo>
                  <a:pt x="19124" y="16264"/>
                  <a:pt x="19150" y="16304"/>
                  <a:pt x="19150" y="16354"/>
                </a:cubicBezTo>
                <a:cubicBezTo>
                  <a:pt x="19150" y="16403"/>
                  <a:pt x="19124" y="16443"/>
                  <a:pt x="19092" y="16443"/>
                </a:cubicBezTo>
                <a:cubicBezTo>
                  <a:pt x="19061" y="16443"/>
                  <a:pt x="19035" y="16403"/>
                  <a:pt x="19035" y="16354"/>
                </a:cubicBezTo>
                <a:cubicBezTo>
                  <a:pt x="19035" y="16304"/>
                  <a:pt x="19061" y="16264"/>
                  <a:pt x="19092" y="16264"/>
                </a:cubicBezTo>
                <a:close/>
                <a:moveTo>
                  <a:pt x="17694" y="16264"/>
                </a:moveTo>
                <a:cubicBezTo>
                  <a:pt x="17725" y="16264"/>
                  <a:pt x="17751" y="16304"/>
                  <a:pt x="17751" y="16354"/>
                </a:cubicBezTo>
                <a:cubicBezTo>
                  <a:pt x="17751" y="16403"/>
                  <a:pt x="17725" y="16443"/>
                  <a:pt x="17694" y="16443"/>
                </a:cubicBezTo>
                <a:cubicBezTo>
                  <a:pt x="17662" y="16443"/>
                  <a:pt x="17636" y="16403"/>
                  <a:pt x="17636" y="16354"/>
                </a:cubicBezTo>
                <a:cubicBezTo>
                  <a:pt x="17636" y="16304"/>
                  <a:pt x="17662" y="16264"/>
                  <a:pt x="17694" y="16264"/>
                </a:cubicBezTo>
                <a:close/>
                <a:moveTo>
                  <a:pt x="17520" y="16264"/>
                </a:moveTo>
                <a:cubicBezTo>
                  <a:pt x="17551" y="16264"/>
                  <a:pt x="17577" y="16304"/>
                  <a:pt x="17577" y="16354"/>
                </a:cubicBezTo>
                <a:cubicBezTo>
                  <a:pt x="17577" y="16403"/>
                  <a:pt x="17551" y="16443"/>
                  <a:pt x="17520" y="16443"/>
                </a:cubicBezTo>
                <a:cubicBezTo>
                  <a:pt x="17488" y="16443"/>
                  <a:pt x="17462" y="16403"/>
                  <a:pt x="17462" y="16354"/>
                </a:cubicBezTo>
                <a:cubicBezTo>
                  <a:pt x="17462" y="16304"/>
                  <a:pt x="17488" y="16264"/>
                  <a:pt x="17520" y="16264"/>
                </a:cubicBezTo>
                <a:close/>
                <a:moveTo>
                  <a:pt x="12625" y="16264"/>
                </a:moveTo>
                <a:cubicBezTo>
                  <a:pt x="12657" y="16264"/>
                  <a:pt x="12682" y="16304"/>
                  <a:pt x="12682" y="16354"/>
                </a:cubicBezTo>
                <a:cubicBezTo>
                  <a:pt x="12682" y="16403"/>
                  <a:pt x="12657" y="16443"/>
                  <a:pt x="12625" y="16443"/>
                </a:cubicBezTo>
                <a:cubicBezTo>
                  <a:pt x="12593" y="16443"/>
                  <a:pt x="12567" y="16403"/>
                  <a:pt x="12567" y="16354"/>
                </a:cubicBezTo>
                <a:cubicBezTo>
                  <a:pt x="12567" y="16304"/>
                  <a:pt x="12593" y="16264"/>
                  <a:pt x="12625" y="16264"/>
                </a:cubicBezTo>
                <a:close/>
                <a:moveTo>
                  <a:pt x="12449" y="16264"/>
                </a:moveTo>
                <a:cubicBezTo>
                  <a:pt x="12480" y="16264"/>
                  <a:pt x="12506" y="16304"/>
                  <a:pt x="12506" y="16354"/>
                </a:cubicBezTo>
                <a:cubicBezTo>
                  <a:pt x="12506" y="16403"/>
                  <a:pt x="12480" y="16443"/>
                  <a:pt x="12449" y="16443"/>
                </a:cubicBezTo>
                <a:cubicBezTo>
                  <a:pt x="12417" y="16443"/>
                  <a:pt x="12391" y="16403"/>
                  <a:pt x="12391" y="16354"/>
                </a:cubicBezTo>
                <a:cubicBezTo>
                  <a:pt x="12391" y="16304"/>
                  <a:pt x="12417" y="16264"/>
                  <a:pt x="12449" y="16264"/>
                </a:cubicBezTo>
                <a:close/>
                <a:moveTo>
                  <a:pt x="12274" y="16264"/>
                </a:moveTo>
                <a:cubicBezTo>
                  <a:pt x="12306" y="16264"/>
                  <a:pt x="12332" y="16304"/>
                  <a:pt x="12332" y="16354"/>
                </a:cubicBezTo>
                <a:cubicBezTo>
                  <a:pt x="12332" y="16403"/>
                  <a:pt x="12306" y="16443"/>
                  <a:pt x="12274" y="16443"/>
                </a:cubicBezTo>
                <a:cubicBezTo>
                  <a:pt x="12243" y="16443"/>
                  <a:pt x="12217" y="16403"/>
                  <a:pt x="12217" y="16354"/>
                </a:cubicBezTo>
                <a:cubicBezTo>
                  <a:pt x="12217" y="16304"/>
                  <a:pt x="12243" y="16264"/>
                  <a:pt x="12274" y="16264"/>
                </a:cubicBezTo>
                <a:close/>
                <a:moveTo>
                  <a:pt x="12099" y="16264"/>
                </a:moveTo>
                <a:cubicBezTo>
                  <a:pt x="12131" y="16264"/>
                  <a:pt x="12156" y="16304"/>
                  <a:pt x="12156" y="16354"/>
                </a:cubicBezTo>
                <a:cubicBezTo>
                  <a:pt x="12156" y="16403"/>
                  <a:pt x="12131" y="16443"/>
                  <a:pt x="12099" y="16443"/>
                </a:cubicBezTo>
                <a:cubicBezTo>
                  <a:pt x="12067" y="16443"/>
                  <a:pt x="12041" y="16403"/>
                  <a:pt x="12041" y="16354"/>
                </a:cubicBezTo>
                <a:cubicBezTo>
                  <a:pt x="12041" y="16304"/>
                  <a:pt x="12067" y="16264"/>
                  <a:pt x="12099" y="16264"/>
                </a:cubicBezTo>
                <a:close/>
                <a:moveTo>
                  <a:pt x="11925" y="16264"/>
                </a:moveTo>
                <a:cubicBezTo>
                  <a:pt x="11957" y="16264"/>
                  <a:pt x="11982" y="16304"/>
                  <a:pt x="11982" y="16354"/>
                </a:cubicBezTo>
                <a:cubicBezTo>
                  <a:pt x="11982" y="16403"/>
                  <a:pt x="11957" y="16443"/>
                  <a:pt x="11925" y="16443"/>
                </a:cubicBezTo>
                <a:cubicBezTo>
                  <a:pt x="11893" y="16443"/>
                  <a:pt x="11868" y="16403"/>
                  <a:pt x="11868" y="16354"/>
                </a:cubicBezTo>
                <a:cubicBezTo>
                  <a:pt x="11868" y="16304"/>
                  <a:pt x="11893" y="16264"/>
                  <a:pt x="11925" y="16264"/>
                </a:cubicBezTo>
                <a:close/>
                <a:moveTo>
                  <a:pt x="11749" y="16264"/>
                </a:moveTo>
                <a:cubicBezTo>
                  <a:pt x="11780" y="16264"/>
                  <a:pt x="11806" y="16304"/>
                  <a:pt x="11806" y="16354"/>
                </a:cubicBezTo>
                <a:cubicBezTo>
                  <a:pt x="11806" y="16403"/>
                  <a:pt x="11780" y="16443"/>
                  <a:pt x="11749" y="16443"/>
                </a:cubicBezTo>
                <a:cubicBezTo>
                  <a:pt x="11717" y="16443"/>
                  <a:pt x="11691" y="16403"/>
                  <a:pt x="11691" y="16354"/>
                </a:cubicBezTo>
                <a:cubicBezTo>
                  <a:pt x="11691" y="16304"/>
                  <a:pt x="11717" y="16264"/>
                  <a:pt x="11749" y="16264"/>
                </a:cubicBezTo>
                <a:close/>
                <a:moveTo>
                  <a:pt x="11575" y="16264"/>
                </a:moveTo>
                <a:cubicBezTo>
                  <a:pt x="11606" y="16264"/>
                  <a:pt x="11632" y="16304"/>
                  <a:pt x="11632" y="16354"/>
                </a:cubicBezTo>
                <a:cubicBezTo>
                  <a:pt x="11632" y="16403"/>
                  <a:pt x="11606" y="16443"/>
                  <a:pt x="11575" y="16443"/>
                </a:cubicBezTo>
                <a:cubicBezTo>
                  <a:pt x="11543" y="16443"/>
                  <a:pt x="11517" y="16403"/>
                  <a:pt x="11517" y="16354"/>
                </a:cubicBezTo>
                <a:cubicBezTo>
                  <a:pt x="11517" y="16304"/>
                  <a:pt x="11543" y="16264"/>
                  <a:pt x="11575" y="16264"/>
                </a:cubicBezTo>
                <a:close/>
                <a:moveTo>
                  <a:pt x="11400" y="16264"/>
                </a:moveTo>
                <a:cubicBezTo>
                  <a:pt x="11432" y="16264"/>
                  <a:pt x="11457" y="16304"/>
                  <a:pt x="11457" y="16354"/>
                </a:cubicBezTo>
                <a:cubicBezTo>
                  <a:pt x="11457" y="16403"/>
                  <a:pt x="11432" y="16443"/>
                  <a:pt x="11400" y="16443"/>
                </a:cubicBezTo>
                <a:cubicBezTo>
                  <a:pt x="11368" y="16443"/>
                  <a:pt x="11342" y="16403"/>
                  <a:pt x="11342" y="16354"/>
                </a:cubicBezTo>
                <a:cubicBezTo>
                  <a:pt x="11342" y="16304"/>
                  <a:pt x="11368" y="16264"/>
                  <a:pt x="11400" y="16264"/>
                </a:cubicBezTo>
                <a:close/>
                <a:moveTo>
                  <a:pt x="11226" y="16264"/>
                </a:moveTo>
                <a:cubicBezTo>
                  <a:pt x="11258" y="16264"/>
                  <a:pt x="11283" y="16304"/>
                  <a:pt x="11283" y="16354"/>
                </a:cubicBezTo>
                <a:cubicBezTo>
                  <a:pt x="11283" y="16403"/>
                  <a:pt x="11258" y="16443"/>
                  <a:pt x="11226" y="16443"/>
                </a:cubicBezTo>
                <a:cubicBezTo>
                  <a:pt x="11194" y="16443"/>
                  <a:pt x="11168" y="16403"/>
                  <a:pt x="11168" y="16354"/>
                </a:cubicBezTo>
                <a:cubicBezTo>
                  <a:pt x="11168" y="16304"/>
                  <a:pt x="11194" y="16264"/>
                  <a:pt x="11226" y="16264"/>
                </a:cubicBezTo>
                <a:close/>
                <a:moveTo>
                  <a:pt x="11049" y="16264"/>
                </a:moveTo>
                <a:cubicBezTo>
                  <a:pt x="11081" y="16264"/>
                  <a:pt x="11107" y="16304"/>
                  <a:pt x="11107" y="16354"/>
                </a:cubicBezTo>
                <a:cubicBezTo>
                  <a:pt x="11107" y="16403"/>
                  <a:pt x="11081" y="16443"/>
                  <a:pt x="11049" y="16443"/>
                </a:cubicBezTo>
                <a:cubicBezTo>
                  <a:pt x="11017" y="16443"/>
                  <a:pt x="10992" y="16403"/>
                  <a:pt x="10992" y="16354"/>
                </a:cubicBezTo>
                <a:cubicBezTo>
                  <a:pt x="10992" y="16304"/>
                  <a:pt x="11017" y="16264"/>
                  <a:pt x="11049" y="16264"/>
                </a:cubicBezTo>
                <a:close/>
                <a:moveTo>
                  <a:pt x="7922" y="16263"/>
                </a:moveTo>
                <a:cubicBezTo>
                  <a:pt x="7953" y="16263"/>
                  <a:pt x="7979" y="16302"/>
                  <a:pt x="7979" y="16352"/>
                </a:cubicBezTo>
                <a:cubicBezTo>
                  <a:pt x="7979" y="16401"/>
                  <a:pt x="7953" y="16441"/>
                  <a:pt x="7922" y="16441"/>
                </a:cubicBezTo>
                <a:cubicBezTo>
                  <a:pt x="7890" y="16441"/>
                  <a:pt x="7864" y="16401"/>
                  <a:pt x="7864" y="16352"/>
                </a:cubicBezTo>
                <a:cubicBezTo>
                  <a:pt x="7864" y="16302"/>
                  <a:pt x="7890" y="16263"/>
                  <a:pt x="7922" y="16263"/>
                </a:cubicBezTo>
                <a:close/>
                <a:moveTo>
                  <a:pt x="7748" y="16263"/>
                </a:moveTo>
                <a:cubicBezTo>
                  <a:pt x="7779" y="16263"/>
                  <a:pt x="7805" y="16302"/>
                  <a:pt x="7805" y="16352"/>
                </a:cubicBezTo>
                <a:cubicBezTo>
                  <a:pt x="7805" y="16401"/>
                  <a:pt x="7779" y="16441"/>
                  <a:pt x="7748" y="16441"/>
                </a:cubicBezTo>
                <a:cubicBezTo>
                  <a:pt x="7716" y="16441"/>
                  <a:pt x="7690" y="16401"/>
                  <a:pt x="7690" y="16352"/>
                </a:cubicBezTo>
                <a:cubicBezTo>
                  <a:pt x="7690" y="16302"/>
                  <a:pt x="7716" y="16263"/>
                  <a:pt x="7748" y="16263"/>
                </a:cubicBezTo>
                <a:close/>
                <a:moveTo>
                  <a:pt x="7571" y="16263"/>
                </a:moveTo>
                <a:cubicBezTo>
                  <a:pt x="7603" y="16263"/>
                  <a:pt x="7629" y="16302"/>
                  <a:pt x="7629" y="16352"/>
                </a:cubicBezTo>
                <a:cubicBezTo>
                  <a:pt x="7629" y="16401"/>
                  <a:pt x="7603" y="16441"/>
                  <a:pt x="7571" y="16441"/>
                </a:cubicBezTo>
                <a:cubicBezTo>
                  <a:pt x="7540" y="16441"/>
                  <a:pt x="7514" y="16401"/>
                  <a:pt x="7514" y="16352"/>
                </a:cubicBezTo>
                <a:cubicBezTo>
                  <a:pt x="7514" y="16302"/>
                  <a:pt x="7540" y="16263"/>
                  <a:pt x="7571" y="16263"/>
                </a:cubicBezTo>
                <a:close/>
                <a:moveTo>
                  <a:pt x="7397" y="16263"/>
                </a:moveTo>
                <a:cubicBezTo>
                  <a:pt x="7429" y="16263"/>
                  <a:pt x="7455" y="16302"/>
                  <a:pt x="7455" y="16352"/>
                </a:cubicBezTo>
                <a:cubicBezTo>
                  <a:pt x="7455" y="16401"/>
                  <a:pt x="7429" y="16441"/>
                  <a:pt x="7397" y="16441"/>
                </a:cubicBezTo>
                <a:cubicBezTo>
                  <a:pt x="7366" y="16441"/>
                  <a:pt x="7340" y="16401"/>
                  <a:pt x="7340" y="16352"/>
                </a:cubicBezTo>
                <a:cubicBezTo>
                  <a:pt x="7340" y="16302"/>
                  <a:pt x="7366" y="16263"/>
                  <a:pt x="7397" y="16263"/>
                </a:cubicBezTo>
                <a:close/>
                <a:moveTo>
                  <a:pt x="7223" y="16263"/>
                </a:moveTo>
                <a:cubicBezTo>
                  <a:pt x="7254" y="16263"/>
                  <a:pt x="7280" y="16302"/>
                  <a:pt x="7280" y="16352"/>
                </a:cubicBezTo>
                <a:cubicBezTo>
                  <a:pt x="7280" y="16401"/>
                  <a:pt x="7254" y="16441"/>
                  <a:pt x="7223" y="16441"/>
                </a:cubicBezTo>
                <a:cubicBezTo>
                  <a:pt x="7191" y="16441"/>
                  <a:pt x="7165" y="16401"/>
                  <a:pt x="7165" y="16352"/>
                </a:cubicBezTo>
                <a:cubicBezTo>
                  <a:pt x="7165" y="16302"/>
                  <a:pt x="7191" y="16263"/>
                  <a:pt x="7223" y="16263"/>
                </a:cubicBezTo>
                <a:close/>
                <a:moveTo>
                  <a:pt x="7049" y="16263"/>
                </a:moveTo>
                <a:cubicBezTo>
                  <a:pt x="7080" y="16263"/>
                  <a:pt x="7106" y="16302"/>
                  <a:pt x="7106" y="16352"/>
                </a:cubicBezTo>
                <a:cubicBezTo>
                  <a:pt x="7106" y="16401"/>
                  <a:pt x="7080" y="16441"/>
                  <a:pt x="7049" y="16441"/>
                </a:cubicBezTo>
                <a:cubicBezTo>
                  <a:pt x="7017" y="16441"/>
                  <a:pt x="6991" y="16401"/>
                  <a:pt x="6991" y="16352"/>
                </a:cubicBezTo>
                <a:cubicBezTo>
                  <a:pt x="6991" y="16302"/>
                  <a:pt x="7017" y="16263"/>
                  <a:pt x="7049" y="16263"/>
                </a:cubicBezTo>
                <a:close/>
                <a:moveTo>
                  <a:pt x="6872" y="16263"/>
                </a:moveTo>
                <a:cubicBezTo>
                  <a:pt x="6904" y="16263"/>
                  <a:pt x="6930" y="16302"/>
                  <a:pt x="6930" y="16352"/>
                </a:cubicBezTo>
                <a:cubicBezTo>
                  <a:pt x="6930" y="16401"/>
                  <a:pt x="6904" y="16441"/>
                  <a:pt x="6872" y="16441"/>
                </a:cubicBezTo>
                <a:cubicBezTo>
                  <a:pt x="6840" y="16441"/>
                  <a:pt x="6815" y="16401"/>
                  <a:pt x="6815" y="16352"/>
                </a:cubicBezTo>
                <a:cubicBezTo>
                  <a:pt x="6815" y="16302"/>
                  <a:pt x="6840" y="16263"/>
                  <a:pt x="6872" y="16263"/>
                </a:cubicBezTo>
                <a:close/>
                <a:moveTo>
                  <a:pt x="6698" y="16263"/>
                </a:moveTo>
                <a:cubicBezTo>
                  <a:pt x="6730" y="16263"/>
                  <a:pt x="6756" y="16302"/>
                  <a:pt x="6756" y="16352"/>
                </a:cubicBezTo>
                <a:cubicBezTo>
                  <a:pt x="6756" y="16401"/>
                  <a:pt x="6730" y="16441"/>
                  <a:pt x="6698" y="16441"/>
                </a:cubicBezTo>
                <a:cubicBezTo>
                  <a:pt x="6666" y="16441"/>
                  <a:pt x="6641" y="16401"/>
                  <a:pt x="6641" y="16352"/>
                </a:cubicBezTo>
                <a:cubicBezTo>
                  <a:pt x="6641" y="16302"/>
                  <a:pt x="6666" y="16263"/>
                  <a:pt x="6698" y="16263"/>
                </a:cubicBezTo>
                <a:close/>
                <a:moveTo>
                  <a:pt x="6523" y="16263"/>
                </a:moveTo>
                <a:cubicBezTo>
                  <a:pt x="6554" y="16263"/>
                  <a:pt x="6580" y="16302"/>
                  <a:pt x="6580" y="16352"/>
                </a:cubicBezTo>
                <a:cubicBezTo>
                  <a:pt x="6580" y="16401"/>
                  <a:pt x="6554" y="16441"/>
                  <a:pt x="6523" y="16441"/>
                </a:cubicBezTo>
                <a:cubicBezTo>
                  <a:pt x="6491" y="16441"/>
                  <a:pt x="6465" y="16401"/>
                  <a:pt x="6465" y="16352"/>
                </a:cubicBezTo>
                <a:cubicBezTo>
                  <a:pt x="6465" y="16302"/>
                  <a:pt x="6491" y="16263"/>
                  <a:pt x="6523" y="16263"/>
                </a:cubicBezTo>
                <a:close/>
                <a:moveTo>
                  <a:pt x="6349" y="16263"/>
                </a:moveTo>
                <a:cubicBezTo>
                  <a:pt x="6380" y="16263"/>
                  <a:pt x="6406" y="16302"/>
                  <a:pt x="6406" y="16352"/>
                </a:cubicBezTo>
                <a:cubicBezTo>
                  <a:pt x="6406" y="16401"/>
                  <a:pt x="6380" y="16441"/>
                  <a:pt x="6349" y="16441"/>
                </a:cubicBezTo>
                <a:cubicBezTo>
                  <a:pt x="6317" y="16441"/>
                  <a:pt x="6291" y="16401"/>
                  <a:pt x="6291" y="16352"/>
                </a:cubicBezTo>
                <a:cubicBezTo>
                  <a:pt x="6291" y="16302"/>
                  <a:pt x="6317" y="16263"/>
                  <a:pt x="6349" y="16263"/>
                </a:cubicBezTo>
                <a:close/>
                <a:moveTo>
                  <a:pt x="6172" y="16263"/>
                </a:moveTo>
                <a:cubicBezTo>
                  <a:pt x="6204" y="16263"/>
                  <a:pt x="6230" y="16302"/>
                  <a:pt x="6230" y="16352"/>
                </a:cubicBezTo>
                <a:cubicBezTo>
                  <a:pt x="6230" y="16401"/>
                  <a:pt x="6204" y="16441"/>
                  <a:pt x="6172" y="16441"/>
                </a:cubicBezTo>
                <a:cubicBezTo>
                  <a:pt x="6141" y="16441"/>
                  <a:pt x="6115" y="16401"/>
                  <a:pt x="6115" y="16352"/>
                </a:cubicBezTo>
                <a:cubicBezTo>
                  <a:pt x="6115" y="16302"/>
                  <a:pt x="6141" y="16263"/>
                  <a:pt x="6172" y="16263"/>
                </a:cubicBezTo>
                <a:close/>
                <a:moveTo>
                  <a:pt x="5998" y="16263"/>
                </a:moveTo>
                <a:cubicBezTo>
                  <a:pt x="6030" y="16263"/>
                  <a:pt x="6056" y="16302"/>
                  <a:pt x="6056" y="16352"/>
                </a:cubicBezTo>
                <a:cubicBezTo>
                  <a:pt x="6056" y="16401"/>
                  <a:pt x="6030" y="16441"/>
                  <a:pt x="5998" y="16441"/>
                </a:cubicBezTo>
                <a:cubicBezTo>
                  <a:pt x="5966" y="16441"/>
                  <a:pt x="5941" y="16401"/>
                  <a:pt x="5941" y="16352"/>
                </a:cubicBezTo>
                <a:cubicBezTo>
                  <a:pt x="5941" y="16302"/>
                  <a:pt x="5966" y="16263"/>
                  <a:pt x="5998" y="16263"/>
                </a:cubicBezTo>
                <a:close/>
                <a:moveTo>
                  <a:pt x="5823" y="16263"/>
                </a:moveTo>
                <a:cubicBezTo>
                  <a:pt x="5855" y="16263"/>
                  <a:pt x="5881" y="16302"/>
                  <a:pt x="5881" y="16352"/>
                </a:cubicBezTo>
                <a:cubicBezTo>
                  <a:pt x="5881" y="16401"/>
                  <a:pt x="5855" y="16441"/>
                  <a:pt x="5823" y="16441"/>
                </a:cubicBezTo>
                <a:cubicBezTo>
                  <a:pt x="5792" y="16441"/>
                  <a:pt x="5766" y="16401"/>
                  <a:pt x="5766" y="16352"/>
                </a:cubicBezTo>
                <a:cubicBezTo>
                  <a:pt x="5766" y="16302"/>
                  <a:pt x="5792" y="16263"/>
                  <a:pt x="5823" y="16263"/>
                </a:cubicBezTo>
                <a:close/>
                <a:moveTo>
                  <a:pt x="5649" y="16263"/>
                </a:moveTo>
                <a:cubicBezTo>
                  <a:pt x="5681" y="16263"/>
                  <a:pt x="5707" y="16302"/>
                  <a:pt x="5707" y="16352"/>
                </a:cubicBezTo>
                <a:cubicBezTo>
                  <a:pt x="5707" y="16401"/>
                  <a:pt x="5681" y="16441"/>
                  <a:pt x="5649" y="16441"/>
                </a:cubicBezTo>
                <a:cubicBezTo>
                  <a:pt x="5618" y="16441"/>
                  <a:pt x="5592" y="16401"/>
                  <a:pt x="5592" y="16352"/>
                </a:cubicBezTo>
                <a:cubicBezTo>
                  <a:pt x="5592" y="16302"/>
                  <a:pt x="5618" y="16263"/>
                  <a:pt x="5649" y="16263"/>
                </a:cubicBezTo>
                <a:close/>
                <a:moveTo>
                  <a:pt x="5473" y="16263"/>
                </a:moveTo>
                <a:cubicBezTo>
                  <a:pt x="5505" y="16263"/>
                  <a:pt x="5531" y="16302"/>
                  <a:pt x="5531" y="16352"/>
                </a:cubicBezTo>
                <a:cubicBezTo>
                  <a:pt x="5531" y="16401"/>
                  <a:pt x="5505" y="16441"/>
                  <a:pt x="5473" y="16441"/>
                </a:cubicBezTo>
                <a:cubicBezTo>
                  <a:pt x="5441" y="16441"/>
                  <a:pt x="5416" y="16401"/>
                  <a:pt x="5416" y="16352"/>
                </a:cubicBezTo>
                <a:cubicBezTo>
                  <a:pt x="5416" y="16302"/>
                  <a:pt x="5441" y="16263"/>
                  <a:pt x="5473" y="16263"/>
                </a:cubicBezTo>
                <a:close/>
                <a:moveTo>
                  <a:pt x="18919" y="15994"/>
                </a:moveTo>
                <a:cubicBezTo>
                  <a:pt x="18951" y="15994"/>
                  <a:pt x="18977" y="16034"/>
                  <a:pt x="18977" y="16083"/>
                </a:cubicBezTo>
                <a:cubicBezTo>
                  <a:pt x="18977" y="16132"/>
                  <a:pt x="18951" y="16172"/>
                  <a:pt x="18919" y="16172"/>
                </a:cubicBezTo>
                <a:cubicBezTo>
                  <a:pt x="18888" y="16172"/>
                  <a:pt x="18862" y="16132"/>
                  <a:pt x="18862" y="16083"/>
                </a:cubicBezTo>
                <a:cubicBezTo>
                  <a:pt x="18862" y="16034"/>
                  <a:pt x="18888" y="15994"/>
                  <a:pt x="18919" y="15994"/>
                </a:cubicBezTo>
                <a:close/>
                <a:moveTo>
                  <a:pt x="18743" y="15994"/>
                </a:moveTo>
                <a:cubicBezTo>
                  <a:pt x="18775" y="15994"/>
                  <a:pt x="18800" y="16034"/>
                  <a:pt x="18800" y="16083"/>
                </a:cubicBezTo>
                <a:cubicBezTo>
                  <a:pt x="18800" y="16132"/>
                  <a:pt x="18775" y="16172"/>
                  <a:pt x="18743" y="16172"/>
                </a:cubicBezTo>
                <a:cubicBezTo>
                  <a:pt x="18711" y="16172"/>
                  <a:pt x="18685" y="16132"/>
                  <a:pt x="18685" y="16083"/>
                </a:cubicBezTo>
                <a:cubicBezTo>
                  <a:pt x="18685" y="16034"/>
                  <a:pt x="18711" y="15994"/>
                  <a:pt x="18743" y="15994"/>
                </a:cubicBezTo>
                <a:close/>
                <a:moveTo>
                  <a:pt x="18569" y="15994"/>
                </a:moveTo>
                <a:cubicBezTo>
                  <a:pt x="18601" y="15994"/>
                  <a:pt x="18626" y="16034"/>
                  <a:pt x="18626" y="16083"/>
                </a:cubicBezTo>
                <a:cubicBezTo>
                  <a:pt x="18626" y="16132"/>
                  <a:pt x="18601" y="16172"/>
                  <a:pt x="18569" y="16172"/>
                </a:cubicBezTo>
                <a:cubicBezTo>
                  <a:pt x="18537" y="16172"/>
                  <a:pt x="18512" y="16132"/>
                  <a:pt x="18512" y="16083"/>
                </a:cubicBezTo>
                <a:cubicBezTo>
                  <a:pt x="18512" y="16034"/>
                  <a:pt x="18537" y="15994"/>
                  <a:pt x="18569" y="15994"/>
                </a:cubicBezTo>
                <a:close/>
                <a:moveTo>
                  <a:pt x="16995" y="15994"/>
                </a:moveTo>
                <a:cubicBezTo>
                  <a:pt x="17027" y="15994"/>
                  <a:pt x="17052" y="16034"/>
                  <a:pt x="17052" y="16083"/>
                </a:cubicBezTo>
                <a:cubicBezTo>
                  <a:pt x="17052" y="16132"/>
                  <a:pt x="17027" y="16172"/>
                  <a:pt x="16995" y="16172"/>
                </a:cubicBezTo>
                <a:cubicBezTo>
                  <a:pt x="16963" y="16172"/>
                  <a:pt x="16937" y="16132"/>
                  <a:pt x="16937" y="16083"/>
                </a:cubicBezTo>
                <a:cubicBezTo>
                  <a:pt x="16937" y="16034"/>
                  <a:pt x="16963" y="15994"/>
                  <a:pt x="16995" y="15994"/>
                </a:cubicBezTo>
                <a:close/>
                <a:moveTo>
                  <a:pt x="16821" y="15994"/>
                </a:moveTo>
                <a:cubicBezTo>
                  <a:pt x="16853" y="15994"/>
                  <a:pt x="16878" y="16034"/>
                  <a:pt x="16878" y="16083"/>
                </a:cubicBezTo>
                <a:cubicBezTo>
                  <a:pt x="16878" y="16132"/>
                  <a:pt x="16853" y="16172"/>
                  <a:pt x="16821" y="16172"/>
                </a:cubicBezTo>
                <a:cubicBezTo>
                  <a:pt x="16789" y="16172"/>
                  <a:pt x="16763" y="16132"/>
                  <a:pt x="16763" y="16083"/>
                </a:cubicBezTo>
                <a:cubicBezTo>
                  <a:pt x="16763" y="16034"/>
                  <a:pt x="16789" y="15994"/>
                  <a:pt x="16821" y="15994"/>
                </a:cubicBezTo>
                <a:close/>
                <a:moveTo>
                  <a:pt x="16645" y="15994"/>
                </a:moveTo>
                <a:cubicBezTo>
                  <a:pt x="16676" y="15994"/>
                  <a:pt x="16702" y="16034"/>
                  <a:pt x="16702" y="16083"/>
                </a:cubicBezTo>
                <a:cubicBezTo>
                  <a:pt x="16702" y="16132"/>
                  <a:pt x="16676" y="16172"/>
                  <a:pt x="16645" y="16172"/>
                </a:cubicBezTo>
                <a:cubicBezTo>
                  <a:pt x="16613" y="16172"/>
                  <a:pt x="16587" y="16132"/>
                  <a:pt x="16587" y="16083"/>
                </a:cubicBezTo>
                <a:cubicBezTo>
                  <a:pt x="16587" y="16034"/>
                  <a:pt x="16613" y="15994"/>
                  <a:pt x="16645" y="15994"/>
                </a:cubicBezTo>
                <a:close/>
                <a:moveTo>
                  <a:pt x="12449" y="15994"/>
                </a:moveTo>
                <a:cubicBezTo>
                  <a:pt x="12481" y="15994"/>
                  <a:pt x="12506" y="16034"/>
                  <a:pt x="12506" y="16083"/>
                </a:cubicBezTo>
                <a:cubicBezTo>
                  <a:pt x="12506" y="16132"/>
                  <a:pt x="12481" y="16172"/>
                  <a:pt x="12449" y="16172"/>
                </a:cubicBezTo>
                <a:cubicBezTo>
                  <a:pt x="12417" y="16172"/>
                  <a:pt x="12392" y="16132"/>
                  <a:pt x="12392" y="16083"/>
                </a:cubicBezTo>
                <a:cubicBezTo>
                  <a:pt x="12392" y="16034"/>
                  <a:pt x="12417" y="15994"/>
                  <a:pt x="12449" y="15994"/>
                </a:cubicBezTo>
                <a:close/>
                <a:moveTo>
                  <a:pt x="12275" y="15994"/>
                </a:moveTo>
                <a:cubicBezTo>
                  <a:pt x="12306" y="15994"/>
                  <a:pt x="12332" y="16034"/>
                  <a:pt x="12332" y="16083"/>
                </a:cubicBezTo>
                <a:cubicBezTo>
                  <a:pt x="12332" y="16132"/>
                  <a:pt x="12306" y="16172"/>
                  <a:pt x="12275" y="16172"/>
                </a:cubicBezTo>
                <a:cubicBezTo>
                  <a:pt x="12243" y="16172"/>
                  <a:pt x="12217" y="16132"/>
                  <a:pt x="12217" y="16083"/>
                </a:cubicBezTo>
                <a:cubicBezTo>
                  <a:pt x="12217" y="16034"/>
                  <a:pt x="12243" y="15994"/>
                  <a:pt x="12275" y="15994"/>
                </a:cubicBezTo>
                <a:close/>
                <a:moveTo>
                  <a:pt x="12099" y="15994"/>
                </a:moveTo>
                <a:cubicBezTo>
                  <a:pt x="12131" y="15994"/>
                  <a:pt x="12157" y="16034"/>
                  <a:pt x="12157" y="16083"/>
                </a:cubicBezTo>
                <a:cubicBezTo>
                  <a:pt x="12157" y="16132"/>
                  <a:pt x="12131" y="16172"/>
                  <a:pt x="12099" y="16172"/>
                </a:cubicBezTo>
                <a:cubicBezTo>
                  <a:pt x="12068" y="16172"/>
                  <a:pt x="12042" y="16132"/>
                  <a:pt x="12042" y="16083"/>
                </a:cubicBezTo>
                <a:cubicBezTo>
                  <a:pt x="12042" y="16034"/>
                  <a:pt x="12068" y="15994"/>
                  <a:pt x="12099" y="15994"/>
                </a:cubicBezTo>
                <a:close/>
                <a:moveTo>
                  <a:pt x="11925" y="15994"/>
                </a:moveTo>
                <a:cubicBezTo>
                  <a:pt x="11957" y="15994"/>
                  <a:pt x="11983" y="16034"/>
                  <a:pt x="11983" y="16083"/>
                </a:cubicBezTo>
                <a:cubicBezTo>
                  <a:pt x="11983" y="16132"/>
                  <a:pt x="11957" y="16172"/>
                  <a:pt x="11925" y="16172"/>
                </a:cubicBezTo>
                <a:cubicBezTo>
                  <a:pt x="11894" y="16172"/>
                  <a:pt x="11868" y="16132"/>
                  <a:pt x="11868" y="16083"/>
                </a:cubicBezTo>
                <a:cubicBezTo>
                  <a:pt x="11868" y="16034"/>
                  <a:pt x="11894" y="15994"/>
                  <a:pt x="11925" y="15994"/>
                </a:cubicBezTo>
                <a:close/>
                <a:moveTo>
                  <a:pt x="11749" y="15994"/>
                </a:moveTo>
                <a:cubicBezTo>
                  <a:pt x="11781" y="15994"/>
                  <a:pt x="11806" y="16034"/>
                  <a:pt x="11806" y="16083"/>
                </a:cubicBezTo>
                <a:cubicBezTo>
                  <a:pt x="11806" y="16132"/>
                  <a:pt x="11781" y="16172"/>
                  <a:pt x="11749" y="16172"/>
                </a:cubicBezTo>
                <a:cubicBezTo>
                  <a:pt x="11717" y="16172"/>
                  <a:pt x="11691" y="16132"/>
                  <a:pt x="11691" y="16083"/>
                </a:cubicBezTo>
                <a:cubicBezTo>
                  <a:pt x="11691" y="16034"/>
                  <a:pt x="11717" y="15994"/>
                  <a:pt x="11749" y="15994"/>
                </a:cubicBezTo>
                <a:close/>
                <a:moveTo>
                  <a:pt x="11575" y="15994"/>
                </a:moveTo>
                <a:cubicBezTo>
                  <a:pt x="11607" y="15994"/>
                  <a:pt x="11632" y="16034"/>
                  <a:pt x="11632" y="16083"/>
                </a:cubicBezTo>
                <a:cubicBezTo>
                  <a:pt x="11632" y="16132"/>
                  <a:pt x="11607" y="16172"/>
                  <a:pt x="11575" y="16172"/>
                </a:cubicBezTo>
                <a:cubicBezTo>
                  <a:pt x="11543" y="16172"/>
                  <a:pt x="11517" y="16132"/>
                  <a:pt x="11517" y="16083"/>
                </a:cubicBezTo>
                <a:cubicBezTo>
                  <a:pt x="11517" y="16034"/>
                  <a:pt x="11543" y="15994"/>
                  <a:pt x="11575" y="15994"/>
                </a:cubicBezTo>
                <a:close/>
                <a:moveTo>
                  <a:pt x="11400" y="15994"/>
                </a:moveTo>
                <a:cubicBezTo>
                  <a:pt x="11432" y="15994"/>
                  <a:pt x="11458" y="16034"/>
                  <a:pt x="11458" y="16083"/>
                </a:cubicBezTo>
                <a:cubicBezTo>
                  <a:pt x="11458" y="16132"/>
                  <a:pt x="11432" y="16172"/>
                  <a:pt x="11400" y="16172"/>
                </a:cubicBezTo>
                <a:cubicBezTo>
                  <a:pt x="11368" y="16172"/>
                  <a:pt x="11343" y="16132"/>
                  <a:pt x="11343" y="16083"/>
                </a:cubicBezTo>
                <a:cubicBezTo>
                  <a:pt x="11343" y="16034"/>
                  <a:pt x="11368" y="15994"/>
                  <a:pt x="11400" y="15994"/>
                </a:cubicBezTo>
                <a:close/>
                <a:moveTo>
                  <a:pt x="11226" y="15994"/>
                </a:moveTo>
                <a:cubicBezTo>
                  <a:pt x="11258" y="15994"/>
                  <a:pt x="11284" y="16034"/>
                  <a:pt x="11284" y="16083"/>
                </a:cubicBezTo>
                <a:cubicBezTo>
                  <a:pt x="11284" y="16132"/>
                  <a:pt x="11258" y="16172"/>
                  <a:pt x="11226" y="16172"/>
                </a:cubicBezTo>
                <a:cubicBezTo>
                  <a:pt x="11195" y="16172"/>
                  <a:pt x="11169" y="16132"/>
                  <a:pt x="11169" y="16083"/>
                </a:cubicBezTo>
                <a:cubicBezTo>
                  <a:pt x="11169" y="16034"/>
                  <a:pt x="11195" y="15994"/>
                  <a:pt x="11226" y="15994"/>
                </a:cubicBezTo>
                <a:close/>
                <a:moveTo>
                  <a:pt x="11050" y="15994"/>
                </a:moveTo>
                <a:cubicBezTo>
                  <a:pt x="11082" y="15994"/>
                  <a:pt x="11107" y="16034"/>
                  <a:pt x="11107" y="16083"/>
                </a:cubicBezTo>
                <a:cubicBezTo>
                  <a:pt x="11107" y="16132"/>
                  <a:pt x="11082" y="16172"/>
                  <a:pt x="11050" y="16172"/>
                </a:cubicBezTo>
                <a:cubicBezTo>
                  <a:pt x="11018" y="16172"/>
                  <a:pt x="10992" y="16132"/>
                  <a:pt x="10992" y="16083"/>
                </a:cubicBezTo>
                <a:cubicBezTo>
                  <a:pt x="10992" y="16034"/>
                  <a:pt x="11018" y="15994"/>
                  <a:pt x="11050" y="15994"/>
                </a:cubicBezTo>
                <a:close/>
                <a:moveTo>
                  <a:pt x="8097" y="15992"/>
                </a:moveTo>
                <a:cubicBezTo>
                  <a:pt x="8129" y="15992"/>
                  <a:pt x="8154" y="16032"/>
                  <a:pt x="8154" y="16081"/>
                </a:cubicBezTo>
                <a:cubicBezTo>
                  <a:pt x="8154" y="16131"/>
                  <a:pt x="8129" y="16171"/>
                  <a:pt x="8097" y="16171"/>
                </a:cubicBezTo>
                <a:cubicBezTo>
                  <a:pt x="8065" y="16171"/>
                  <a:pt x="8039" y="16131"/>
                  <a:pt x="8039" y="16081"/>
                </a:cubicBezTo>
                <a:cubicBezTo>
                  <a:pt x="8039" y="16032"/>
                  <a:pt x="8065" y="15992"/>
                  <a:pt x="8097" y="15992"/>
                </a:cubicBezTo>
                <a:close/>
                <a:moveTo>
                  <a:pt x="7922" y="15992"/>
                </a:moveTo>
                <a:cubicBezTo>
                  <a:pt x="7954" y="15992"/>
                  <a:pt x="7979" y="16032"/>
                  <a:pt x="7979" y="16081"/>
                </a:cubicBezTo>
                <a:cubicBezTo>
                  <a:pt x="7979" y="16131"/>
                  <a:pt x="7954" y="16171"/>
                  <a:pt x="7922" y="16171"/>
                </a:cubicBezTo>
                <a:cubicBezTo>
                  <a:pt x="7890" y="16171"/>
                  <a:pt x="7865" y="16131"/>
                  <a:pt x="7865" y="16081"/>
                </a:cubicBezTo>
                <a:cubicBezTo>
                  <a:pt x="7865" y="16032"/>
                  <a:pt x="7890" y="15992"/>
                  <a:pt x="7922" y="15992"/>
                </a:cubicBezTo>
                <a:close/>
                <a:moveTo>
                  <a:pt x="7748" y="15992"/>
                </a:moveTo>
                <a:cubicBezTo>
                  <a:pt x="7780" y="15992"/>
                  <a:pt x="7806" y="16032"/>
                  <a:pt x="7806" y="16081"/>
                </a:cubicBezTo>
                <a:cubicBezTo>
                  <a:pt x="7806" y="16131"/>
                  <a:pt x="7780" y="16171"/>
                  <a:pt x="7748" y="16171"/>
                </a:cubicBezTo>
                <a:cubicBezTo>
                  <a:pt x="7716" y="16171"/>
                  <a:pt x="7691" y="16131"/>
                  <a:pt x="7691" y="16081"/>
                </a:cubicBezTo>
                <a:cubicBezTo>
                  <a:pt x="7691" y="16032"/>
                  <a:pt x="7716" y="15992"/>
                  <a:pt x="7748" y="15992"/>
                </a:cubicBezTo>
                <a:close/>
                <a:moveTo>
                  <a:pt x="7572" y="15992"/>
                </a:moveTo>
                <a:cubicBezTo>
                  <a:pt x="7604" y="15992"/>
                  <a:pt x="7629" y="16032"/>
                  <a:pt x="7629" y="16081"/>
                </a:cubicBezTo>
                <a:cubicBezTo>
                  <a:pt x="7629" y="16131"/>
                  <a:pt x="7604" y="16171"/>
                  <a:pt x="7572" y="16171"/>
                </a:cubicBezTo>
                <a:cubicBezTo>
                  <a:pt x="7540" y="16171"/>
                  <a:pt x="7514" y="16131"/>
                  <a:pt x="7514" y="16081"/>
                </a:cubicBezTo>
                <a:cubicBezTo>
                  <a:pt x="7514" y="16032"/>
                  <a:pt x="7540" y="15992"/>
                  <a:pt x="7572" y="15992"/>
                </a:cubicBezTo>
                <a:close/>
                <a:moveTo>
                  <a:pt x="7398" y="15992"/>
                </a:moveTo>
                <a:cubicBezTo>
                  <a:pt x="7429" y="15992"/>
                  <a:pt x="7455" y="16032"/>
                  <a:pt x="7455" y="16081"/>
                </a:cubicBezTo>
                <a:cubicBezTo>
                  <a:pt x="7455" y="16131"/>
                  <a:pt x="7429" y="16171"/>
                  <a:pt x="7398" y="16171"/>
                </a:cubicBezTo>
                <a:cubicBezTo>
                  <a:pt x="7366" y="16171"/>
                  <a:pt x="7340" y="16131"/>
                  <a:pt x="7340" y="16081"/>
                </a:cubicBezTo>
                <a:cubicBezTo>
                  <a:pt x="7340" y="16032"/>
                  <a:pt x="7366" y="15992"/>
                  <a:pt x="7398" y="15992"/>
                </a:cubicBezTo>
                <a:close/>
                <a:moveTo>
                  <a:pt x="7223" y="15992"/>
                </a:moveTo>
                <a:cubicBezTo>
                  <a:pt x="7255" y="15992"/>
                  <a:pt x="7280" y="16032"/>
                  <a:pt x="7280" y="16081"/>
                </a:cubicBezTo>
                <a:cubicBezTo>
                  <a:pt x="7280" y="16131"/>
                  <a:pt x="7255" y="16171"/>
                  <a:pt x="7223" y="16171"/>
                </a:cubicBezTo>
                <a:cubicBezTo>
                  <a:pt x="7191" y="16171"/>
                  <a:pt x="7166" y="16131"/>
                  <a:pt x="7166" y="16081"/>
                </a:cubicBezTo>
                <a:cubicBezTo>
                  <a:pt x="7166" y="16032"/>
                  <a:pt x="7191" y="15992"/>
                  <a:pt x="7223" y="15992"/>
                </a:cubicBezTo>
                <a:close/>
                <a:moveTo>
                  <a:pt x="7049" y="15992"/>
                </a:moveTo>
                <a:cubicBezTo>
                  <a:pt x="7081" y="15992"/>
                  <a:pt x="7106" y="16032"/>
                  <a:pt x="7106" y="16081"/>
                </a:cubicBezTo>
                <a:cubicBezTo>
                  <a:pt x="7106" y="16131"/>
                  <a:pt x="7081" y="16171"/>
                  <a:pt x="7049" y="16171"/>
                </a:cubicBezTo>
                <a:cubicBezTo>
                  <a:pt x="7017" y="16171"/>
                  <a:pt x="6992" y="16131"/>
                  <a:pt x="6992" y="16081"/>
                </a:cubicBezTo>
                <a:cubicBezTo>
                  <a:pt x="6992" y="16032"/>
                  <a:pt x="7017" y="15992"/>
                  <a:pt x="7049" y="15992"/>
                </a:cubicBezTo>
                <a:close/>
                <a:moveTo>
                  <a:pt x="6873" y="15992"/>
                </a:moveTo>
                <a:cubicBezTo>
                  <a:pt x="6904" y="15992"/>
                  <a:pt x="6930" y="16032"/>
                  <a:pt x="6930" y="16081"/>
                </a:cubicBezTo>
                <a:cubicBezTo>
                  <a:pt x="6930" y="16131"/>
                  <a:pt x="6904" y="16171"/>
                  <a:pt x="6873" y="16171"/>
                </a:cubicBezTo>
                <a:cubicBezTo>
                  <a:pt x="6841" y="16171"/>
                  <a:pt x="6815" y="16131"/>
                  <a:pt x="6815" y="16081"/>
                </a:cubicBezTo>
                <a:cubicBezTo>
                  <a:pt x="6815" y="16032"/>
                  <a:pt x="6841" y="15992"/>
                  <a:pt x="6873" y="15992"/>
                </a:cubicBezTo>
                <a:close/>
                <a:moveTo>
                  <a:pt x="6699" y="15992"/>
                </a:moveTo>
                <a:cubicBezTo>
                  <a:pt x="6730" y="15992"/>
                  <a:pt x="6756" y="16032"/>
                  <a:pt x="6756" y="16081"/>
                </a:cubicBezTo>
                <a:cubicBezTo>
                  <a:pt x="6756" y="16131"/>
                  <a:pt x="6730" y="16171"/>
                  <a:pt x="6699" y="16171"/>
                </a:cubicBezTo>
                <a:cubicBezTo>
                  <a:pt x="6667" y="16171"/>
                  <a:pt x="6641" y="16131"/>
                  <a:pt x="6641" y="16081"/>
                </a:cubicBezTo>
                <a:cubicBezTo>
                  <a:pt x="6641" y="16032"/>
                  <a:pt x="6667" y="15992"/>
                  <a:pt x="6699" y="15992"/>
                </a:cubicBezTo>
                <a:close/>
                <a:moveTo>
                  <a:pt x="6523" y="15992"/>
                </a:moveTo>
                <a:cubicBezTo>
                  <a:pt x="6555" y="15992"/>
                  <a:pt x="6581" y="16032"/>
                  <a:pt x="6581" y="16081"/>
                </a:cubicBezTo>
                <a:cubicBezTo>
                  <a:pt x="6581" y="16131"/>
                  <a:pt x="6555" y="16171"/>
                  <a:pt x="6523" y="16171"/>
                </a:cubicBezTo>
                <a:cubicBezTo>
                  <a:pt x="6491" y="16171"/>
                  <a:pt x="6466" y="16131"/>
                  <a:pt x="6466" y="16081"/>
                </a:cubicBezTo>
                <a:cubicBezTo>
                  <a:pt x="6466" y="16032"/>
                  <a:pt x="6491" y="15992"/>
                  <a:pt x="6523" y="15992"/>
                </a:cubicBezTo>
                <a:close/>
                <a:moveTo>
                  <a:pt x="6349" y="15992"/>
                </a:moveTo>
                <a:cubicBezTo>
                  <a:pt x="6381" y="15992"/>
                  <a:pt x="6407" y="16032"/>
                  <a:pt x="6407" y="16081"/>
                </a:cubicBezTo>
                <a:cubicBezTo>
                  <a:pt x="6407" y="16131"/>
                  <a:pt x="6381" y="16171"/>
                  <a:pt x="6349" y="16171"/>
                </a:cubicBezTo>
                <a:cubicBezTo>
                  <a:pt x="6317" y="16171"/>
                  <a:pt x="6292" y="16131"/>
                  <a:pt x="6292" y="16081"/>
                </a:cubicBezTo>
                <a:cubicBezTo>
                  <a:pt x="6292" y="16032"/>
                  <a:pt x="6317" y="15992"/>
                  <a:pt x="6349" y="15992"/>
                </a:cubicBezTo>
                <a:close/>
                <a:moveTo>
                  <a:pt x="6173" y="15992"/>
                </a:moveTo>
                <a:cubicBezTo>
                  <a:pt x="6204" y="15992"/>
                  <a:pt x="6230" y="16032"/>
                  <a:pt x="6230" y="16081"/>
                </a:cubicBezTo>
                <a:cubicBezTo>
                  <a:pt x="6230" y="16131"/>
                  <a:pt x="6204" y="16171"/>
                  <a:pt x="6173" y="16171"/>
                </a:cubicBezTo>
                <a:cubicBezTo>
                  <a:pt x="6141" y="16171"/>
                  <a:pt x="6115" y="16131"/>
                  <a:pt x="6115" y="16081"/>
                </a:cubicBezTo>
                <a:cubicBezTo>
                  <a:pt x="6115" y="16032"/>
                  <a:pt x="6141" y="15992"/>
                  <a:pt x="6173" y="15992"/>
                </a:cubicBezTo>
                <a:close/>
                <a:moveTo>
                  <a:pt x="5999" y="15992"/>
                </a:moveTo>
                <a:cubicBezTo>
                  <a:pt x="6030" y="15992"/>
                  <a:pt x="6056" y="16032"/>
                  <a:pt x="6056" y="16081"/>
                </a:cubicBezTo>
                <a:cubicBezTo>
                  <a:pt x="6056" y="16131"/>
                  <a:pt x="6030" y="16171"/>
                  <a:pt x="5999" y="16171"/>
                </a:cubicBezTo>
                <a:cubicBezTo>
                  <a:pt x="5967" y="16171"/>
                  <a:pt x="5941" y="16131"/>
                  <a:pt x="5941" y="16081"/>
                </a:cubicBezTo>
                <a:cubicBezTo>
                  <a:pt x="5941" y="16032"/>
                  <a:pt x="5967" y="15992"/>
                  <a:pt x="5999" y="15992"/>
                </a:cubicBezTo>
                <a:close/>
                <a:moveTo>
                  <a:pt x="5824" y="15992"/>
                </a:moveTo>
                <a:cubicBezTo>
                  <a:pt x="5856" y="15992"/>
                  <a:pt x="5881" y="16032"/>
                  <a:pt x="5881" y="16081"/>
                </a:cubicBezTo>
                <a:cubicBezTo>
                  <a:pt x="5881" y="16131"/>
                  <a:pt x="5856" y="16171"/>
                  <a:pt x="5824" y="16171"/>
                </a:cubicBezTo>
                <a:cubicBezTo>
                  <a:pt x="5792" y="16171"/>
                  <a:pt x="5767" y="16131"/>
                  <a:pt x="5767" y="16081"/>
                </a:cubicBezTo>
                <a:cubicBezTo>
                  <a:pt x="5767" y="16032"/>
                  <a:pt x="5792" y="15992"/>
                  <a:pt x="5824" y="15992"/>
                </a:cubicBezTo>
                <a:close/>
                <a:moveTo>
                  <a:pt x="5650" y="15992"/>
                </a:moveTo>
                <a:cubicBezTo>
                  <a:pt x="5682" y="15992"/>
                  <a:pt x="5707" y="16032"/>
                  <a:pt x="5707" y="16081"/>
                </a:cubicBezTo>
                <a:cubicBezTo>
                  <a:pt x="5707" y="16131"/>
                  <a:pt x="5682" y="16171"/>
                  <a:pt x="5650" y="16171"/>
                </a:cubicBezTo>
                <a:cubicBezTo>
                  <a:pt x="5618" y="16171"/>
                  <a:pt x="5592" y="16131"/>
                  <a:pt x="5592" y="16081"/>
                </a:cubicBezTo>
                <a:cubicBezTo>
                  <a:pt x="5592" y="16032"/>
                  <a:pt x="5618" y="15992"/>
                  <a:pt x="5650" y="15992"/>
                </a:cubicBezTo>
                <a:close/>
                <a:moveTo>
                  <a:pt x="5474" y="15992"/>
                </a:moveTo>
                <a:cubicBezTo>
                  <a:pt x="5505" y="15992"/>
                  <a:pt x="5531" y="16032"/>
                  <a:pt x="5531" y="16081"/>
                </a:cubicBezTo>
                <a:cubicBezTo>
                  <a:pt x="5531" y="16131"/>
                  <a:pt x="5505" y="16171"/>
                  <a:pt x="5474" y="16171"/>
                </a:cubicBezTo>
                <a:cubicBezTo>
                  <a:pt x="5442" y="16171"/>
                  <a:pt x="5416" y="16131"/>
                  <a:pt x="5416" y="16081"/>
                </a:cubicBezTo>
                <a:cubicBezTo>
                  <a:pt x="5416" y="16032"/>
                  <a:pt x="5442" y="15992"/>
                  <a:pt x="5474" y="15992"/>
                </a:cubicBezTo>
                <a:close/>
                <a:moveTo>
                  <a:pt x="19268" y="15723"/>
                </a:moveTo>
                <a:cubicBezTo>
                  <a:pt x="19300" y="15723"/>
                  <a:pt x="19326" y="15763"/>
                  <a:pt x="19326" y="15812"/>
                </a:cubicBezTo>
                <a:cubicBezTo>
                  <a:pt x="19326" y="15861"/>
                  <a:pt x="19300" y="15901"/>
                  <a:pt x="19268" y="15901"/>
                </a:cubicBezTo>
                <a:cubicBezTo>
                  <a:pt x="19236" y="15901"/>
                  <a:pt x="19211" y="15861"/>
                  <a:pt x="19211" y="15812"/>
                </a:cubicBezTo>
                <a:cubicBezTo>
                  <a:pt x="19211" y="15763"/>
                  <a:pt x="19236" y="15723"/>
                  <a:pt x="19268" y="15723"/>
                </a:cubicBezTo>
                <a:close/>
                <a:moveTo>
                  <a:pt x="18919" y="15723"/>
                </a:moveTo>
                <a:cubicBezTo>
                  <a:pt x="18951" y="15723"/>
                  <a:pt x="18977" y="15763"/>
                  <a:pt x="18977" y="15812"/>
                </a:cubicBezTo>
                <a:cubicBezTo>
                  <a:pt x="18977" y="15861"/>
                  <a:pt x="18951" y="15901"/>
                  <a:pt x="18919" y="15901"/>
                </a:cubicBezTo>
                <a:cubicBezTo>
                  <a:pt x="18888" y="15901"/>
                  <a:pt x="18862" y="15861"/>
                  <a:pt x="18862" y="15812"/>
                </a:cubicBezTo>
                <a:cubicBezTo>
                  <a:pt x="18862" y="15763"/>
                  <a:pt x="18888" y="15723"/>
                  <a:pt x="18919" y="15723"/>
                </a:cubicBezTo>
                <a:close/>
                <a:moveTo>
                  <a:pt x="18743" y="15723"/>
                </a:moveTo>
                <a:cubicBezTo>
                  <a:pt x="18775" y="15723"/>
                  <a:pt x="18800" y="15763"/>
                  <a:pt x="18800" y="15812"/>
                </a:cubicBezTo>
                <a:cubicBezTo>
                  <a:pt x="18800" y="15861"/>
                  <a:pt x="18775" y="15901"/>
                  <a:pt x="18743" y="15901"/>
                </a:cubicBezTo>
                <a:cubicBezTo>
                  <a:pt x="18711" y="15901"/>
                  <a:pt x="18685" y="15861"/>
                  <a:pt x="18685" y="15812"/>
                </a:cubicBezTo>
                <a:cubicBezTo>
                  <a:pt x="18685" y="15763"/>
                  <a:pt x="18711" y="15723"/>
                  <a:pt x="18743" y="15723"/>
                </a:cubicBezTo>
                <a:close/>
                <a:moveTo>
                  <a:pt x="18569" y="15723"/>
                </a:moveTo>
                <a:cubicBezTo>
                  <a:pt x="18601" y="15723"/>
                  <a:pt x="18626" y="15763"/>
                  <a:pt x="18626" y="15812"/>
                </a:cubicBezTo>
                <a:cubicBezTo>
                  <a:pt x="18626" y="15861"/>
                  <a:pt x="18601" y="15901"/>
                  <a:pt x="18569" y="15901"/>
                </a:cubicBezTo>
                <a:cubicBezTo>
                  <a:pt x="18537" y="15901"/>
                  <a:pt x="18512" y="15861"/>
                  <a:pt x="18512" y="15812"/>
                </a:cubicBezTo>
                <a:cubicBezTo>
                  <a:pt x="18512" y="15763"/>
                  <a:pt x="18537" y="15723"/>
                  <a:pt x="18569" y="15723"/>
                </a:cubicBezTo>
                <a:close/>
                <a:moveTo>
                  <a:pt x="18394" y="15723"/>
                </a:moveTo>
                <a:cubicBezTo>
                  <a:pt x="18426" y="15723"/>
                  <a:pt x="18451" y="15763"/>
                  <a:pt x="18451" y="15812"/>
                </a:cubicBezTo>
                <a:cubicBezTo>
                  <a:pt x="18451" y="15861"/>
                  <a:pt x="18426" y="15901"/>
                  <a:pt x="18394" y="15901"/>
                </a:cubicBezTo>
                <a:cubicBezTo>
                  <a:pt x="18362" y="15901"/>
                  <a:pt x="18336" y="15861"/>
                  <a:pt x="18336" y="15812"/>
                </a:cubicBezTo>
                <a:cubicBezTo>
                  <a:pt x="18336" y="15763"/>
                  <a:pt x="18362" y="15723"/>
                  <a:pt x="18394" y="15723"/>
                </a:cubicBezTo>
                <a:close/>
                <a:moveTo>
                  <a:pt x="18220" y="15723"/>
                </a:moveTo>
                <a:cubicBezTo>
                  <a:pt x="18252" y="15723"/>
                  <a:pt x="18277" y="15763"/>
                  <a:pt x="18277" y="15812"/>
                </a:cubicBezTo>
                <a:cubicBezTo>
                  <a:pt x="18277" y="15861"/>
                  <a:pt x="18252" y="15901"/>
                  <a:pt x="18220" y="15901"/>
                </a:cubicBezTo>
                <a:cubicBezTo>
                  <a:pt x="18188" y="15901"/>
                  <a:pt x="18163" y="15861"/>
                  <a:pt x="18163" y="15812"/>
                </a:cubicBezTo>
                <a:cubicBezTo>
                  <a:pt x="18163" y="15763"/>
                  <a:pt x="18188" y="15723"/>
                  <a:pt x="18220" y="15723"/>
                </a:cubicBezTo>
                <a:close/>
                <a:moveTo>
                  <a:pt x="17520" y="15723"/>
                </a:moveTo>
                <a:cubicBezTo>
                  <a:pt x="17552" y="15723"/>
                  <a:pt x="17578" y="15763"/>
                  <a:pt x="17578" y="15812"/>
                </a:cubicBezTo>
                <a:cubicBezTo>
                  <a:pt x="17578" y="15861"/>
                  <a:pt x="17552" y="15901"/>
                  <a:pt x="17520" y="15901"/>
                </a:cubicBezTo>
                <a:cubicBezTo>
                  <a:pt x="17488" y="15901"/>
                  <a:pt x="17463" y="15861"/>
                  <a:pt x="17463" y="15812"/>
                </a:cubicBezTo>
                <a:cubicBezTo>
                  <a:pt x="17463" y="15763"/>
                  <a:pt x="17488" y="15723"/>
                  <a:pt x="17520" y="15723"/>
                </a:cubicBezTo>
                <a:close/>
                <a:moveTo>
                  <a:pt x="16471" y="15723"/>
                </a:moveTo>
                <a:cubicBezTo>
                  <a:pt x="16502" y="15723"/>
                  <a:pt x="16528" y="15763"/>
                  <a:pt x="16528" y="15812"/>
                </a:cubicBezTo>
                <a:cubicBezTo>
                  <a:pt x="16528" y="15861"/>
                  <a:pt x="16502" y="15901"/>
                  <a:pt x="16471" y="15901"/>
                </a:cubicBezTo>
                <a:cubicBezTo>
                  <a:pt x="16439" y="15901"/>
                  <a:pt x="16413" y="15861"/>
                  <a:pt x="16413" y="15812"/>
                </a:cubicBezTo>
                <a:cubicBezTo>
                  <a:pt x="16413" y="15763"/>
                  <a:pt x="16439" y="15723"/>
                  <a:pt x="16471" y="15723"/>
                </a:cubicBezTo>
                <a:close/>
                <a:moveTo>
                  <a:pt x="12449" y="15723"/>
                </a:moveTo>
                <a:cubicBezTo>
                  <a:pt x="12481" y="15723"/>
                  <a:pt x="12506" y="15763"/>
                  <a:pt x="12506" y="15812"/>
                </a:cubicBezTo>
                <a:cubicBezTo>
                  <a:pt x="12506" y="15861"/>
                  <a:pt x="12481" y="15901"/>
                  <a:pt x="12449" y="15901"/>
                </a:cubicBezTo>
                <a:cubicBezTo>
                  <a:pt x="12417" y="15901"/>
                  <a:pt x="12392" y="15861"/>
                  <a:pt x="12392" y="15812"/>
                </a:cubicBezTo>
                <a:cubicBezTo>
                  <a:pt x="12392" y="15763"/>
                  <a:pt x="12417" y="15723"/>
                  <a:pt x="12449" y="15723"/>
                </a:cubicBezTo>
                <a:close/>
                <a:moveTo>
                  <a:pt x="12275" y="15723"/>
                </a:moveTo>
                <a:cubicBezTo>
                  <a:pt x="12306" y="15723"/>
                  <a:pt x="12332" y="15763"/>
                  <a:pt x="12332" y="15812"/>
                </a:cubicBezTo>
                <a:cubicBezTo>
                  <a:pt x="12332" y="15861"/>
                  <a:pt x="12306" y="15901"/>
                  <a:pt x="12275" y="15901"/>
                </a:cubicBezTo>
                <a:cubicBezTo>
                  <a:pt x="12243" y="15901"/>
                  <a:pt x="12217" y="15861"/>
                  <a:pt x="12217" y="15812"/>
                </a:cubicBezTo>
                <a:cubicBezTo>
                  <a:pt x="12217" y="15763"/>
                  <a:pt x="12243" y="15723"/>
                  <a:pt x="12275" y="15723"/>
                </a:cubicBezTo>
                <a:close/>
                <a:moveTo>
                  <a:pt x="12099" y="15723"/>
                </a:moveTo>
                <a:cubicBezTo>
                  <a:pt x="12131" y="15723"/>
                  <a:pt x="12157" y="15763"/>
                  <a:pt x="12157" y="15812"/>
                </a:cubicBezTo>
                <a:cubicBezTo>
                  <a:pt x="12157" y="15861"/>
                  <a:pt x="12131" y="15901"/>
                  <a:pt x="12099" y="15901"/>
                </a:cubicBezTo>
                <a:cubicBezTo>
                  <a:pt x="12068" y="15901"/>
                  <a:pt x="12042" y="15861"/>
                  <a:pt x="12042" y="15812"/>
                </a:cubicBezTo>
                <a:cubicBezTo>
                  <a:pt x="12042" y="15763"/>
                  <a:pt x="12068" y="15723"/>
                  <a:pt x="12099" y="15723"/>
                </a:cubicBezTo>
                <a:close/>
                <a:moveTo>
                  <a:pt x="11925" y="15723"/>
                </a:moveTo>
                <a:cubicBezTo>
                  <a:pt x="11957" y="15723"/>
                  <a:pt x="11983" y="15763"/>
                  <a:pt x="11983" y="15812"/>
                </a:cubicBezTo>
                <a:cubicBezTo>
                  <a:pt x="11983" y="15861"/>
                  <a:pt x="11957" y="15901"/>
                  <a:pt x="11925" y="15901"/>
                </a:cubicBezTo>
                <a:cubicBezTo>
                  <a:pt x="11894" y="15901"/>
                  <a:pt x="11868" y="15861"/>
                  <a:pt x="11868" y="15812"/>
                </a:cubicBezTo>
                <a:cubicBezTo>
                  <a:pt x="11868" y="15763"/>
                  <a:pt x="11894" y="15723"/>
                  <a:pt x="11925" y="15723"/>
                </a:cubicBezTo>
                <a:close/>
                <a:moveTo>
                  <a:pt x="11749" y="15723"/>
                </a:moveTo>
                <a:cubicBezTo>
                  <a:pt x="11781" y="15723"/>
                  <a:pt x="11806" y="15763"/>
                  <a:pt x="11806" y="15812"/>
                </a:cubicBezTo>
                <a:cubicBezTo>
                  <a:pt x="11806" y="15861"/>
                  <a:pt x="11781" y="15901"/>
                  <a:pt x="11749" y="15901"/>
                </a:cubicBezTo>
                <a:cubicBezTo>
                  <a:pt x="11717" y="15901"/>
                  <a:pt x="11691" y="15861"/>
                  <a:pt x="11691" y="15812"/>
                </a:cubicBezTo>
                <a:cubicBezTo>
                  <a:pt x="11691" y="15763"/>
                  <a:pt x="11717" y="15723"/>
                  <a:pt x="11749" y="15723"/>
                </a:cubicBezTo>
                <a:close/>
                <a:moveTo>
                  <a:pt x="11575" y="15723"/>
                </a:moveTo>
                <a:cubicBezTo>
                  <a:pt x="11607" y="15723"/>
                  <a:pt x="11632" y="15763"/>
                  <a:pt x="11632" y="15812"/>
                </a:cubicBezTo>
                <a:cubicBezTo>
                  <a:pt x="11632" y="15861"/>
                  <a:pt x="11607" y="15901"/>
                  <a:pt x="11575" y="15901"/>
                </a:cubicBezTo>
                <a:cubicBezTo>
                  <a:pt x="11543" y="15901"/>
                  <a:pt x="11517" y="15861"/>
                  <a:pt x="11517" y="15812"/>
                </a:cubicBezTo>
                <a:cubicBezTo>
                  <a:pt x="11517" y="15763"/>
                  <a:pt x="11543" y="15723"/>
                  <a:pt x="11575" y="15723"/>
                </a:cubicBezTo>
                <a:close/>
                <a:moveTo>
                  <a:pt x="11400" y="15723"/>
                </a:moveTo>
                <a:cubicBezTo>
                  <a:pt x="11432" y="15723"/>
                  <a:pt x="11458" y="15763"/>
                  <a:pt x="11458" y="15812"/>
                </a:cubicBezTo>
                <a:cubicBezTo>
                  <a:pt x="11458" y="15861"/>
                  <a:pt x="11432" y="15901"/>
                  <a:pt x="11400" y="15901"/>
                </a:cubicBezTo>
                <a:cubicBezTo>
                  <a:pt x="11368" y="15901"/>
                  <a:pt x="11343" y="15861"/>
                  <a:pt x="11343" y="15812"/>
                </a:cubicBezTo>
                <a:cubicBezTo>
                  <a:pt x="11343" y="15763"/>
                  <a:pt x="11368" y="15723"/>
                  <a:pt x="11400" y="15723"/>
                </a:cubicBezTo>
                <a:close/>
                <a:moveTo>
                  <a:pt x="11226" y="15723"/>
                </a:moveTo>
                <a:cubicBezTo>
                  <a:pt x="11258" y="15723"/>
                  <a:pt x="11284" y="15763"/>
                  <a:pt x="11284" y="15812"/>
                </a:cubicBezTo>
                <a:cubicBezTo>
                  <a:pt x="11284" y="15861"/>
                  <a:pt x="11258" y="15901"/>
                  <a:pt x="11226" y="15901"/>
                </a:cubicBezTo>
                <a:cubicBezTo>
                  <a:pt x="11195" y="15901"/>
                  <a:pt x="11169" y="15861"/>
                  <a:pt x="11169" y="15812"/>
                </a:cubicBezTo>
                <a:cubicBezTo>
                  <a:pt x="11169" y="15763"/>
                  <a:pt x="11195" y="15723"/>
                  <a:pt x="11226" y="15723"/>
                </a:cubicBezTo>
                <a:close/>
                <a:moveTo>
                  <a:pt x="11050" y="15723"/>
                </a:moveTo>
                <a:cubicBezTo>
                  <a:pt x="11082" y="15723"/>
                  <a:pt x="11107" y="15763"/>
                  <a:pt x="11107" y="15812"/>
                </a:cubicBezTo>
                <a:cubicBezTo>
                  <a:pt x="11107" y="15861"/>
                  <a:pt x="11082" y="15901"/>
                  <a:pt x="11050" y="15901"/>
                </a:cubicBezTo>
                <a:cubicBezTo>
                  <a:pt x="11018" y="15901"/>
                  <a:pt x="10992" y="15861"/>
                  <a:pt x="10992" y="15812"/>
                </a:cubicBezTo>
                <a:cubicBezTo>
                  <a:pt x="10992" y="15763"/>
                  <a:pt x="11018" y="15723"/>
                  <a:pt x="11050" y="15723"/>
                </a:cubicBezTo>
                <a:close/>
                <a:moveTo>
                  <a:pt x="10876" y="15723"/>
                </a:moveTo>
                <a:cubicBezTo>
                  <a:pt x="10908" y="15723"/>
                  <a:pt x="10933" y="15763"/>
                  <a:pt x="10933" y="15812"/>
                </a:cubicBezTo>
                <a:cubicBezTo>
                  <a:pt x="10933" y="15861"/>
                  <a:pt x="10908" y="15901"/>
                  <a:pt x="10876" y="15901"/>
                </a:cubicBezTo>
                <a:cubicBezTo>
                  <a:pt x="10844" y="15901"/>
                  <a:pt x="10818" y="15861"/>
                  <a:pt x="10818" y="15812"/>
                </a:cubicBezTo>
                <a:cubicBezTo>
                  <a:pt x="10818" y="15763"/>
                  <a:pt x="10844" y="15723"/>
                  <a:pt x="10876" y="15723"/>
                </a:cubicBezTo>
                <a:close/>
                <a:moveTo>
                  <a:pt x="7748" y="15721"/>
                </a:moveTo>
                <a:cubicBezTo>
                  <a:pt x="7780" y="15721"/>
                  <a:pt x="7806" y="15761"/>
                  <a:pt x="7806" y="15810"/>
                </a:cubicBezTo>
                <a:cubicBezTo>
                  <a:pt x="7806" y="15859"/>
                  <a:pt x="7780" y="15899"/>
                  <a:pt x="7748" y="15899"/>
                </a:cubicBezTo>
                <a:cubicBezTo>
                  <a:pt x="7716" y="15899"/>
                  <a:pt x="7691" y="15859"/>
                  <a:pt x="7691" y="15810"/>
                </a:cubicBezTo>
                <a:cubicBezTo>
                  <a:pt x="7691" y="15761"/>
                  <a:pt x="7716" y="15721"/>
                  <a:pt x="7748" y="15721"/>
                </a:cubicBezTo>
                <a:close/>
                <a:moveTo>
                  <a:pt x="7572" y="15721"/>
                </a:moveTo>
                <a:cubicBezTo>
                  <a:pt x="7604" y="15721"/>
                  <a:pt x="7629" y="15761"/>
                  <a:pt x="7629" y="15810"/>
                </a:cubicBezTo>
                <a:cubicBezTo>
                  <a:pt x="7629" y="15859"/>
                  <a:pt x="7604" y="15899"/>
                  <a:pt x="7572" y="15899"/>
                </a:cubicBezTo>
                <a:cubicBezTo>
                  <a:pt x="7540" y="15899"/>
                  <a:pt x="7514" y="15859"/>
                  <a:pt x="7514" y="15810"/>
                </a:cubicBezTo>
                <a:cubicBezTo>
                  <a:pt x="7514" y="15761"/>
                  <a:pt x="7540" y="15721"/>
                  <a:pt x="7572" y="15721"/>
                </a:cubicBezTo>
                <a:close/>
                <a:moveTo>
                  <a:pt x="7398" y="15721"/>
                </a:moveTo>
                <a:cubicBezTo>
                  <a:pt x="7429" y="15721"/>
                  <a:pt x="7455" y="15761"/>
                  <a:pt x="7455" y="15810"/>
                </a:cubicBezTo>
                <a:cubicBezTo>
                  <a:pt x="7455" y="15859"/>
                  <a:pt x="7429" y="15899"/>
                  <a:pt x="7398" y="15899"/>
                </a:cubicBezTo>
                <a:cubicBezTo>
                  <a:pt x="7366" y="15899"/>
                  <a:pt x="7340" y="15859"/>
                  <a:pt x="7340" y="15810"/>
                </a:cubicBezTo>
                <a:cubicBezTo>
                  <a:pt x="7340" y="15761"/>
                  <a:pt x="7366" y="15721"/>
                  <a:pt x="7398" y="15721"/>
                </a:cubicBezTo>
                <a:close/>
                <a:moveTo>
                  <a:pt x="7223" y="15721"/>
                </a:moveTo>
                <a:cubicBezTo>
                  <a:pt x="7255" y="15721"/>
                  <a:pt x="7280" y="15761"/>
                  <a:pt x="7280" y="15810"/>
                </a:cubicBezTo>
                <a:cubicBezTo>
                  <a:pt x="7280" y="15859"/>
                  <a:pt x="7255" y="15899"/>
                  <a:pt x="7223" y="15899"/>
                </a:cubicBezTo>
                <a:cubicBezTo>
                  <a:pt x="7191" y="15899"/>
                  <a:pt x="7166" y="15859"/>
                  <a:pt x="7166" y="15810"/>
                </a:cubicBezTo>
                <a:cubicBezTo>
                  <a:pt x="7166" y="15761"/>
                  <a:pt x="7191" y="15721"/>
                  <a:pt x="7223" y="15721"/>
                </a:cubicBezTo>
                <a:close/>
                <a:moveTo>
                  <a:pt x="7049" y="15721"/>
                </a:moveTo>
                <a:cubicBezTo>
                  <a:pt x="7081" y="15721"/>
                  <a:pt x="7106" y="15761"/>
                  <a:pt x="7106" y="15810"/>
                </a:cubicBezTo>
                <a:cubicBezTo>
                  <a:pt x="7106" y="15859"/>
                  <a:pt x="7081" y="15899"/>
                  <a:pt x="7049" y="15899"/>
                </a:cubicBezTo>
                <a:cubicBezTo>
                  <a:pt x="7017" y="15899"/>
                  <a:pt x="6992" y="15859"/>
                  <a:pt x="6992" y="15810"/>
                </a:cubicBezTo>
                <a:cubicBezTo>
                  <a:pt x="6992" y="15761"/>
                  <a:pt x="7017" y="15721"/>
                  <a:pt x="7049" y="15721"/>
                </a:cubicBezTo>
                <a:close/>
                <a:moveTo>
                  <a:pt x="6873" y="15721"/>
                </a:moveTo>
                <a:cubicBezTo>
                  <a:pt x="6904" y="15721"/>
                  <a:pt x="6930" y="15761"/>
                  <a:pt x="6930" y="15810"/>
                </a:cubicBezTo>
                <a:cubicBezTo>
                  <a:pt x="6930" y="15859"/>
                  <a:pt x="6904" y="15899"/>
                  <a:pt x="6873" y="15899"/>
                </a:cubicBezTo>
                <a:cubicBezTo>
                  <a:pt x="6841" y="15899"/>
                  <a:pt x="6815" y="15859"/>
                  <a:pt x="6815" y="15810"/>
                </a:cubicBezTo>
                <a:cubicBezTo>
                  <a:pt x="6815" y="15761"/>
                  <a:pt x="6841" y="15721"/>
                  <a:pt x="6873" y="15721"/>
                </a:cubicBezTo>
                <a:close/>
                <a:moveTo>
                  <a:pt x="6699" y="15721"/>
                </a:moveTo>
                <a:cubicBezTo>
                  <a:pt x="6730" y="15721"/>
                  <a:pt x="6756" y="15761"/>
                  <a:pt x="6756" y="15810"/>
                </a:cubicBezTo>
                <a:cubicBezTo>
                  <a:pt x="6756" y="15859"/>
                  <a:pt x="6730" y="15899"/>
                  <a:pt x="6699" y="15899"/>
                </a:cubicBezTo>
                <a:cubicBezTo>
                  <a:pt x="6667" y="15899"/>
                  <a:pt x="6641" y="15859"/>
                  <a:pt x="6641" y="15810"/>
                </a:cubicBezTo>
                <a:cubicBezTo>
                  <a:pt x="6641" y="15761"/>
                  <a:pt x="6667" y="15721"/>
                  <a:pt x="6699" y="15721"/>
                </a:cubicBezTo>
                <a:close/>
                <a:moveTo>
                  <a:pt x="6523" y="15721"/>
                </a:moveTo>
                <a:cubicBezTo>
                  <a:pt x="6555" y="15721"/>
                  <a:pt x="6581" y="15761"/>
                  <a:pt x="6581" y="15810"/>
                </a:cubicBezTo>
                <a:cubicBezTo>
                  <a:pt x="6581" y="15859"/>
                  <a:pt x="6555" y="15899"/>
                  <a:pt x="6523" y="15899"/>
                </a:cubicBezTo>
                <a:cubicBezTo>
                  <a:pt x="6491" y="15899"/>
                  <a:pt x="6466" y="15859"/>
                  <a:pt x="6466" y="15810"/>
                </a:cubicBezTo>
                <a:cubicBezTo>
                  <a:pt x="6466" y="15761"/>
                  <a:pt x="6491" y="15721"/>
                  <a:pt x="6523" y="15721"/>
                </a:cubicBezTo>
                <a:close/>
                <a:moveTo>
                  <a:pt x="6349" y="15721"/>
                </a:moveTo>
                <a:cubicBezTo>
                  <a:pt x="6381" y="15721"/>
                  <a:pt x="6407" y="15761"/>
                  <a:pt x="6407" y="15810"/>
                </a:cubicBezTo>
                <a:cubicBezTo>
                  <a:pt x="6407" y="15859"/>
                  <a:pt x="6381" y="15899"/>
                  <a:pt x="6349" y="15899"/>
                </a:cubicBezTo>
                <a:cubicBezTo>
                  <a:pt x="6317" y="15899"/>
                  <a:pt x="6292" y="15859"/>
                  <a:pt x="6292" y="15810"/>
                </a:cubicBezTo>
                <a:cubicBezTo>
                  <a:pt x="6292" y="15761"/>
                  <a:pt x="6317" y="15721"/>
                  <a:pt x="6349" y="15721"/>
                </a:cubicBezTo>
                <a:close/>
                <a:moveTo>
                  <a:pt x="6173" y="15721"/>
                </a:moveTo>
                <a:cubicBezTo>
                  <a:pt x="6204" y="15721"/>
                  <a:pt x="6230" y="15761"/>
                  <a:pt x="6230" y="15810"/>
                </a:cubicBezTo>
                <a:cubicBezTo>
                  <a:pt x="6230" y="15859"/>
                  <a:pt x="6204" y="15899"/>
                  <a:pt x="6173" y="15899"/>
                </a:cubicBezTo>
                <a:cubicBezTo>
                  <a:pt x="6141" y="15899"/>
                  <a:pt x="6115" y="15859"/>
                  <a:pt x="6115" y="15810"/>
                </a:cubicBezTo>
                <a:cubicBezTo>
                  <a:pt x="6115" y="15761"/>
                  <a:pt x="6141" y="15721"/>
                  <a:pt x="6173" y="15721"/>
                </a:cubicBezTo>
                <a:close/>
                <a:moveTo>
                  <a:pt x="5999" y="15721"/>
                </a:moveTo>
                <a:cubicBezTo>
                  <a:pt x="6030" y="15721"/>
                  <a:pt x="6056" y="15761"/>
                  <a:pt x="6056" y="15810"/>
                </a:cubicBezTo>
                <a:cubicBezTo>
                  <a:pt x="6056" y="15859"/>
                  <a:pt x="6030" y="15899"/>
                  <a:pt x="5999" y="15899"/>
                </a:cubicBezTo>
                <a:cubicBezTo>
                  <a:pt x="5967" y="15899"/>
                  <a:pt x="5941" y="15859"/>
                  <a:pt x="5941" y="15810"/>
                </a:cubicBezTo>
                <a:cubicBezTo>
                  <a:pt x="5941" y="15761"/>
                  <a:pt x="5967" y="15721"/>
                  <a:pt x="5999" y="15721"/>
                </a:cubicBezTo>
                <a:close/>
                <a:moveTo>
                  <a:pt x="5824" y="15721"/>
                </a:moveTo>
                <a:cubicBezTo>
                  <a:pt x="5856" y="15721"/>
                  <a:pt x="5881" y="15761"/>
                  <a:pt x="5881" y="15810"/>
                </a:cubicBezTo>
                <a:cubicBezTo>
                  <a:pt x="5881" y="15859"/>
                  <a:pt x="5856" y="15899"/>
                  <a:pt x="5824" y="15899"/>
                </a:cubicBezTo>
                <a:cubicBezTo>
                  <a:pt x="5792" y="15899"/>
                  <a:pt x="5767" y="15859"/>
                  <a:pt x="5767" y="15810"/>
                </a:cubicBezTo>
                <a:cubicBezTo>
                  <a:pt x="5767" y="15761"/>
                  <a:pt x="5792" y="15721"/>
                  <a:pt x="5824" y="15721"/>
                </a:cubicBezTo>
                <a:close/>
                <a:moveTo>
                  <a:pt x="5650" y="15721"/>
                </a:moveTo>
                <a:cubicBezTo>
                  <a:pt x="5682" y="15721"/>
                  <a:pt x="5707" y="15761"/>
                  <a:pt x="5707" y="15810"/>
                </a:cubicBezTo>
                <a:cubicBezTo>
                  <a:pt x="5707" y="15859"/>
                  <a:pt x="5682" y="15899"/>
                  <a:pt x="5650" y="15899"/>
                </a:cubicBezTo>
                <a:cubicBezTo>
                  <a:pt x="5618" y="15899"/>
                  <a:pt x="5592" y="15859"/>
                  <a:pt x="5592" y="15810"/>
                </a:cubicBezTo>
                <a:cubicBezTo>
                  <a:pt x="5592" y="15761"/>
                  <a:pt x="5618" y="15721"/>
                  <a:pt x="5650" y="15721"/>
                </a:cubicBezTo>
                <a:close/>
                <a:moveTo>
                  <a:pt x="5474" y="15721"/>
                </a:moveTo>
                <a:cubicBezTo>
                  <a:pt x="5505" y="15721"/>
                  <a:pt x="5531" y="15761"/>
                  <a:pt x="5531" y="15810"/>
                </a:cubicBezTo>
                <a:cubicBezTo>
                  <a:pt x="5531" y="15859"/>
                  <a:pt x="5505" y="15899"/>
                  <a:pt x="5474" y="15899"/>
                </a:cubicBezTo>
                <a:cubicBezTo>
                  <a:pt x="5442" y="15899"/>
                  <a:pt x="5416" y="15859"/>
                  <a:pt x="5416" y="15810"/>
                </a:cubicBezTo>
                <a:cubicBezTo>
                  <a:pt x="5416" y="15761"/>
                  <a:pt x="5442" y="15721"/>
                  <a:pt x="5474" y="15721"/>
                </a:cubicBezTo>
                <a:close/>
                <a:moveTo>
                  <a:pt x="5300" y="15721"/>
                </a:moveTo>
                <a:cubicBezTo>
                  <a:pt x="5331" y="15721"/>
                  <a:pt x="5357" y="15761"/>
                  <a:pt x="5357" y="15810"/>
                </a:cubicBezTo>
                <a:cubicBezTo>
                  <a:pt x="5357" y="15859"/>
                  <a:pt x="5331" y="15899"/>
                  <a:pt x="5300" y="15899"/>
                </a:cubicBezTo>
                <a:cubicBezTo>
                  <a:pt x="5268" y="15899"/>
                  <a:pt x="5242" y="15859"/>
                  <a:pt x="5242" y="15810"/>
                </a:cubicBezTo>
                <a:cubicBezTo>
                  <a:pt x="5242" y="15761"/>
                  <a:pt x="5268" y="15721"/>
                  <a:pt x="5300" y="15721"/>
                </a:cubicBezTo>
                <a:close/>
                <a:moveTo>
                  <a:pt x="18220" y="15450"/>
                </a:moveTo>
                <a:cubicBezTo>
                  <a:pt x="18252" y="15450"/>
                  <a:pt x="18277" y="15490"/>
                  <a:pt x="18277" y="15539"/>
                </a:cubicBezTo>
                <a:cubicBezTo>
                  <a:pt x="18277" y="15588"/>
                  <a:pt x="18252" y="15628"/>
                  <a:pt x="18220" y="15628"/>
                </a:cubicBezTo>
                <a:cubicBezTo>
                  <a:pt x="18188" y="15628"/>
                  <a:pt x="18163" y="15588"/>
                  <a:pt x="18163" y="15539"/>
                </a:cubicBezTo>
                <a:cubicBezTo>
                  <a:pt x="18163" y="15490"/>
                  <a:pt x="18188" y="15450"/>
                  <a:pt x="18220" y="15450"/>
                </a:cubicBezTo>
                <a:close/>
                <a:moveTo>
                  <a:pt x="17520" y="15450"/>
                </a:moveTo>
                <a:cubicBezTo>
                  <a:pt x="17552" y="15450"/>
                  <a:pt x="17578" y="15490"/>
                  <a:pt x="17578" y="15539"/>
                </a:cubicBezTo>
                <a:cubicBezTo>
                  <a:pt x="17578" y="15588"/>
                  <a:pt x="17552" y="15628"/>
                  <a:pt x="17520" y="15628"/>
                </a:cubicBezTo>
                <a:cubicBezTo>
                  <a:pt x="17488" y="15628"/>
                  <a:pt x="17463" y="15588"/>
                  <a:pt x="17463" y="15539"/>
                </a:cubicBezTo>
                <a:cubicBezTo>
                  <a:pt x="17463" y="15490"/>
                  <a:pt x="17488" y="15450"/>
                  <a:pt x="17520" y="15450"/>
                </a:cubicBezTo>
                <a:close/>
                <a:moveTo>
                  <a:pt x="17170" y="15450"/>
                </a:moveTo>
                <a:cubicBezTo>
                  <a:pt x="17202" y="15450"/>
                  <a:pt x="17227" y="15490"/>
                  <a:pt x="17227" y="15539"/>
                </a:cubicBezTo>
                <a:cubicBezTo>
                  <a:pt x="17227" y="15588"/>
                  <a:pt x="17202" y="15628"/>
                  <a:pt x="17170" y="15628"/>
                </a:cubicBezTo>
                <a:cubicBezTo>
                  <a:pt x="17138" y="15628"/>
                  <a:pt x="17112" y="15588"/>
                  <a:pt x="17112" y="15539"/>
                </a:cubicBezTo>
                <a:cubicBezTo>
                  <a:pt x="17112" y="15490"/>
                  <a:pt x="17138" y="15450"/>
                  <a:pt x="17170" y="15450"/>
                </a:cubicBezTo>
                <a:close/>
                <a:moveTo>
                  <a:pt x="16995" y="15450"/>
                </a:moveTo>
                <a:cubicBezTo>
                  <a:pt x="17027" y="15450"/>
                  <a:pt x="17052" y="15490"/>
                  <a:pt x="17052" y="15539"/>
                </a:cubicBezTo>
                <a:cubicBezTo>
                  <a:pt x="17052" y="15588"/>
                  <a:pt x="17027" y="15628"/>
                  <a:pt x="16995" y="15628"/>
                </a:cubicBezTo>
                <a:cubicBezTo>
                  <a:pt x="16963" y="15628"/>
                  <a:pt x="16937" y="15588"/>
                  <a:pt x="16937" y="15539"/>
                </a:cubicBezTo>
                <a:cubicBezTo>
                  <a:pt x="16937" y="15490"/>
                  <a:pt x="16963" y="15450"/>
                  <a:pt x="16995" y="15450"/>
                </a:cubicBezTo>
                <a:close/>
                <a:moveTo>
                  <a:pt x="16821" y="15450"/>
                </a:moveTo>
                <a:cubicBezTo>
                  <a:pt x="16853" y="15450"/>
                  <a:pt x="16878" y="15490"/>
                  <a:pt x="16878" y="15539"/>
                </a:cubicBezTo>
                <a:cubicBezTo>
                  <a:pt x="16878" y="15588"/>
                  <a:pt x="16853" y="15628"/>
                  <a:pt x="16821" y="15628"/>
                </a:cubicBezTo>
                <a:cubicBezTo>
                  <a:pt x="16789" y="15628"/>
                  <a:pt x="16763" y="15588"/>
                  <a:pt x="16763" y="15539"/>
                </a:cubicBezTo>
                <a:cubicBezTo>
                  <a:pt x="16763" y="15490"/>
                  <a:pt x="16789" y="15450"/>
                  <a:pt x="16821" y="15450"/>
                </a:cubicBezTo>
                <a:close/>
                <a:moveTo>
                  <a:pt x="16471" y="15450"/>
                </a:moveTo>
                <a:cubicBezTo>
                  <a:pt x="16502" y="15450"/>
                  <a:pt x="16528" y="15490"/>
                  <a:pt x="16528" y="15539"/>
                </a:cubicBezTo>
                <a:cubicBezTo>
                  <a:pt x="16528" y="15588"/>
                  <a:pt x="16502" y="15628"/>
                  <a:pt x="16471" y="15628"/>
                </a:cubicBezTo>
                <a:cubicBezTo>
                  <a:pt x="16439" y="15628"/>
                  <a:pt x="16413" y="15588"/>
                  <a:pt x="16413" y="15539"/>
                </a:cubicBezTo>
                <a:cubicBezTo>
                  <a:pt x="16413" y="15490"/>
                  <a:pt x="16439" y="15450"/>
                  <a:pt x="16471" y="15450"/>
                </a:cubicBezTo>
                <a:close/>
                <a:moveTo>
                  <a:pt x="16296" y="15450"/>
                </a:moveTo>
                <a:cubicBezTo>
                  <a:pt x="16328" y="15450"/>
                  <a:pt x="16353" y="15490"/>
                  <a:pt x="16353" y="15539"/>
                </a:cubicBezTo>
                <a:cubicBezTo>
                  <a:pt x="16353" y="15588"/>
                  <a:pt x="16328" y="15628"/>
                  <a:pt x="16296" y="15628"/>
                </a:cubicBezTo>
                <a:cubicBezTo>
                  <a:pt x="16264" y="15628"/>
                  <a:pt x="16238" y="15588"/>
                  <a:pt x="16238" y="15539"/>
                </a:cubicBezTo>
                <a:cubicBezTo>
                  <a:pt x="16238" y="15490"/>
                  <a:pt x="16264" y="15450"/>
                  <a:pt x="16296" y="15450"/>
                </a:cubicBezTo>
                <a:close/>
                <a:moveTo>
                  <a:pt x="12625" y="15450"/>
                </a:moveTo>
                <a:cubicBezTo>
                  <a:pt x="12657" y="15450"/>
                  <a:pt x="12683" y="15490"/>
                  <a:pt x="12683" y="15539"/>
                </a:cubicBezTo>
                <a:cubicBezTo>
                  <a:pt x="12683" y="15588"/>
                  <a:pt x="12657" y="15628"/>
                  <a:pt x="12625" y="15628"/>
                </a:cubicBezTo>
                <a:cubicBezTo>
                  <a:pt x="12593" y="15628"/>
                  <a:pt x="12568" y="15588"/>
                  <a:pt x="12568" y="15539"/>
                </a:cubicBezTo>
                <a:cubicBezTo>
                  <a:pt x="12568" y="15490"/>
                  <a:pt x="12593" y="15450"/>
                  <a:pt x="12625" y="15450"/>
                </a:cubicBezTo>
                <a:close/>
                <a:moveTo>
                  <a:pt x="12449" y="15450"/>
                </a:moveTo>
                <a:cubicBezTo>
                  <a:pt x="12481" y="15450"/>
                  <a:pt x="12506" y="15490"/>
                  <a:pt x="12506" y="15539"/>
                </a:cubicBezTo>
                <a:cubicBezTo>
                  <a:pt x="12506" y="15588"/>
                  <a:pt x="12481" y="15628"/>
                  <a:pt x="12449" y="15628"/>
                </a:cubicBezTo>
                <a:cubicBezTo>
                  <a:pt x="12417" y="15628"/>
                  <a:pt x="12392" y="15588"/>
                  <a:pt x="12392" y="15539"/>
                </a:cubicBezTo>
                <a:cubicBezTo>
                  <a:pt x="12392" y="15490"/>
                  <a:pt x="12417" y="15450"/>
                  <a:pt x="12449" y="15450"/>
                </a:cubicBezTo>
                <a:close/>
                <a:moveTo>
                  <a:pt x="12275" y="15450"/>
                </a:moveTo>
                <a:cubicBezTo>
                  <a:pt x="12306" y="15450"/>
                  <a:pt x="12332" y="15490"/>
                  <a:pt x="12332" y="15539"/>
                </a:cubicBezTo>
                <a:cubicBezTo>
                  <a:pt x="12332" y="15588"/>
                  <a:pt x="12306" y="15628"/>
                  <a:pt x="12275" y="15628"/>
                </a:cubicBezTo>
                <a:cubicBezTo>
                  <a:pt x="12243" y="15628"/>
                  <a:pt x="12217" y="15588"/>
                  <a:pt x="12217" y="15539"/>
                </a:cubicBezTo>
                <a:cubicBezTo>
                  <a:pt x="12217" y="15490"/>
                  <a:pt x="12243" y="15450"/>
                  <a:pt x="12275" y="15450"/>
                </a:cubicBezTo>
                <a:close/>
                <a:moveTo>
                  <a:pt x="12099" y="15450"/>
                </a:moveTo>
                <a:cubicBezTo>
                  <a:pt x="12131" y="15450"/>
                  <a:pt x="12157" y="15490"/>
                  <a:pt x="12157" y="15539"/>
                </a:cubicBezTo>
                <a:cubicBezTo>
                  <a:pt x="12157" y="15588"/>
                  <a:pt x="12131" y="15628"/>
                  <a:pt x="12099" y="15628"/>
                </a:cubicBezTo>
                <a:cubicBezTo>
                  <a:pt x="12068" y="15628"/>
                  <a:pt x="12042" y="15588"/>
                  <a:pt x="12042" y="15539"/>
                </a:cubicBezTo>
                <a:cubicBezTo>
                  <a:pt x="12042" y="15490"/>
                  <a:pt x="12068" y="15450"/>
                  <a:pt x="12099" y="15450"/>
                </a:cubicBezTo>
                <a:close/>
                <a:moveTo>
                  <a:pt x="11925" y="15450"/>
                </a:moveTo>
                <a:cubicBezTo>
                  <a:pt x="11957" y="15450"/>
                  <a:pt x="11983" y="15490"/>
                  <a:pt x="11983" y="15539"/>
                </a:cubicBezTo>
                <a:cubicBezTo>
                  <a:pt x="11983" y="15588"/>
                  <a:pt x="11957" y="15628"/>
                  <a:pt x="11925" y="15628"/>
                </a:cubicBezTo>
                <a:cubicBezTo>
                  <a:pt x="11894" y="15628"/>
                  <a:pt x="11868" y="15588"/>
                  <a:pt x="11868" y="15539"/>
                </a:cubicBezTo>
                <a:cubicBezTo>
                  <a:pt x="11868" y="15490"/>
                  <a:pt x="11894" y="15450"/>
                  <a:pt x="11925" y="15450"/>
                </a:cubicBezTo>
                <a:close/>
                <a:moveTo>
                  <a:pt x="11749" y="15450"/>
                </a:moveTo>
                <a:cubicBezTo>
                  <a:pt x="11781" y="15450"/>
                  <a:pt x="11806" y="15490"/>
                  <a:pt x="11806" y="15539"/>
                </a:cubicBezTo>
                <a:cubicBezTo>
                  <a:pt x="11806" y="15588"/>
                  <a:pt x="11781" y="15628"/>
                  <a:pt x="11749" y="15628"/>
                </a:cubicBezTo>
                <a:cubicBezTo>
                  <a:pt x="11717" y="15628"/>
                  <a:pt x="11691" y="15588"/>
                  <a:pt x="11691" y="15539"/>
                </a:cubicBezTo>
                <a:cubicBezTo>
                  <a:pt x="11691" y="15490"/>
                  <a:pt x="11717" y="15450"/>
                  <a:pt x="11749" y="15450"/>
                </a:cubicBezTo>
                <a:close/>
                <a:moveTo>
                  <a:pt x="11575" y="15450"/>
                </a:moveTo>
                <a:cubicBezTo>
                  <a:pt x="11607" y="15450"/>
                  <a:pt x="11632" y="15490"/>
                  <a:pt x="11632" y="15539"/>
                </a:cubicBezTo>
                <a:cubicBezTo>
                  <a:pt x="11632" y="15588"/>
                  <a:pt x="11607" y="15628"/>
                  <a:pt x="11575" y="15628"/>
                </a:cubicBezTo>
                <a:cubicBezTo>
                  <a:pt x="11543" y="15628"/>
                  <a:pt x="11517" y="15588"/>
                  <a:pt x="11517" y="15539"/>
                </a:cubicBezTo>
                <a:cubicBezTo>
                  <a:pt x="11517" y="15490"/>
                  <a:pt x="11543" y="15450"/>
                  <a:pt x="11575" y="15450"/>
                </a:cubicBezTo>
                <a:close/>
                <a:moveTo>
                  <a:pt x="11400" y="15450"/>
                </a:moveTo>
                <a:cubicBezTo>
                  <a:pt x="11432" y="15450"/>
                  <a:pt x="11458" y="15490"/>
                  <a:pt x="11458" y="15539"/>
                </a:cubicBezTo>
                <a:cubicBezTo>
                  <a:pt x="11458" y="15588"/>
                  <a:pt x="11432" y="15628"/>
                  <a:pt x="11400" y="15628"/>
                </a:cubicBezTo>
                <a:cubicBezTo>
                  <a:pt x="11368" y="15628"/>
                  <a:pt x="11343" y="15588"/>
                  <a:pt x="11343" y="15539"/>
                </a:cubicBezTo>
                <a:cubicBezTo>
                  <a:pt x="11343" y="15490"/>
                  <a:pt x="11368" y="15450"/>
                  <a:pt x="11400" y="15450"/>
                </a:cubicBezTo>
                <a:close/>
                <a:moveTo>
                  <a:pt x="11226" y="15450"/>
                </a:moveTo>
                <a:cubicBezTo>
                  <a:pt x="11258" y="15450"/>
                  <a:pt x="11284" y="15490"/>
                  <a:pt x="11284" y="15539"/>
                </a:cubicBezTo>
                <a:cubicBezTo>
                  <a:pt x="11284" y="15588"/>
                  <a:pt x="11258" y="15628"/>
                  <a:pt x="11226" y="15628"/>
                </a:cubicBezTo>
                <a:cubicBezTo>
                  <a:pt x="11195" y="15628"/>
                  <a:pt x="11169" y="15588"/>
                  <a:pt x="11169" y="15539"/>
                </a:cubicBezTo>
                <a:cubicBezTo>
                  <a:pt x="11169" y="15490"/>
                  <a:pt x="11195" y="15450"/>
                  <a:pt x="11226" y="15450"/>
                </a:cubicBezTo>
                <a:close/>
                <a:moveTo>
                  <a:pt x="11050" y="15450"/>
                </a:moveTo>
                <a:cubicBezTo>
                  <a:pt x="11082" y="15450"/>
                  <a:pt x="11107" y="15490"/>
                  <a:pt x="11107" y="15539"/>
                </a:cubicBezTo>
                <a:cubicBezTo>
                  <a:pt x="11107" y="15588"/>
                  <a:pt x="11082" y="15628"/>
                  <a:pt x="11050" y="15628"/>
                </a:cubicBezTo>
                <a:cubicBezTo>
                  <a:pt x="11018" y="15628"/>
                  <a:pt x="10992" y="15588"/>
                  <a:pt x="10992" y="15539"/>
                </a:cubicBezTo>
                <a:cubicBezTo>
                  <a:pt x="10992" y="15490"/>
                  <a:pt x="11018" y="15450"/>
                  <a:pt x="11050" y="15450"/>
                </a:cubicBezTo>
                <a:close/>
                <a:moveTo>
                  <a:pt x="10876" y="15450"/>
                </a:moveTo>
                <a:cubicBezTo>
                  <a:pt x="10908" y="15450"/>
                  <a:pt x="10933" y="15490"/>
                  <a:pt x="10933" y="15539"/>
                </a:cubicBezTo>
                <a:cubicBezTo>
                  <a:pt x="10933" y="15588"/>
                  <a:pt x="10908" y="15628"/>
                  <a:pt x="10876" y="15628"/>
                </a:cubicBezTo>
                <a:cubicBezTo>
                  <a:pt x="10844" y="15628"/>
                  <a:pt x="10818" y="15588"/>
                  <a:pt x="10818" y="15539"/>
                </a:cubicBezTo>
                <a:cubicBezTo>
                  <a:pt x="10818" y="15490"/>
                  <a:pt x="10844" y="15450"/>
                  <a:pt x="10876" y="15450"/>
                </a:cubicBezTo>
                <a:close/>
                <a:moveTo>
                  <a:pt x="10719" y="15448"/>
                </a:moveTo>
                <a:cubicBezTo>
                  <a:pt x="10751" y="15448"/>
                  <a:pt x="10777" y="15488"/>
                  <a:pt x="10777" y="15537"/>
                </a:cubicBezTo>
                <a:cubicBezTo>
                  <a:pt x="10777" y="15587"/>
                  <a:pt x="10751" y="15626"/>
                  <a:pt x="10719" y="15626"/>
                </a:cubicBezTo>
                <a:cubicBezTo>
                  <a:pt x="10688" y="15626"/>
                  <a:pt x="10662" y="15587"/>
                  <a:pt x="10662" y="15537"/>
                </a:cubicBezTo>
                <a:cubicBezTo>
                  <a:pt x="10662" y="15488"/>
                  <a:pt x="10688" y="15448"/>
                  <a:pt x="10719" y="15448"/>
                </a:cubicBezTo>
                <a:close/>
                <a:moveTo>
                  <a:pt x="7398" y="15448"/>
                </a:moveTo>
                <a:cubicBezTo>
                  <a:pt x="7429" y="15448"/>
                  <a:pt x="7455" y="15488"/>
                  <a:pt x="7455" y="15537"/>
                </a:cubicBezTo>
                <a:cubicBezTo>
                  <a:pt x="7455" y="15587"/>
                  <a:pt x="7429" y="15626"/>
                  <a:pt x="7398" y="15626"/>
                </a:cubicBezTo>
                <a:cubicBezTo>
                  <a:pt x="7366" y="15626"/>
                  <a:pt x="7340" y="15587"/>
                  <a:pt x="7340" y="15537"/>
                </a:cubicBezTo>
                <a:cubicBezTo>
                  <a:pt x="7340" y="15488"/>
                  <a:pt x="7366" y="15448"/>
                  <a:pt x="7398" y="15448"/>
                </a:cubicBezTo>
                <a:close/>
                <a:moveTo>
                  <a:pt x="7223" y="15448"/>
                </a:moveTo>
                <a:cubicBezTo>
                  <a:pt x="7255" y="15448"/>
                  <a:pt x="7280" y="15488"/>
                  <a:pt x="7280" y="15537"/>
                </a:cubicBezTo>
                <a:cubicBezTo>
                  <a:pt x="7280" y="15587"/>
                  <a:pt x="7255" y="15626"/>
                  <a:pt x="7223" y="15626"/>
                </a:cubicBezTo>
                <a:cubicBezTo>
                  <a:pt x="7191" y="15626"/>
                  <a:pt x="7166" y="15587"/>
                  <a:pt x="7166" y="15537"/>
                </a:cubicBezTo>
                <a:cubicBezTo>
                  <a:pt x="7166" y="15488"/>
                  <a:pt x="7191" y="15448"/>
                  <a:pt x="7223" y="15448"/>
                </a:cubicBezTo>
                <a:close/>
                <a:moveTo>
                  <a:pt x="7049" y="15448"/>
                </a:moveTo>
                <a:cubicBezTo>
                  <a:pt x="7081" y="15448"/>
                  <a:pt x="7106" y="15488"/>
                  <a:pt x="7106" y="15537"/>
                </a:cubicBezTo>
                <a:cubicBezTo>
                  <a:pt x="7106" y="15587"/>
                  <a:pt x="7081" y="15626"/>
                  <a:pt x="7049" y="15626"/>
                </a:cubicBezTo>
                <a:cubicBezTo>
                  <a:pt x="7017" y="15626"/>
                  <a:pt x="6992" y="15587"/>
                  <a:pt x="6992" y="15537"/>
                </a:cubicBezTo>
                <a:cubicBezTo>
                  <a:pt x="6992" y="15488"/>
                  <a:pt x="7017" y="15448"/>
                  <a:pt x="7049" y="15448"/>
                </a:cubicBezTo>
                <a:close/>
                <a:moveTo>
                  <a:pt x="6873" y="15448"/>
                </a:moveTo>
                <a:cubicBezTo>
                  <a:pt x="6904" y="15448"/>
                  <a:pt x="6930" y="15488"/>
                  <a:pt x="6930" y="15537"/>
                </a:cubicBezTo>
                <a:cubicBezTo>
                  <a:pt x="6930" y="15587"/>
                  <a:pt x="6904" y="15626"/>
                  <a:pt x="6873" y="15626"/>
                </a:cubicBezTo>
                <a:cubicBezTo>
                  <a:pt x="6841" y="15626"/>
                  <a:pt x="6815" y="15587"/>
                  <a:pt x="6815" y="15537"/>
                </a:cubicBezTo>
                <a:cubicBezTo>
                  <a:pt x="6815" y="15488"/>
                  <a:pt x="6841" y="15448"/>
                  <a:pt x="6873" y="15448"/>
                </a:cubicBezTo>
                <a:close/>
                <a:moveTo>
                  <a:pt x="6699" y="15448"/>
                </a:moveTo>
                <a:cubicBezTo>
                  <a:pt x="6730" y="15448"/>
                  <a:pt x="6756" y="15488"/>
                  <a:pt x="6756" y="15537"/>
                </a:cubicBezTo>
                <a:cubicBezTo>
                  <a:pt x="6756" y="15587"/>
                  <a:pt x="6730" y="15626"/>
                  <a:pt x="6699" y="15626"/>
                </a:cubicBezTo>
                <a:cubicBezTo>
                  <a:pt x="6667" y="15626"/>
                  <a:pt x="6641" y="15587"/>
                  <a:pt x="6641" y="15537"/>
                </a:cubicBezTo>
                <a:cubicBezTo>
                  <a:pt x="6641" y="15488"/>
                  <a:pt x="6667" y="15448"/>
                  <a:pt x="6699" y="15448"/>
                </a:cubicBezTo>
                <a:close/>
                <a:moveTo>
                  <a:pt x="6523" y="15448"/>
                </a:moveTo>
                <a:cubicBezTo>
                  <a:pt x="6555" y="15448"/>
                  <a:pt x="6581" y="15488"/>
                  <a:pt x="6581" y="15537"/>
                </a:cubicBezTo>
                <a:cubicBezTo>
                  <a:pt x="6581" y="15587"/>
                  <a:pt x="6555" y="15626"/>
                  <a:pt x="6523" y="15626"/>
                </a:cubicBezTo>
                <a:cubicBezTo>
                  <a:pt x="6491" y="15626"/>
                  <a:pt x="6466" y="15587"/>
                  <a:pt x="6466" y="15537"/>
                </a:cubicBezTo>
                <a:cubicBezTo>
                  <a:pt x="6466" y="15488"/>
                  <a:pt x="6491" y="15448"/>
                  <a:pt x="6523" y="15448"/>
                </a:cubicBezTo>
                <a:close/>
                <a:moveTo>
                  <a:pt x="6349" y="15448"/>
                </a:moveTo>
                <a:cubicBezTo>
                  <a:pt x="6381" y="15448"/>
                  <a:pt x="6407" y="15488"/>
                  <a:pt x="6407" y="15537"/>
                </a:cubicBezTo>
                <a:cubicBezTo>
                  <a:pt x="6407" y="15587"/>
                  <a:pt x="6381" y="15626"/>
                  <a:pt x="6349" y="15626"/>
                </a:cubicBezTo>
                <a:cubicBezTo>
                  <a:pt x="6317" y="15626"/>
                  <a:pt x="6292" y="15587"/>
                  <a:pt x="6292" y="15537"/>
                </a:cubicBezTo>
                <a:cubicBezTo>
                  <a:pt x="6292" y="15488"/>
                  <a:pt x="6317" y="15448"/>
                  <a:pt x="6349" y="15448"/>
                </a:cubicBezTo>
                <a:close/>
                <a:moveTo>
                  <a:pt x="6173" y="15448"/>
                </a:moveTo>
                <a:cubicBezTo>
                  <a:pt x="6204" y="15448"/>
                  <a:pt x="6230" y="15488"/>
                  <a:pt x="6230" y="15537"/>
                </a:cubicBezTo>
                <a:cubicBezTo>
                  <a:pt x="6230" y="15587"/>
                  <a:pt x="6204" y="15626"/>
                  <a:pt x="6173" y="15626"/>
                </a:cubicBezTo>
                <a:cubicBezTo>
                  <a:pt x="6141" y="15626"/>
                  <a:pt x="6115" y="15587"/>
                  <a:pt x="6115" y="15537"/>
                </a:cubicBezTo>
                <a:cubicBezTo>
                  <a:pt x="6115" y="15488"/>
                  <a:pt x="6141" y="15448"/>
                  <a:pt x="6173" y="15448"/>
                </a:cubicBezTo>
                <a:close/>
                <a:moveTo>
                  <a:pt x="5999" y="15448"/>
                </a:moveTo>
                <a:cubicBezTo>
                  <a:pt x="6030" y="15448"/>
                  <a:pt x="6056" y="15488"/>
                  <a:pt x="6056" y="15537"/>
                </a:cubicBezTo>
                <a:cubicBezTo>
                  <a:pt x="6056" y="15587"/>
                  <a:pt x="6030" y="15626"/>
                  <a:pt x="5999" y="15626"/>
                </a:cubicBezTo>
                <a:cubicBezTo>
                  <a:pt x="5967" y="15626"/>
                  <a:pt x="5941" y="15587"/>
                  <a:pt x="5941" y="15537"/>
                </a:cubicBezTo>
                <a:cubicBezTo>
                  <a:pt x="5941" y="15488"/>
                  <a:pt x="5967" y="15448"/>
                  <a:pt x="5999" y="15448"/>
                </a:cubicBezTo>
                <a:close/>
                <a:moveTo>
                  <a:pt x="5824" y="15448"/>
                </a:moveTo>
                <a:cubicBezTo>
                  <a:pt x="5856" y="15448"/>
                  <a:pt x="5881" y="15488"/>
                  <a:pt x="5881" y="15537"/>
                </a:cubicBezTo>
                <a:cubicBezTo>
                  <a:pt x="5881" y="15587"/>
                  <a:pt x="5856" y="15626"/>
                  <a:pt x="5824" y="15626"/>
                </a:cubicBezTo>
                <a:cubicBezTo>
                  <a:pt x="5792" y="15626"/>
                  <a:pt x="5767" y="15587"/>
                  <a:pt x="5767" y="15537"/>
                </a:cubicBezTo>
                <a:cubicBezTo>
                  <a:pt x="5767" y="15488"/>
                  <a:pt x="5792" y="15448"/>
                  <a:pt x="5824" y="15448"/>
                </a:cubicBezTo>
                <a:close/>
                <a:moveTo>
                  <a:pt x="5650" y="15448"/>
                </a:moveTo>
                <a:cubicBezTo>
                  <a:pt x="5682" y="15448"/>
                  <a:pt x="5707" y="15488"/>
                  <a:pt x="5707" y="15537"/>
                </a:cubicBezTo>
                <a:cubicBezTo>
                  <a:pt x="5707" y="15587"/>
                  <a:pt x="5682" y="15626"/>
                  <a:pt x="5650" y="15626"/>
                </a:cubicBezTo>
                <a:cubicBezTo>
                  <a:pt x="5618" y="15626"/>
                  <a:pt x="5592" y="15587"/>
                  <a:pt x="5592" y="15537"/>
                </a:cubicBezTo>
                <a:cubicBezTo>
                  <a:pt x="5592" y="15488"/>
                  <a:pt x="5618" y="15448"/>
                  <a:pt x="5650" y="15448"/>
                </a:cubicBezTo>
                <a:close/>
                <a:moveTo>
                  <a:pt x="5474" y="15448"/>
                </a:moveTo>
                <a:cubicBezTo>
                  <a:pt x="5505" y="15448"/>
                  <a:pt x="5531" y="15488"/>
                  <a:pt x="5531" y="15537"/>
                </a:cubicBezTo>
                <a:cubicBezTo>
                  <a:pt x="5531" y="15587"/>
                  <a:pt x="5505" y="15626"/>
                  <a:pt x="5474" y="15626"/>
                </a:cubicBezTo>
                <a:cubicBezTo>
                  <a:pt x="5442" y="15626"/>
                  <a:pt x="5416" y="15587"/>
                  <a:pt x="5416" y="15537"/>
                </a:cubicBezTo>
                <a:cubicBezTo>
                  <a:pt x="5416" y="15488"/>
                  <a:pt x="5442" y="15448"/>
                  <a:pt x="5474" y="15448"/>
                </a:cubicBezTo>
                <a:close/>
                <a:moveTo>
                  <a:pt x="5300" y="15448"/>
                </a:moveTo>
                <a:cubicBezTo>
                  <a:pt x="5331" y="15448"/>
                  <a:pt x="5357" y="15488"/>
                  <a:pt x="5357" y="15537"/>
                </a:cubicBezTo>
                <a:cubicBezTo>
                  <a:pt x="5357" y="15587"/>
                  <a:pt x="5331" y="15626"/>
                  <a:pt x="5300" y="15626"/>
                </a:cubicBezTo>
                <a:cubicBezTo>
                  <a:pt x="5268" y="15626"/>
                  <a:pt x="5242" y="15587"/>
                  <a:pt x="5242" y="15537"/>
                </a:cubicBezTo>
                <a:cubicBezTo>
                  <a:pt x="5242" y="15488"/>
                  <a:pt x="5268" y="15448"/>
                  <a:pt x="5300" y="15448"/>
                </a:cubicBezTo>
                <a:close/>
                <a:moveTo>
                  <a:pt x="17694" y="15178"/>
                </a:moveTo>
                <a:cubicBezTo>
                  <a:pt x="17726" y="15178"/>
                  <a:pt x="17751" y="15218"/>
                  <a:pt x="17751" y="15268"/>
                </a:cubicBezTo>
                <a:cubicBezTo>
                  <a:pt x="17751" y="15317"/>
                  <a:pt x="17726" y="15357"/>
                  <a:pt x="17694" y="15357"/>
                </a:cubicBezTo>
                <a:cubicBezTo>
                  <a:pt x="17662" y="15357"/>
                  <a:pt x="17636" y="15317"/>
                  <a:pt x="17636" y="15268"/>
                </a:cubicBezTo>
                <a:cubicBezTo>
                  <a:pt x="17636" y="15218"/>
                  <a:pt x="17662" y="15178"/>
                  <a:pt x="17694" y="15178"/>
                </a:cubicBezTo>
                <a:close/>
                <a:moveTo>
                  <a:pt x="17520" y="15178"/>
                </a:moveTo>
                <a:cubicBezTo>
                  <a:pt x="17552" y="15178"/>
                  <a:pt x="17578" y="15218"/>
                  <a:pt x="17578" y="15268"/>
                </a:cubicBezTo>
                <a:cubicBezTo>
                  <a:pt x="17578" y="15317"/>
                  <a:pt x="17552" y="15357"/>
                  <a:pt x="17520" y="15357"/>
                </a:cubicBezTo>
                <a:cubicBezTo>
                  <a:pt x="17488" y="15357"/>
                  <a:pt x="17463" y="15317"/>
                  <a:pt x="17463" y="15268"/>
                </a:cubicBezTo>
                <a:cubicBezTo>
                  <a:pt x="17463" y="15218"/>
                  <a:pt x="17488" y="15178"/>
                  <a:pt x="17520" y="15178"/>
                </a:cubicBezTo>
                <a:close/>
                <a:moveTo>
                  <a:pt x="17170" y="15178"/>
                </a:moveTo>
                <a:cubicBezTo>
                  <a:pt x="17202" y="15178"/>
                  <a:pt x="17227" y="15218"/>
                  <a:pt x="17227" y="15268"/>
                </a:cubicBezTo>
                <a:cubicBezTo>
                  <a:pt x="17227" y="15317"/>
                  <a:pt x="17202" y="15357"/>
                  <a:pt x="17170" y="15357"/>
                </a:cubicBezTo>
                <a:cubicBezTo>
                  <a:pt x="17138" y="15357"/>
                  <a:pt x="17112" y="15317"/>
                  <a:pt x="17112" y="15268"/>
                </a:cubicBezTo>
                <a:cubicBezTo>
                  <a:pt x="17112" y="15218"/>
                  <a:pt x="17138" y="15178"/>
                  <a:pt x="17170" y="15178"/>
                </a:cubicBezTo>
                <a:close/>
                <a:moveTo>
                  <a:pt x="16995" y="15178"/>
                </a:moveTo>
                <a:cubicBezTo>
                  <a:pt x="17027" y="15178"/>
                  <a:pt x="17052" y="15218"/>
                  <a:pt x="17052" y="15268"/>
                </a:cubicBezTo>
                <a:cubicBezTo>
                  <a:pt x="17052" y="15317"/>
                  <a:pt x="17027" y="15357"/>
                  <a:pt x="16995" y="15357"/>
                </a:cubicBezTo>
                <a:cubicBezTo>
                  <a:pt x="16963" y="15357"/>
                  <a:pt x="16937" y="15317"/>
                  <a:pt x="16937" y="15268"/>
                </a:cubicBezTo>
                <a:cubicBezTo>
                  <a:pt x="16937" y="15218"/>
                  <a:pt x="16963" y="15178"/>
                  <a:pt x="16995" y="15178"/>
                </a:cubicBezTo>
                <a:close/>
                <a:moveTo>
                  <a:pt x="16821" y="15178"/>
                </a:moveTo>
                <a:cubicBezTo>
                  <a:pt x="16853" y="15178"/>
                  <a:pt x="16878" y="15218"/>
                  <a:pt x="16878" y="15268"/>
                </a:cubicBezTo>
                <a:cubicBezTo>
                  <a:pt x="16878" y="15317"/>
                  <a:pt x="16853" y="15357"/>
                  <a:pt x="16821" y="15357"/>
                </a:cubicBezTo>
                <a:cubicBezTo>
                  <a:pt x="16789" y="15357"/>
                  <a:pt x="16763" y="15317"/>
                  <a:pt x="16763" y="15268"/>
                </a:cubicBezTo>
                <a:cubicBezTo>
                  <a:pt x="16763" y="15218"/>
                  <a:pt x="16789" y="15178"/>
                  <a:pt x="16821" y="15178"/>
                </a:cubicBezTo>
                <a:close/>
                <a:moveTo>
                  <a:pt x="16471" y="15178"/>
                </a:moveTo>
                <a:cubicBezTo>
                  <a:pt x="16502" y="15178"/>
                  <a:pt x="16528" y="15218"/>
                  <a:pt x="16528" y="15268"/>
                </a:cubicBezTo>
                <a:cubicBezTo>
                  <a:pt x="16528" y="15317"/>
                  <a:pt x="16502" y="15357"/>
                  <a:pt x="16471" y="15357"/>
                </a:cubicBezTo>
                <a:cubicBezTo>
                  <a:pt x="16439" y="15357"/>
                  <a:pt x="16413" y="15317"/>
                  <a:pt x="16413" y="15268"/>
                </a:cubicBezTo>
                <a:cubicBezTo>
                  <a:pt x="16413" y="15218"/>
                  <a:pt x="16439" y="15178"/>
                  <a:pt x="16471" y="15178"/>
                </a:cubicBezTo>
                <a:close/>
                <a:moveTo>
                  <a:pt x="16296" y="15178"/>
                </a:moveTo>
                <a:cubicBezTo>
                  <a:pt x="16328" y="15178"/>
                  <a:pt x="16353" y="15218"/>
                  <a:pt x="16353" y="15268"/>
                </a:cubicBezTo>
                <a:cubicBezTo>
                  <a:pt x="16353" y="15317"/>
                  <a:pt x="16328" y="15357"/>
                  <a:pt x="16296" y="15357"/>
                </a:cubicBezTo>
                <a:cubicBezTo>
                  <a:pt x="16264" y="15357"/>
                  <a:pt x="16238" y="15317"/>
                  <a:pt x="16238" y="15268"/>
                </a:cubicBezTo>
                <a:cubicBezTo>
                  <a:pt x="16238" y="15218"/>
                  <a:pt x="16264" y="15178"/>
                  <a:pt x="16296" y="15178"/>
                </a:cubicBezTo>
                <a:close/>
                <a:moveTo>
                  <a:pt x="12799" y="15178"/>
                </a:moveTo>
                <a:cubicBezTo>
                  <a:pt x="12831" y="15178"/>
                  <a:pt x="12857" y="15218"/>
                  <a:pt x="12857" y="15268"/>
                </a:cubicBezTo>
                <a:cubicBezTo>
                  <a:pt x="12857" y="15317"/>
                  <a:pt x="12831" y="15357"/>
                  <a:pt x="12799" y="15357"/>
                </a:cubicBezTo>
                <a:cubicBezTo>
                  <a:pt x="12767" y="15357"/>
                  <a:pt x="12742" y="15317"/>
                  <a:pt x="12742" y="15268"/>
                </a:cubicBezTo>
                <a:cubicBezTo>
                  <a:pt x="12742" y="15218"/>
                  <a:pt x="12767" y="15178"/>
                  <a:pt x="12799" y="15178"/>
                </a:cubicBezTo>
                <a:close/>
                <a:moveTo>
                  <a:pt x="12625" y="15178"/>
                </a:moveTo>
                <a:cubicBezTo>
                  <a:pt x="12657" y="15178"/>
                  <a:pt x="12683" y="15218"/>
                  <a:pt x="12683" y="15268"/>
                </a:cubicBezTo>
                <a:cubicBezTo>
                  <a:pt x="12683" y="15317"/>
                  <a:pt x="12657" y="15357"/>
                  <a:pt x="12625" y="15357"/>
                </a:cubicBezTo>
                <a:cubicBezTo>
                  <a:pt x="12593" y="15357"/>
                  <a:pt x="12568" y="15317"/>
                  <a:pt x="12568" y="15268"/>
                </a:cubicBezTo>
                <a:cubicBezTo>
                  <a:pt x="12568" y="15218"/>
                  <a:pt x="12593" y="15178"/>
                  <a:pt x="12625" y="15178"/>
                </a:cubicBezTo>
                <a:close/>
                <a:moveTo>
                  <a:pt x="12449" y="15178"/>
                </a:moveTo>
                <a:cubicBezTo>
                  <a:pt x="12481" y="15178"/>
                  <a:pt x="12506" y="15218"/>
                  <a:pt x="12506" y="15268"/>
                </a:cubicBezTo>
                <a:cubicBezTo>
                  <a:pt x="12506" y="15317"/>
                  <a:pt x="12481" y="15357"/>
                  <a:pt x="12449" y="15357"/>
                </a:cubicBezTo>
                <a:cubicBezTo>
                  <a:pt x="12417" y="15357"/>
                  <a:pt x="12392" y="15317"/>
                  <a:pt x="12392" y="15268"/>
                </a:cubicBezTo>
                <a:cubicBezTo>
                  <a:pt x="12392" y="15218"/>
                  <a:pt x="12417" y="15178"/>
                  <a:pt x="12449" y="15178"/>
                </a:cubicBezTo>
                <a:close/>
                <a:moveTo>
                  <a:pt x="12275" y="15178"/>
                </a:moveTo>
                <a:cubicBezTo>
                  <a:pt x="12306" y="15178"/>
                  <a:pt x="12332" y="15218"/>
                  <a:pt x="12332" y="15268"/>
                </a:cubicBezTo>
                <a:cubicBezTo>
                  <a:pt x="12332" y="15317"/>
                  <a:pt x="12306" y="15357"/>
                  <a:pt x="12275" y="15357"/>
                </a:cubicBezTo>
                <a:cubicBezTo>
                  <a:pt x="12243" y="15357"/>
                  <a:pt x="12217" y="15317"/>
                  <a:pt x="12217" y="15268"/>
                </a:cubicBezTo>
                <a:cubicBezTo>
                  <a:pt x="12217" y="15218"/>
                  <a:pt x="12243" y="15178"/>
                  <a:pt x="12275" y="15178"/>
                </a:cubicBezTo>
                <a:close/>
                <a:moveTo>
                  <a:pt x="12099" y="15178"/>
                </a:moveTo>
                <a:cubicBezTo>
                  <a:pt x="12131" y="15178"/>
                  <a:pt x="12157" y="15218"/>
                  <a:pt x="12157" y="15268"/>
                </a:cubicBezTo>
                <a:cubicBezTo>
                  <a:pt x="12157" y="15317"/>
                  <a:pt x="12131" y="15357"/>
                  <a:pt x="12099" y="15357"/>
                </a:cubicBezTo>
                <a:cubicBezTo>
                  <a:pt x="12068" y="15357"/>
                  <a:pt x="12042" y="15317"/>
                  <a:pt x="12042" y="15268"/>
                </a:cubicBezTo>
                <a:cubicBezTo>
                  <a:pt x="12042" y="15218"/>
                  <a:pt x="12068" y="15178"/>
                  <a:pt x="12099" y="15178"/>
                </a:cubicBezTo>
                <a:close/>
                <a:moveTo>
                  <a:pt x="11925" y="15178"/>
                </a:moveTo>
                <a:cubicBezTo>
                  <a:pt x="11957" y="15178"/>
                  <a:pt x="11983" y="15218"/>
                  <a:pt x="11983" y="15268"/>
                </a:cubicBezTo>
                <a:cubicBezTo>
                  <a:pt x="11983" y="15317"/>
                  <a:pt x="11957" y="15357"/>
                  <a:pt x="11925" y="15357"/>
                </a:cubicBezTo>
                <a:cubicBezTo>
                  <a:pt x="11894" y="15357"/>
                  <a:pt x="11868" y="15317"/>
                  <a:pt x="11868" y="15268"/>
                </a:cubicBezTo>
                <a:cubicBezTo>
                  <a:pt x="11868" y="15218"/>
                  <a:pt x="11894" y="15178"/>
                  <a:pt x="11925" y="15178"/>
                </a:cubicBezTo>
                <a:close/>
                <a:moveTo>
                  <a:pt x="11749" y="15178"/>
                </a:moveTo>
                <a:cubicBezTo>
                  <a:pt x="11781" y="15178"/>
                  <a:pt x="11806" y="15218"/>
                  <a:pt x="11806" y="15268"/>
                </a:cubicBezTo>
                <a:cubicBezTo>
                  <a:pt x="11806" y="15317"/>
                  <a:pt x="11781" y="15357"/>
                  <a:pt x="11749" y="15357"/>
                </a:cubicBezTo>
                <a:cubicBezTo>
                  <a:pt x="11717" y="15357"/>
                  <a:pt x="11691" y="15317"/>
                  <a:pt x="11691" y="15268"/>
                </a:cubicBezTo>
                <a:cubicBezTo>
                  <a:pt x="11691" y="15218"/>
                  <a:pt x="11717" y="15178"/>
                  <a:pt x="11749" y="15178"/>
                </a:cubicBezTo>
                <a:close/>
                <a:moveTo>
                  <a:pt x="11575" y="15178"/>
                </a:moveTo>
                <a:cubicBezTo>
                  <a:pt x="11607" y="15178"/>
                  <a:pt x="11632" y="15218"/>
                  <a:pt x="11632" y="15268"/>
                </a:cubicBezTo>
                <a:cubicBezTo>
                  <a:pt x="11632" y="15317"/>
                  <a:pt x="11607" y="15357"/>
                  <a:pt x="11575" y="15357"/>
                </a:cubicBezTo>
                <a:cubicBezTo>
                  <a:pt x="11543" y="15357"/>
                  <a:pt x="11517" y="15317"/>
                  <a:pt x="11517" y="15268"/>
                </a:cubicBezTo>
                <a:cubicBezTo>
                  <a:pt x="11517" y="15218"/>
                  <a:pt x="11543" y="15178"/>
                  <a:pt x="11575" y="15178"/>
                </a:cubicBezTo>
                <a:close/>
                <a:moveTo>
                  <a:pt x="11400" y="15178"/>
                </a:moveTo>
                <a:cubicBezTo>
                  <a:pt x="11432" y="15178"/>
                  <a:pt x="11458" y="15218"/>
                  <a:pt x="11458" y="15268"/>
                </a:cubicBezTo>
                <a:cubicBezTo>
                  <a:pt x="11458" y="15317"/>
                  <a:pt x="11432" y="15357"/>
                  <a:pt x="11400" y="15357"/>
                </a:cubicBezTo>
                <a:cubicBezTo>
                  <a:pt x="11368" y="15357"/>
                  <a:pt x="11343" y="15317"/>
                  <a:pt x="11343" y="15268"/>
                </a:cubicBezTo>
                <a:cubicBezTo>
                  <a:pt x="11343" y="15218"/>
                  <a:pt x="11368" y="15178"/>
                  <a:pt x="11400" y="15178"/>
                </a:cubicBezTo>
                <a:close/>
                <a:moveTo>
                  <a:pt x="11226" y="15178"/>
                </a:moveTo>
                <a:cubicBezTo>
                  <a:pt x="11258" y="15178"/>
                  <a:pt x="11284" y="15218"/>
                  <a:pt x="11284" y="15268"/>
                </a:cubicBezTo>
                <a:cubicBezTo>
                  <a:pt x="11284" y="15317"/>
                  <a:pt x="11258" y="15357"/>
                  <a:pt x="11226" y="15357"/>
                </a:cubicBezTo>
                <a:cubicBezTo>
                  <a:pt x="11195" y="15357"/>
                  <a:pt x="11169" y="15317"/>
                  <a:pt x="11169" y="15268"/>
                </a:cubicBezTo>
                <a:cubicBezTo>
                  <a:pt x="11169" y="15218"/>
                  <a:pt x="11195" y="15178"/>
                  <a:pt x="11226" y="15178"/>
                </a:cubicBezTo>
                <a:close/>
                <a:moveTo>
                  <a:pt x="11050" y="15178"/>
                </a:moveTo>
                <a:cubicBezTo>
                  <a:pt x="11082" y="15178"/>
                  <a:pt x="11107" y="15218"/>
                  <a:pt x="11107" y="15268"/>
                </a:cubicBezTo>
                <a:cubicBezTo>
                  <a:pt x="11107" y="15317"/>
                  <a:pt x="11082" y="15357"/>
                  <a:pt x="11050" y="15357"/>
                </a:cubicBezTo>
                <a:cubicBezTo>
                  <a:pt x="11018" y="15357"/>
                  <a:pt x="10992" y="15317"/>
                  <a:pt x="10992" y="15268"/>
                </a:cubicBezTo>
                <a:cubicBezTo>
                  <a:pt x="10992" y="15218"/>
                  <a:pt x="11018" y="15178"/>
                  <a:pt x="11050" y="15178"/>
                </a:cubicBezTo>
                <a:close/>
                <a:moveTo>
                  <a:pt x="10876" y="15178"/>
                </a:moveTo>
                <a:cubicBezTo>
                  <a:pt x="10908" y="15178"/>
                  <a:pt x="10933" y="15218"/>
                  <a:pt x="10933" y="15268"/>
                </a:cubicBezTo>
                <a:cubicBezTo>
                  <a:pt x="10933" y="15317"/>
                  <a:pt x="10908" y="15357"/>
                  <a:pt x="10876" y="15357"/>
                </a:cubicBezTo>
                <a:cubicBezTo>
                  <a:pt x="10844" y="15357"/>
                  <a:pt x="10818" y="15317"/>
                  <a:pt x="10818" y="15268"/>
                </a:cubicBezTo>
                <a:cubicBezTo>
                  <a:pt x="10818" y="15218"/>
                  <a:pt x="10844" y="15178"/>
                  <a:pt x="10876" y="15178"/>
                </a:cubicBezTo>
                <a:close/>
                <a:moveTo>
                  <a:pt x="7049" y="15177"/>
                </a:moveTo>
                <a:cubicBezTo>
                  <a:pt x="7081" y="15177"/>
                  <a:pt x="7106" y="15217"/>
                  <a:pt x="7106" y="15266"/>
                </a:cubicBezTo>
                <a:cubicBezTo>
                  <a:pt x="7106" y="15315"/>
                  <a:pt x="7081" y="15355"/>
                  <a:pt x="7049" y="15355"/>
                </a:cubicBezTo>
                <a:cubicBezTo>
                  <a:pt x="7017" y="15355"/>
                  <a:pt x="6992" y="15315"/>
                  <a:pt x="6992" y="15266"/>
                </a:cubicBezTo>
                <a:cubicBezTo>
                  <a:pt x="6992" y="15217"/>
                  <a:pt x="7017" y="15177"/>
                  <a:pt x="7049" y="15177"/>
                </a:cubicBezTo>
                <a:close/>
                <a:moveTo>
                  <a:pt x="6873" y="15177"/>
                </a:moveTo>
                <a:cubicBezTo>
                  <a:pt x="6904" y="15177"/>
                  <a:pt x="6930" y="15217"/>
                  <a:pt x="6930" y="15266"/>
                </a:cubicBezTo>
                <a:cubicBezTo>
                  <a:pt x="6930" y="15315"/>
                  <a:pt x="6904" y="15355"/>
                  <a:pt x="6873" y="15355"/>
                </a:cubicBezTo>
                <a:cubicBezTo>
                  <a:pt x="6841" y="15355"/>
                  <a:pt x="6815" y="15315"/>
                  <a:pt x="6815" y="15266"/>
                </a:cubicBezTo>
                <a:cubicBezTo>
                  <a:pt x="6815" y="15217"/>
                  <a:pt x="6841" y="15177"/>
                  <a:pt x="6873" y="15177"/>
                </a:cubicBezTo>
                <a:close/>
                <a:moveTo>
                  <a:pt x="6699" y="15177"/>
                </a:moveTo>
                <a:cubicBezTo>
                  <a:pt x="6730" y="15177"/>
                  <a:pt x="6756" y="15217"/>
                  <a:pt x="6756" y="15266"/>
                </a:cubicBezTo>
                <a:cubicBezTo>
                  <a:pt x="6756" y="15315"/>
                  <a:pt x="6730" y="15355"/>
                  <a:pt x="6699" y="15355"/>
                </a:cubicBezTo>
                <a:cubicBezTo>
                  <a:pt x="6667" y="15355"/>
                  <a:pt x="6641" y="15315"/>
                  <a:pt x="6641" y="15266"/>
                </a:cubicBezTo>
                <a:cubicBezTo>
                  <a:pt x="6641" y="15217"/>
                  <a:pt x="6667" y="15177"/>
                  <a:pt x="6699" y="15177"/>
                </a:cubicBezTo>
                <a:close/>
                <a:moveTo>
                  <a:pt x="6523" y="15177"/>
                </a:moveTo>
                <a:cubicBezTo>
                  <a:pt x="6555" y="15177"/>
                  <a:pt x="6581" y="15217"/>
                  <a:pt x="6581" y="15266"/>
                </a:cubicBezTo>
                <a:cubicBezTo>
                  <a:pt x="6581" y="15315"/>
                  <a:pt x="6555" y="15355"/>
                  <a:pt x="6523" y="15355"/>
                </a:cubicBezTo>
                <a:cubicBezTo>
                  <a:pt x="6491" y="15355"/>
                  <a:pt x="6466" y="15315"/>
                  <a:pt x="6466" y="15266"/>
                </a:cubicBezTo>
                <a:cubicBezTo>
                  <a:pt x="6466" y="15217"/>
                  <a:pt x="6491" y="15177"/>
                  <a:pt x="6523" y="15177"/>
                </a:cubicBezTo>
                <a:close/>
                <a:moveTo>
                  <a:pt x="6349" y="15177"/>
                </a:moveTo>
                <a:cubicBezTo>
                  <a:pt x="6381" y="15177"/>
                  <a:pt x="6407" y="15217"/>
                  <a:pt x="6407" y="15266"/>
                </a:cubicBezTo>
                <a:cubicBezTo>
                  <a:pt x="6407" y="15315"/>
                  <a:pt x="6381" y="15355"/>
                  <a:pt x="6349" y="15355"/>
                </a:cubicBezTo>
                <a:cubicBezTo>
                  <a:pt x="6317" y="15355"/>
                  <a:pt x="6292" y="15315"/>
                  <a:pt x="6292" y="15266"/>
                </a:cubicBezTo>
                <a:cubicBezTo>
                  <a:pt x="6292" y="15217"/>
                  <a:pt x="6317" y="15177"/>
                  <a:pt x="6349" y="15177"/>
                </a:cubicBezTo>
                <a:close/>
                <a:moveTo>
                  <a:pt x="6173" y="15177"/>
                </a:moveTo>
                <a:cubicBezTo>
                  <a:pt x="6204" y="15177"/>
                  <a:pt x="6230" y="15217"/>
                  <a:pt x="6230" y="15266"/>
                </a:cubicBezTo>
                <a:cubicBezTo>
                  <a:pt x="6230" y="15315"/>
                  <a:pt x="6204" y="15355"/>
                  <a:pt x="6173" y="15355"/>
                </a:cubicBezTo>
                <a:cubicBezTo>
                  <a:pt x="6141" y="15355"/>
                  <a:pt x="6115" y="15315"/>
                  <a:pt x="6115" y="15266"/>
                </a:cubicBezTo>
                <a:cubicBezTo>
                  <a:pt x="6115" y="15217"/>
                  <a:pt x="6141" y="15177"/>
                  <a:pt x="6173" y="15177"/>
                </a:cubicBezTo>
                <a:close/>
                <a:moveTo>
                  <a:pt x="5999" y="15177"/>
                </a:moveTo>
                <a:cubicBezTo>
                  <a:pt x="6030" y="15177"/>
                  <a:pt x="6056" y="15217"/>
                  <a:pt x="6056" y="15266"/>
                </a:cubicBezTo>
                <a:cubicBezTo>
                  <a:pt x="6056" y="15315"/>
                  <a:pt x="6030" y="15355"/>
                  <a:pt x="5999" y="15355"/>
                </a:cubicBezTo>
                <a:cubicBezTo>
                  <a:pt x="5967" y="15355"/>
                  <a:pt x="5941" y="15315"/>
                  <a:pt x="5941" y="15266"/>
                </a:cubicBezTo>
                <a:cubicBezTo>
                  <a:pt x="5941" y="15217"/>
                  <a:pt x="5967" y="15177"/>
                  <a:pt x="5999" y="15177"/>
                </a:cubicBezTo>
                <a:close/>
                <a:moveTo>
                  <a:pt x="5824" y="15177"/>
                </a:moveTo>
                <a:cubicBezTo>
                  <a:pt x="5856" y="15177"/>
                  <a:pt x="5881" y="15217"/>
                  <a:pt x="5881" y="15266"/>
                </a:cubicBezTo>
                <a:cubicBezTo>
                  <a:pt x="5881" y="15315"/>
                  <a:pt x="5856" y="15355"/>
                  <a:pt x="5824" y="15355"/>
                </a:cubicBezTo>
                <a:cubicBezTo>
                  <a:pt x="5792" y="15355"/>
                  <a:pt x="5767" y="15315"/>
                  <a:pt x="5767" y="15266"/>
                </a:cubicBezTo>
                <a:cubicBezTo>
                  <a:pt x="5767" y="15217"/>
                  <a:pt x="5792" y="15177"/>
                  <a:pt x="5824" y="15177"/>
                </a:cubicBezTo>
                <a:close/>
                <a:moveTo>
                  <a:pt x="5650" y="15177"/>
                </a:moveTo>
                <a:cubicBezTo>
                  <a:pt x="5682" y="15177"/>
                  <a:pt x="5707" y="15217"/>
                  <a:pt x="5707" y="15266"/>
                </a:cubicBezTo>
                <a:cubicBezTo>
                  <a:pt x="5707" y="15315"/>
                  <a:pt x="5682" y="15355"/>
                  <a:pt x="5650" y="15355"/>
                </a:cubicBezTo>
                <a:cubicBezTo>
                  <a:pt x="5618" y="15355"/>
                  <a:pt x="5592" y="15315"/>
                  <a:pt x="5592" y="15266"/>
                </a:cubicBezTo>
                <a:cubicBezTo>
                  <a:pt x="5592" y="15217"/>
                  <a:pt x="5618" y="15177"/>
                  <a:pt x="5650" y="15177"/>
                </a:cubicBezTo>
                <a:close/>
                <a:moveTo>
                  <a:pt x="5474" y="15177"/>
                </a:moveTo>
                <a:cubicBezTo>
                  <a:pt x="5505" y="15177"/>
                  <a:pt x="5531" y="15217"/>
                  <a:pt x="5531" y="15266"/>
                </a:cubicBezTo>
                <a:cubicBezTo>
                  <a:pt x="5531" y="15315"/>
                  <a:pt x="5505" y="15355"/>
                  <a:pt x="5474" y="15355"/>
                </a:cubicBezTo>
                <a:cubicBezTo>
                  <a:pt x="5442" y="15355"/>
                  <a:pt x="5416" y="15315"/>
                  <a:pt x="5416" y="15266"/>
                </a:cubicBezTo>
                <a:cubicBezTo>
                  <a:pt x="5416" y="15217"/>
                  <a:pt x="5442" y="15177"/>
                  <a:pt x="5474" y="15177"/>
                </a:cubicBezTo>
                <a:close/>
                <a:moveTo>
                  <a:pt x="17170" y="14907"/>
                </a:moveTo>
                <a:cubicBezTo>
                  <a:pt x="17202" y="14907"/>
                  <a:pt x="17227" y="14947"/>
                  <a:pt x="17227" y="14996"/>
                </a:cubicBezTo>
                <a:cubicBezTo>
                  <a:pt x="17227" y="15045"/>
                  <a:pt x="17202" y="15085"/>
                  <a:pt x="17170" y="15085"/>
                </a:cubicBezTo>
                <a:cubicBezTo>
                  <a:pt x="17138" y="15085"/>
                  <a:pt x="17112" y="15045"/>
                  <a:pt x="17112" y="14996"/>
                </a:cubicBezTo>
                <a:cubicBezTo>
                  <a:pt x="17112" y="14947"/>
                  <a:pt x="17138" y="14907"/>
                  <a:pt x="17170" y="14907"/>
                </a:cubicBezTo>
                <a:close/>
                <a:moveTo>
                  <a:pt x="16296" y="14907"/>
                </a:moveTo>
                <a:cubicBezTo>
                  <a:pt x="16328" y="14907"/>
                  <a:pt x="16353" y="14947"/>
                  <a:pt x="16353" y="14996"/>
                </a:cubicBezTo>
                <a:cubicBezTo>
                  <a:pt x="16353" y="15045"/>
                  <a:pt x="16328" y="15085"/>
                  <a:pt x="16296" y="15085"/>
                </a:cubicBezTo>
                <a:cubicBezTo>
                  <a:pt x="16264" y="15085"/>
                  <a:pt x="16238" y="15045"/>
                  <a:pt x="16238" y="14996"/>
                </a:cubicBezTo>
                <a:cubicBezTo>
                  <a:pt x="16238" y="14947"/>
                  <a:pt x="16264" y="14907"/>
                  <a:pt x="16296" y="14907"/>
                </a:cubicBezTo>
                <a:close/>
                <a:moveTo>
                  <a:pt x="16122" y="14907"/>
                </a:moveTo>
                <a:cubicBezTo>
                  <a:pt x="16154" y="14907"/>
                  <a:pt x="16179" y="14947"/>
                  <a:pt x="16179" y="14996"/>
                </a:cubicBezTo>
                <a:cubicBezTo>
                  <a:pt x="16179" y="15045"/>
                  <a:pt x="16154" y="15085"/>
                  <a:pt x="16122" y="15085"/>
                </a:cubicBezTo>
                <a:cubicBezTo>
                  <a:pt x="16090" y="15085"/>
                  <a:pt x="16065" y="15045"/>
                  <a:pt x="16065" y="14996"/>
                </a:cubicBezTo>
                <a:cubicBezTo>
                  <a:pt x="16065" y="14947"/>
                  <a:pt x="16090" y="14907"/>
                  <a:pt x="16122" y="14907"/>
                </a:cubicBezTo>
                <a:close/>
                <a:moveTo>
                  <a:pt x="15946" y="14907"/>
                </a:moveTo>
                <a:cubicBezTo>
                  <a:pt x="15977" y="14907"/>
                  <a:pt x="16003" y="14947"/>
                  <a:pt x="16003" y="14996"/>
                </a:cubicBezTo>
                <a:cubicBezTo>
                  <a:pt x="16003" y="15045"/>
                  <a:pt x="15977" y="15085"/>
                  <a:pt x="15946" y="15085"/>
                </a:cubicBezTo>
                <a:cubicBezTo>
                  <a:pt x="15914" y="15085"/>
                  <a:pt x="15888" y="15045"/>
                  <a:pt x="15888" y="14996"/>
                </a:cubicBezTo>
                <a:cubicBezTo>
                  <a:pt x="15888" y="14947"/>
                  <a:pt x="15914" y="14907"/>
                  <a:pt x="15946" y="14907"/>
                </a:cubicBezTo>
                <a:close/>
                <a:moveTo>
                  <a:pt x="12974" y="14907"/>
                </a:moveTo>
                <a:cubicBezTo>
                  <a:pt x="13006" y="14907"/>
                  <a:pt x="13032" y="14947"/>
                  <a:pt x="13032" y="14996"/>
                </a:cubicBezTo>
                <a:cubicBezTo>
                  <a:pt x="13032" y="15045"/>
                  <a:pt x="13006" y="15085"/>
                  <a:pt x="12974" y="15085"/>
                </a:cubicBezTo>
                <a:cubicBezTo>
                  <a:pt x="12942" y="15085"/>
                  <a:pt x="12917" y="15045"/>
                  <a:pt x="12917" y="14996"/>
                </a:cubicBezTo>
                <a:cubicBezTo>
                  <a:pt x="12917" y="14947"/>
                  <a:pt x="12942" y="14907"/>
                  <a:pt x="12974" y="14907"/>
                </a:cubicBezTo>
                <a:close/>
                <a:moveTo>
                  <a:pt x="12799" y="14907"/>
                </a:moveTo>
                <a:cubicBezTo>
                  <a:pt x="12831" y="14907"/>
                  <a:pt x="12857" y="14947"/>
                  <a:pt x="12857" y="14996"/>
                </a:cubicBezTo>
                <a:cubicBezTo>
                  <a:pt x="12857" y="15045"/>
                  <a:pt x="12831" y="15085"/>
                  <a:pt x="12799" y="15085"/>
                </a:cubicBezTo>
                <a:cubicBezTo>
                  <a:pt x="12768" y="15085"/>
                  <a:pt x="12742" y="15045"/>
                  <a:pt x="12742" y="14996"/>
                </a:cubicBezTo>
                <a:cubicBezTo>
                  <a:pt x="12742" y="14947"/>
                  <a:pt x="12768" y="14907"/>
                  <a:pt x="12799" y="14907"/>
                </a:cubicBezTo>
                <a:close/>
                <a:moveTo>
                  <a:pt x="12625" y="14907"/>
                </a:moveTo>
                <a:cubicBezTo>
                  <a:pt x="12657" y="14907"/>
                  <a:pt x="12683" y="14947"/>
                  <a:pt x="12683" y="14996"/>
                </a:cubicBezTo>
                <a:cubicBezTo>
                  <a:pt x="12683" y="15045"/>
                  <a:pt x="12657" y="15085"/>
                  <a:pt x="12625" y="15085"/>
                </a:cubicBezTo>
                <a:cubicBezTo>
                  <a:pt x="12594" y="15085"/>
                  <a:pt x="12568" y="15045"/>
                  <a:pt x="12568" y="14996"/>
                </a:cubicBezTo>
                <a:cubicBezTo>
                  <a:pt x="12568" y="14947"/>
                  <a:pt x="12594" y="14907"/>
                  <a:pt x="12625" y="14907"/>
                </a:cubicBezTo>
                <a:close/>
                <a:moveTo>
                  <a:pt x="12449" y="14907"/>
                </a:moveTo>
                <a:cubicBezTo>
                  <a:pt x="12481" y="14907"/>
                  <a:pt x="12506" y="14947"/>
                  <a:pt x="12506" y="14996"/>
                </a:cubicBezTo>
                <a:cubicBezTo>
                  <a:pt x="12506" y="15045"/>
                  <a:pt x="12481" y="15085"/>
                  <a:pt x="12449" y="15085"/>
                </a:cubicBezTo>
                <a:cubicBezTo>
                  <a:pt x="12417" y="15085"/>
                  <a:pt x="12392" y="15045"/>
                  <a:pt x="12392" y="14996"/>
                </a:cubicBezTo>
                <a:cubicBezTo>
                  <a:pt x="12392" y="14947"/>
                  <a:pt x="12417" y="14907"/>
                  <a:pt x="12449" y="14907"/>
                </a:cubicBezTo>
                <a:close/>
                <a:moveTo>
                  <a:pt x="12275" y="14907"/>
                </a:moveTo>
                <a:cubicBezTo>
                  <a:pt x="12307" y="14907"/>
                  <a:pt x="12332" y="14947"/>
                  <a:pt x="12332" y="14996"/>
                </a:cubicBezTo>
                <a:cubicBezTo>
                  <a:pt x="12332" y="15045"/>
                  <a:pt x="12307" y="15085"/>
                  <a:pt x="12275" y="15085"/>
                </a:cubicBezTo>
                <a:cubicBezTo>
                  <a:pt x="12243" y="15085"/>
                  <a:pt x="12218" y="15045"/>
                  <a:pt x="12218" y="14996"/>
                </a:cubicBezTo>
                <a:cubicBezTo>
                  <a:pt x="12218" y="14947"/>
                  <a:pt x="12243" y="14907"/>
                  <a:pt x="12275" y="14907"/>
                </a:cubicBezTo>
                <a:close/>
                <a:moveTo>
                  <a:pt x="12100" y="14907"/>
                </a:moveTo>
                <a:cubicBezTo>
                  <a:pt x="12131" y="14907"/>
                  <a:pt x="12157" y="14947"/>
                  <a:pt x="12157" y="14996"/>
                </a:cubicBezTo>
                <a:cubicBezTo>
                  <a:pt x="12157" y="15045"/>
                  <a:pt x="12131" y="15085"/>
                  <a:pt x="12100" y="15085"/>
                </a:cubicBezTo>
                <a:cubicBezTo>
                  <a:pt x="12068" y="15085"/>
                  <a:pt x="12042" y="15045"/>
                  <a:pt x="12042" y="14996"/>
                </a:cubicBezTo>
                <a:cubicBezTo>
                  <a:pt x="12042" y="14947"/>
                  <a:pt x="12068" y="14907"/>
                  <a:pt x="12100" y="14907"/>
                </a:cubicBezTo>
                <a:close/>
                <a:moveTo>
                  <a:pt x="11926" y="14907"/>
                </a:moveTo>
                <a:cubicBezTo>
                  <a:pt x="11957" y="14907"/>
                  <a:pt x="11983" y="14947"/>
                  <a:pt x="11983" y="14996"/>
                </a:cubicBezTo>
                <a:cubicBezTo>
                  <a:pt x="11983" y="15045"/>
                  <a:pt x="11957" y="15085"/>
                  <a:pt x="11926" y="15085"/>
                </a:cubicBezTo>
                <a:cubicBezTo>
                  <a:pt x="11894" y="15085"/>
                  <a:pt x="11868" y="15045"/>
                  <a:pt x="11868" y="14996"/>
                </a:cubicBezTo>
                <a:cubicBezTo>
                  <a:pt x="11868" y="14947"/>
                  <a:pt x="11894" y="14907"/>
                  <a:pt x="11926" y="14907"/>
                </a:cubicBezTo>
                <a:close/>
                <a:moveTo>
                  <a:pt x="11749" y="14907"/>
                </a:moveTo>
                <a:cubicBezTo>
                  <a:pt x="11781" y="14907"/>
                  <a:pt x="11807" y="14947"/>
                  <a:pt x="11807" y="14996"/>
                </a:cubicBezTo>
                <a:cubicBezTo>
                  <a:pt x="11807" y="15045"/>
                  <a:pt x="11781" y="15085"/>
                  <a:pt x="11749" y="15085"/>
                </a:cubicBezTo>
                <a:cubicBezTo>
                  <a:pt x="11718" y="15085"/>
                  <a:pt x="11692" y="15045"/>
                  <a:pt x="11692" y="14996"/>
                </a:cubicBezTo>
                <a:cubicBezTo>
                  <a:pt x="11692" y="14947"/>
                  <a:pt x="11718" y="14907"/>
                  <a:pt x="11749" y="14907"/>
                </a:cubicBezTo>
                <a:close/>
                <a:moveTo>
                  <a:pt x="11575" y="14907"/>
                </a:moveTo>
                <a:cubicBezTo>
                  <a:pt x="11607" y="14907"/>
                  <a:pt x="11633" y="14947"/>
                  <a:pt x="11633" y="14996"/>
                </a:cubicBezTo>
                <a:cubicBezTo>
                  <a:pt x="11633" y="15045"/>
                  <a:pt x="11607" y="15085"/>
                  <a:pt x="11575" y="15085"/>
                </a:cubicBezTo>
                <a:cubicBezTo>
                  <a:pt x="11543" y="15085"/>
                  <a:pt x="11518" y="15045"/>
                  <a:pt x="11518" y="14996"/>
                </a:cubicBezTo>
                <a:cubicBezTo>
                  <a:pt x="11518" y="14947"/>
                  <a:pt x="11543" y="14907"/>
                  <a:pt x="11575" y="14907"/>
                </a:cubicBezTo>
                <a:close/>
                <a:moveTo>
                  <a:pt x="11400" y="14907"/>
                </a:moveTo>
                <a:cubicBezTo>
                  <a:pt x="11432" y="14907"/>
                  <a:pt x="11458" y="14947"/>
                  <a:pt x="11458" y="14996"/>
                </a:cubicBezTo>
                <a:cubicBezTo>
                  <a:pt x="11458" y="15045"/>
                  <a:pt x="11432" y="15085"/>
                  <a:pt x="11400" y="15085"/>
                </a:cubicBezTo>
                <a:cubicBezTo>
                  <a:pt x="11369" y="15085"/>
                  <a:pt x="11343" y="15045"/>
                  <a:pt x="11343" y="14996"/>
                </a:cubicBezTo>
                <a:cubicBezTo>
                  <a:pt x="11343" y="14947"/>
                  <a:pt x="11369" y="14907"/>
                  <a:pt x="11400" y="14907"/>
                </a:cubicBezTo>
                <a:close/>
                <a:moveTo>
                  <a:pt x="11226" y="14907"/>
                </a:moveTo>
                <a:cubicBezTo>
                  <a:pt x="11258" y="14907"/>
                  <a:pt x="11284" y="14947"/>
                  <a:pt x="11284" y="14996"/>
                </a:cubicBezTo>
                <a:cubicBezTo>
                  <a:pt x="11284" y="15045"/>
                  <a:pt x="11258" y="15085"/>
                  <a:pt x="11226" y="15085"/>
                </a:cubicBezTo>
                <a:cubicBezTo>
                  <a:pt x="11195" y="15085"/>
                  <a:pt x="11169" y="15045"/>
                  <a:pt x="11169" y="14996"/>
                </a:cubicBezTo>
                <a:cubicBezTo>
                  <a:pt x="11169" y="14947"/>
                  <a:pt x="11195" y="14907"/>
                  <a:pt x="11226" y="14907"/>
                </a:cubicBezTo>
                <a:close/>
                <a:moveTo>
                  <a:pt x="11050" y="14907"/>
                </a:moveTo>
                <a:cubicBezTo>
                  <a:pt x="11082" y="14907"/>
                  <a:pt x="11107" y="14947"/>
                  <a:pt x="11107" y="14996"/>
                </a:cubicBezTo>
                <a:cubicBezTo>
                  <a:pt x="11107" y="15045"/>
                  <a:pt x="11082" y="15085"/>
                  <a:pt x="11050" y="15085"/>
                </a:cubicBezTo>
                <a:cubicBezTo>
                  <a:pt x="11018" y="15085"/>
                  <a:pt x="10992" y="15045"/>
                  <a:pt x="10992" y="14996"/>
                </a:cubicBezTo>
                <a:cubicBezTo>
                  <a:pt x="10992" y="14947"/>
                  <a:pt x="11018" y="14907"/>
                  <a:pt x="11050" y="14907"/>
                </a:cubicBezTo>
                <a:close/>
                <a:moveTo>
                  <a:pt x="10876" y="14907"/>
                </a:moveTo>
                <a:cubicBezTo>
                  <a:pt x="10908" y="14907"/>
                  <a:pt x="10933" y="14947"/>
                  <a:pt x="10933" y="14996"/>
                </a:cubicBezTo>
                <a:cubicBezTo>
                  <a:pt x="10933" y="15045"/>
                  <a:pt x="10908" y="15085"/>
                  <a:pt x="10876" y="15085"/>
                </a:cubicBezTo>
                <a:cubicBezTo>
                  <a:pt x="10844" y="15085"/>
                  <a:pt x="10818" y="15045"/>
                  <a:pt x="10818" y="14996"/>
                </a:cubicBezTo>
                <a:cubicBezTo>
                  <a:pt x="10818" y="14947"/>
                  <a:pt x="10844" y="14907"/>
                  <a:pt x="10876" y="14907"/>
                </a:cubicBezTo>
                <a:close/>
                <a:moveTo>
                  <a:pt x="10546" y="14905"/>
                </a:moveTo>
                <a:cubicBezTo>
                  <a:pt x="10577" y="14905"/>
                  <a:pt x="10603" y="14945"/>
                  <a:pt x="10603" y="14994"/>
                </a:cubicBezTo>
                <a:cubicBezTo>
                  <a:pt x="10603" y="15043"/>
                  <a:pt x="10577" y="15083"/>
                  <a:pt x="10546" y="15083"/>
                </a:cubicBezTo>
                <a:cubicBezTo>
                  <a:pt x="10514" y="15083"/>
                  <a:pt x="10488" y="15043"/>
                  <a:pt x="10488" y="14994"/>
                </a:cubicBezTo>
                <a:cubicBezTo>
                  <a:pt x="10488" y="14945"/>
                  <a:pt x="10514" y="14905"/>
                  <a:pt x="10546" y="14905"/>
                </a:cubicBezTo>
                <a:close/>
                <a:moveTo>
                  <a:pt x="10020" y="14905"/>
                </a:moveTo>
                <a:cubicBezTo>
                  <a:pt x="10052" y="14905"/>
                  <a:pt x="10078" y="14945"/>
                  <a:pt x="10078" y="14994"/>
                </a:cubicBezTo>
                <a:cubicBezTo>
                  <a:pt x="10078" y="15043"/>
                  <a:pt x="10052" y="15083"/>
                  <a:pt x="10020" y="15083"/>
                </a:cubicBezTo>
                <a:cubicBezTo>
                  <a:pt x="9989" y="15083"/>
                  <a:pt x="9963" y="15043"/>
                  <a:pt x="9963" y="14994"/>
                </a:cubicBezTo>
                <a:cubicBezTo>
                  <a:pt x="9963" y="14945"/>
                  <a:pt x="9989" y="14905"/>
                  <a:pt x="10020" y="14905"/>
                </a:cubicBezTo>
                <a:close/>
                <a:moveTo>
                  <a:pt x="9670" y="14905"/>
                </a:moveTo>
                <a:cubicBezTo>
                  <a:pt x="9702" y="14905"/>
                  <a:pt x="9727" y="14945"/>
                  <a:pt x="9727" y="14994"/>
                </a:cubicBezTo>
                <a:cubicBezTo>
                  <a:pt x="9727" y="15043"/>
                  <a:pt x="9702" y="15083"/>
                  <a:pt x="9670" y="15083"/>
                </a:cubicBezTo>
                <a:cubicBezTo>
                  <a:pt x="9638" y="15083"/>
                  <a:pt x="9613" y="15043"/>
                  <a:pt x="9613" y="14994"/>
                </a:cubicBezTo>
                <a:cubicBezTo>
                  <a:pt x="9613" y="14945"/>
                  <a:pt x="9638" y="14905"/>
                  <a:pt x="9670" y="14905"/>
                </a:cubicBezTo>
                <a:close/>
                <a:moveTo>
                  <a:pt x="7049" y="14905"/>
                </a:moveTo>
                <a:cubicBezTo>
                  <a:pt x="7081" y="14905"/>
                  <a:pt x="7107" y="14945"/>
                  <a:pt x="7107" y="14994"/>
                </a:cubicBezTo>
                <a:cubicBezTo>
                  <a:pt x="7107" y="15043"/>
                  <a:pt x="7081" y="15083"/>
                  <a:pt x="7049" y="15083"/>
                </a:cubicBezTo>
                <a:cubicBezTo>
                  <a:pt x="7017" y="15083"/>
                  <a:pt x="6992" y="15043"/>
                  <a:pt x="6992" y="14994"/>
                </a:cubicBezTo>
                <a:cubicBezTo>
                  <a:pt x="6992" y="14945"/>
                  <a:pt x="7017" y="14905"/>
                  <a:pt x="7049" y="14905"/>
                </a:cubicBezTo>
                <a:close/>
                <a:moveTo>
                  <a:pt x="6873" y="14905"/>
                </a:moveTo>
                <a:cubicBezTo>
                  <a:pt x="6905" y="14905"/>
                  <a:pt x="6930" y="14945"/>
                  <a:pt x="6930" y="14994"/>
                </a:cubicBezTo>
                <a:cubicBezTo>
                  <a:pt x="6930" y="15043"/>
                  <a:pt x="6905" y="15083"/>
                  <a:pt x="6873" y="15083"/>
                </a:cubicBezTo>
                <a:cubicBezTo>
                  <a:pt x="6841" y="15083"/>
                  <a:pt x="6815" y="15043"/>
                  <a:pt x="6815" y="14994"/>
                </a:cubicBezTo>
                <a:cubicBezTo>
                  <a:pt x="6815" y="14945"/>
                  <a:pt x="6841" y="14905"/>
                  <a:pt x="6873" y="14905"/>
                </a:cubicBezTo>
                <a:close/>
                <a:moveTo>
                  <a:pt x="6699" y="14905"/>
                </a:moveTo>
                <a:cubicBezTo>
                  <a:pt x="6731" y="14905"/>
                  <a:pt x="6756" y="14945"/>
                  <a:pt x="6756" y="14994"/>
                </a:cubicBezTo>
                <a:cubicBezTo>
                  <a:pt x="6756" y="15043"/>
                  <a:pt x="6731" y="15083"/>
                  <a:pt x="6699" y="15083"/>
                </a:cubicBezTo>
                <a:cubicBezTo>
                  <a:pt x="6667" y="15083"/>
                  <a:pt x="6641" y="15043"/>
                  <a:pt x="6641" y="14994"/>
                </a:cubicBezTo>
                <a:cubicBezTo>
                  <a:pt x="6641" y="14945"/>
                  <a:pt x="6667" y="14905"/>
                  <a:pt x="6699" y="14905"/>
                </a:cubicBezTo>
                <a:close/>
                <a:moveTo>
                  <a:pt x="6523" y="14905"/>
                </a:moveTo>
                <a:cubicBezTo>
                  <a:pt x="6555" y="14905"/>
                  <a:pt x="6581" y="14945"/>
                  <a:pt x="6581" y="14994"/>
                </a:cubicBezTo>
                <a:cubicBezTo>
                  <a:pt x="6581" y="15043"/>
                  <a:pt x="6555" y="15083"/>
                  <a:pt x="6523" y="15083"/>
                </a:cubicBezTo>
                <a:cubicBezTo>
                  <a:pt x="6491" y="15083"/>
                  <a:pt x="6466" y="15043"/>
                  <a:pt x="6466" y="14994"/>
                </a:cubicBezTo>
                <a:cubicBezTo>
                  <a:pt x="6466" y="14945"/>
                  <a:pt x="6491" y="14905"/>
                  <a:pt x="6523" y="14905"/>
                </a:cubicBezTo>
                <a:close/>
                <a:moveTo>
                  <a:pt x="6349" y="14905"/>
                </a:moveTo>
                <a:cubicBezTo>
                  <a:pt x="6381" y="14905"/>
                  <a:pt x="6407" y="14945"/>
                  <a:pt x="6407" y="14994"/>
                </a:cubicBezTo>
                <a:cubicBezTo>
                  <a:pt x="6407" y="15043"/>
                  <a:pt x="6381" y="15083"/>
                  <a:pt x="6349" y="15083"/>
                </a:cubicBezTo>
                <a:cubicBezTo>
                  <a:pt x="6317" y="15083"/>
                  <a:pt x="6292" y="15043"/>
                  <a:pt x="6292" y="14994"/>
                </a:cubicBezTo>
                <a:cubicBezTo>
                  <a:pt x="6292" y="14945"/>
                  <a:pt x="6317" y="14905"/>
                  <a:pt x="6349" y="14905"/>
                </a:cubicBezTo>
                <a:close/>
                <a:moveTo>
                  <a:pt x="6173" y="14905"/>
                </a:moveTo>
                <a:cubicBezTo>
                  <a:pt x="6205" y="14905"/>
                  <a:pt x="6230" y="14945"/>
                  <a:pt x="6230" y="14994"/>
                </a:cubicBezTo>
                <a:cubicBezTo>
                  <a:pt x="6230" y="15043"/>
                  <a:pt x="6205" y="15083"/>
                  <a:pt x="6173" y="15083"/>
                </a:cubicBezTo>
                <a:cubicBezTo>
                  <a:pt x="6141" y="15083"/>
                  <a:pt x="6115" y="15043"/>
                  <a:pt x="6115" y="14994"/>
                </a:cubicBezTo>
                <a:cubicBezTo>
                  <a:pt x="6115" y="14945"/>
                  <a:pt x="6141" y="14905"/>
                  <a:pt x="6173" y="14905"/>
                </a:cubicBezTo>
                <a:close/>
                <a:moveTo>
                  <a:pt x="5999" y="14905"/>
                </a:moveTo>
                <a:cubicBezTo>
                  <a:pt x="6031" y="14905"/>
                  <a:pt x="6056" y="14945"/>
                  <a:pt x="6056" y="14994"/>
                </a:cubicBezTo>
                <a:cubicBezTo>
                  <a:pt x="6056" y="15043"/>
                  <a:pt x="6031" y="15083"/>
                  <a:pt x="5999" y="15083"/>
                </a:cubicBezTo>
                <a:cubicBezTo>
                  <a:pt x="5967" y="15083"/>
                  <a:pt x="5941" y="15043"/>
                  <a:pt x="5941" y="14994"/>
                </a:cubicBezTo>
                <a:cubicBezTo>
                  <a:pt x="5941" y="14945"/>
                  <a:pt x="5967" y="14905"/>
                  <a:pt x="5999" y="14905"/>
                </a:cubicBezTo>
                <a:close/>
                <a:moveTo>
                  <a:pt x="5824" y="14905"/>
                </a:moveTo>
                <a:cubicBezTo>
                  <a:pt x="5856" y="14905"/>
                  <a:pt x="5881" y="14945"/>
                  <a:pt x="5881" y="14994"/>
                </a:cubicBezTo>
                <a:cubicBezTo>
                  <a:pt x="5881" y="15043"/>
                  <a:pt x="5856" y="15083"/>
                  <a:pt x="5824" y="15083"/>
                </a:cubicBezTo>
                <a:cubicBezTo>
                  <a:pt x="5792" y="15083"/>
                  <a:pt x="5767" y="15043"/>
                  <a:pt x="5767" y="14994"/>
                </a:cubicBezTo>
                <a:cubicBezTo>
                  <a:pt x="5767" y="14945"/>
                  <a:pt x="5792" y="14905"/>
                  <a:pt x="5824" y="14905"/>
                </a:cubicBezTo>
                <a:close/>
                <a:moveTo>
                  <a:pt x="5650" y="14905"/>
                </a:moveTo>
                <a:cubicBezTo>
                  <a:pt x="5682" y="14905"/>
                  <a:pt x="5708" y="14945"/>
                  <a:pt x="5708" y="14994"/>
                </a:cubicBezTo>
                <a:cubicBezTo>
                  <a:pt x="5708" y="15043"/>
                  <a:pt x="5682" y="15083"/>
                  <a:pt x="5650" y="15083"/>
                </a:cubicBezTo>
                <a:cubicBezTo>
                  <a:pt x="5618" y="15083"/>
                  <a:pt x="5593" y="15043"/>
                  <a:pt x="5593" y="14994"/>
                </a:cubicBezTo>
                <a:cubicBezTo>
                  <a:pt x="5593" y="14945"/>
                  <a:pt x="5618" y="14905"/>
                  <a:pt x="5650" y="14905"/>
                </a:cubicBezTo>
                <a:close/>
                <a:moveTo>
                  <a:pt x="17694" y="14635"/>
                </a:moveTo>
                <a:cubicBezTo>
                  <a:pt x="17726" y="14635"/>
                  <a:pt x="17752" y="14675"/>
                  <a:pt x="17752" y="14725"/>
                </a:cubicBezTo>
                <a:cubicBezTo>
                  <a:pt x="17752" y="14774"/>
                  <a:pt x="17726" y="14814"/>
                  <a:pt x="17694" y="14814"/>
                </a:cubicBezTo>
                <a:cubicBezTo>
                  <a:pt x="17662" y="14814"/>
                  <a:pt x="17637" y="14774"/>
                  <a:pt x="17637" y="14725"/>
                </a:cubicBezTo>
                <a:cubicBezTo>
                  <a:pt x="17637" y="14675"/>
                  <a:pt x="17662" y="14635"/>
                  <a:pt x="17694" y="14635"/>
                </a:cubicBezTo>
                <a:close/>
                <a:moveTo>
                  <a:pt x="17520" y="14635"/>
                </a:moveTo>
                <a:cubicBezTo>
                  <a:pt x="17552" y="14635"/>
                  <a:pt x="17578" y="14675"/>
                  <a:pt x="17578" y="14725"/>
                </a:cubicBezTo>
                <a:cubicBezTo>
                  <a:pt x="17578" y="14774"/>
                  <a:pt x="17552" y="14814"/>
                  <a:pt x="17520" y="14814"/>
                </a:cubicBezTo>
                <a:cubicBezTo>
                  <a:pt x="17489" y="14814"/>
                  <a:pt x="17463" y="14774"/>
                  <a:pt x="17463" y="14725"/>
                </a:cubicBezTo>
                <a:cubicBezTo>
                  <a:pt x="17463" y="14675"/>
                  <a:pt x="17489" y="14635"/>
                  <a:pt x="17520" y="14635"/>
                </a:cubicBezTo>
                <a:close/>
                <a:moveTo>
                  <a:pt x="16296" y="14635"/>
                </a:moveTo>
                <a:cubicBezTo>
                  <a:pt x="16328" y="14635"/>
                  <a:pt x="16353" y="14675"/>
                  <a:pt x="16353" y="14725"/>
                </a:cubicBezTo>
                <a:cubicBezTo>
                  <a:pt x="16353" y="14774"/>
                  <a:pt x="16328" y="14814"/>
                  <a:pt x="16296" y="14814"/>
                </a:cubicBezTo>
                <a:cubicBezTo>
                  <a:pt x="16264" y="14814"/>
                  <a:pt x="16238" y="14774"/>
                  <a:pt x="16238" y="14725"/>
                </a:cubicBezTo>
                <a:cubicBezTo>
                  <a:pt x="16238" y="14675"/>
                  <a:pt x="16264" y="14635"/>
                  <a:pt x="16296" y="14635"/>
                </a:cubicBezTo>
                <a:close/>
                <a:moveTo>
                  <a:pt x="15072" y="14635"/>
                </a:moveTo>
                <a:cubicBezTo>
                  <a:pt x="15104" y="14635"/>
                  <a:pt x="15130" y="14675"/>
                  <a:pt x="15130" y="14725"/>
                </a:cubicBezTo>
                <a:cubicBezTo>
                  <a:pt x="15130" y="14774"/>
                  <a:pt x="15104" y="14814"/>
                  <a:pt x="15072" y="14814"/>
                </a:cubicBezTo>
                <a:cubicBezTo>
                  <a:pt x="15040" y="14814"/>
                  <a:pt x="15015" y="14774"/>
                  <a:pt x="15015" y="14725"/>
                </a:cubicBezTo>
                <a:cubicBezTo>
                  <a:pt x="15015" y="14675"/>
                  <a:pt x="15040" y="14635"/>
                  <a:pt x="15072" y="14635"/>
                </a:cubicBezTo>
                <a:close/>
                <a:moveTo>
                  <a:pt x="13148" y="14635"/>
                </a:moveTo>
                <a:cubicBezTo>
                  <a:pt x="13180" y="14635"/>
                  <a:pt x="13206" y="14675"/>
                  <a:pt x="13206" y="14725"/>
                </a:cubicBezTo>
                <a:cubicBezTo>
                  <a:pt x="13206" y="14774"/>
                  <a:pt x="13180" y="14814"/>
                  <a:pt x="13148" y="14814"/>
                </a:cubicBezTo>
                <a:cubicBezTo>
                  <a:pt x="13116" y="14814"/>
                  <a:pt x="13091" y="14774"/>
                  <a:pt x="13091" y="14725"/>
                </a:cubicBezTo>
                <a:cubicBezTo>
                  <a:pt x="13091" y="14675"/>
                  <a:pt x="13116" y="14635"/>
                  <a:pt x="13148" y="14635"/>
                </a:cubicBezTo>
                <a:close/>
                <a:moveTo>
                  <a:pt x="12974" y="14635"/>
                </a:moveTo>
                <a:cubicBezTo>
                  <a:pt x="13006" y="14635"/>
                  <a:pt x="13032" y="14675"/>
                  <a:pt x="13032" y="14725"/>
                </a:cubicBezTo>
                <a:cubicBezTo>
                  <a:pt x="13032" y="14774"/>
                  <a:pt x="13006" y="14814"/>
                  <a:pt x="12974" y="14814"/>
                </a:cubicBezTo>
                <a:cubicBezTo>
                  <a:pt x="12942" y="14814"/>
                  <a:pt x="12917" y="14774"/>
                  <a:pt x="12917" y="14725"/>
                </a:cubicBezTo>
                <a:cubicBezTo>
                  <a:pt x="12917" y="14675"/>
                  <a:pt x="12942" y="14635"/>
                  <a:pt x="12974" y="14635"/>
                </a:cubicBezTo>
                <a:close/>
                <a:moveTo>
                  <a:pt x="12799" y="14635"/>
                </a:moveTo>
                <a:cubicBezTo>
                  <a:pt x="12831" y="14635"/>
                  <a:pt x="12857" y="14675"/>
                  <a:pt x="12857" y="14725"/>
                </a:cubicBezTo>
                <a:cubicBezTo>
                  <a:pt x="12857" y="14774"/>
                  <a:pt x="12831" y="14814"/>
                  <a:pt x="12799" y="14814"/>
                </a:cubicBezTo>
                <a:cubicBezTo>
                  <a:pt x="12768" y="14814"/>
                  <a:pt x="12742" y="14774"/>
                  <a:pt x="12742" y="14725"/>
                </a:cubicBezTo>
                <a:cubicBezTo>
                  <a:pt x="12742" y="14675"/>
                  <a:pt x="12768" y="14635"/>
                  <a:pt x="12799" y="14635"/>
                </a:cubicBezTo>
                <a:close/>
                <a:moveTo>
                  <a:pt x="12625" y="14635"/>
                </a:moveTo>
                <a:cubicBezTo>
                  <a:pt x="12657" y="14635"/>
                  <a:pt x="12683" y="14675"/>
                  <a:pt x="12683" y="14725"/>
                </a:cubicBezTo>
                <a:cubicBezTo>
                  <a:pt x="12683" y="14774"/>
                  <a:pt x="12657" y="14814"/>
                  <a:pt x="12625" y="14814"/>
                </a:cubicBezTo>
                <a:cubicBezTo>
                  <a:pt x="12594" y="14814"/>
                  <a:pt x="12568" y="14774"/>
                  <a:pt x="12568" y="14725"/>
                </a:cubicBezTo>
                <a:cubicBezTo>
                  <a:pt x="12568" y="14675"/>
                  <a:pt x="12594" y="14635"/>
                  <a:pt x="12625" y="14635"/>
                </a:cubicBezTo>
                <a:close/>
                <a:moveTo>
                  <a:pt x="12449" y="14635"/>
                </a:moveTo>
                <a:cubicBezTo>
                  <a:pt x="12481" y="14635"/>
                  <a:pt x="12506" y="14675"/>
                  <a:pt x="12506" y="14725"/>
                </a:cubicBezTo>
                <a:cubicBezTo>
                  <a:pt x="12506" y="14774"/>
                  <a:pt x="12481" y="14814"/>
                  <a:pt x="12449" y="14814"/>
                </a:cubicBezTo>
                <a:cubicBezTo>
                  <a:pt x="12417" y="14814"/>
                  <a:pt x="12392" y="14774"/>
                  <a:pt x="12392" y="14725"/>
                </a:cubicBezTo>
                <a:cubicBezTo>
                  <a:pt x="12392" y="14675"/>
                  <a:pt x="12417" y="14635"/>
                  <a:pt x="12449" y="14635"/>
                </a:cubicBezTo>
                <a:close/>
                <a:moveTo>
                  <a:pt x="12275" y="14635"/>
                </a:moveTo>
                <a:cubicBezTo>
                  <a:pt x="12307" y="14635"/>
                  <a:pt x="12332" y="14675"/>
                  <a:pt x="12332" y="14725"/>
                </a:cubicBezTo>
                <a:cubicBezTo>
                  <a:pt x="12332" y="14774"/>
                  <a:pt x="12307" y="14814"/>
                  <a:pt x="12275" y="14814"/>
                </a:cubicBezTo>
                <a:cubicBezTo>
                  <a:pt x="12243" y="14814"/>
                  <a:pt x="12218" y="14774"/>
                  <a:pt x="12218" y="14725"/>
                </a:cubicBezTo>
                <a:cubicBezTo>
                  <a:pt x="12218" y="14675"/>
                  <a:pt x="12243" y="14635"/>
                  <a:pt x="12275" y="14635"/>
                </a:cubicBezTo>
                <a:close/>
                <a:moveTo>
                  <a:pt x="12100" y="14635"/>
                </a:moveTo>
                <a:cubicBezTo>
                  <a:pt x="12131" y="14635"/>
                  <a:pt x="12157" y="14675"/>
                  <a:pt x="12157" y="14725"/>
                </a:cubicBezTo>
                <a:cubicBezTo>
                  <a:pt x="12157" y="14774"/>
                  <a:pt x="12131" y="14814"/>
                  <a:pt x="12100" y="14814"/>
                </a:cubicBezTo>
                <a:cubicBezTo>
                  <a:pt x="12068" y="14814"/>
                  <a:pt x="12042" y="14774"/>
                  <a:pt x="12042" y="14725"/>
                </a:cubicBezTo>
                <a:cubicBezTo>
                  <a:pt x="12042" y="14675"/>
                  <a:pt x="12068" y="14635"/>
                  <a:pt x="12100" y="14635"/>
                </a:cubicBezTo>
                <a:close/>
                <a:moveTo>
                  <a:pt x="11926" y="14635"/>
                </a:moveTo>
                <a:cubicBezTo>
                  <a:pt x="11957" y="14635"/>
                  <a:pt x="11983" y="14675"/>
                  <a:pt x="11983" y="14725"/>
                </a:cubicBezTo>
                <a:cubicBezTo>
                  <a:pt x="11983" y="14774"/>
                  <a:pt x="11957" y="14814"/>
                  <a:pt x="11926" y="14814"/>
                </a:cubicBezTo>
                <a:cubicBezTo>
                  <a:pt x="11894" y="14814"/>
                  <a:pt x="11868" y="14774"/>
                  <a:pt x="11868" y="14725"/>
                </a:cubicBezTo>
                <a:cubicBezTo>
                  <a:pt x="11868" y="14675"/>
                  <a:pt x="11894" y="14635"/>
                  <a:pt x="11926" y="14635"/>
                </a:cubicBezTo>
                <a:close/>
                <a:moveTo>
                  <a:pt x="11749" y="14635"/>
                </a:moveTo>
                <a:cubicBezTo>
                  <a:pt x="11781" y="14635"/>
                  <a:pt x="11807" y="14675"/>
                  <a:pt x="11807" y="14725"/>
                </a:cubicBezTo>
                <a:cubicBezTo>
                  <a:pt x="11807" y="14774"/>
                  <a:pt x="11781" y="14814"/>
                  <a:pt x="11749" y="14814"/>
                </a:cubicBezTo>
                <a:cubicBezTo>
                  <a:pt x="11718" y="14814"/>
                  <a:pt x="11692" y="14774"/>
                  <a:pt x="11692" y="14725"/>
                </a:cubicBezTo>
                <a:cubicBezTo>
                  <a:pt x="11692" y="14675"/>
                  <a:pt x="11718" y="14635"/>
                  <a:pt x="11749" y="14635"/>
                </a:cubicBezTo>
                <a:close/>
                <a:moveTo>
                  <a:pt x="11575" y="14635"/>
                </a:moveTo>
                <a:cubicBezTo>
                  <a:pt x="11607" y="14635"/>
                  <a:pt x="11633" y="14675"/>
                  <a:pt x="11633" y="14725"/>
                </a:cubicBezTo>
                <a:cubicBezTo>
                  <a:pt x="11633" y="14774"/>
                  <a:pt x="11607" y="14814"/>
                  <a:pt x="11575" y="14814"/>
                </a:cubicBezTo>
                <a:cubicBezTo>
                  <a:pt x="11543" y="14814"/>
                  <a:pt x="11518" y="14774"/>
                  <a:pt x="11518" y="14725"/>
                </a:cubicBezTo>
                <a:cubicBezTo>
                  <a:pt x="11518" y="14675"/>
                  <a:pt x="11543" y="14635"/>
                  <a:pt x="11575" y="14635"/>
                </a:cubicBezTo>
                <a:close/>
                <a:moveTo>
                  <a:pt x="11400" y="14635"/>
                </a:moveTo>
                <a:cubicBezTo>
                  <a:pt x="11432" y="14635"/>
                  <a:pt x="11458" y="14675"/>
                  <a:pt x="11458" y="14725"/>
                </a:cubicBezTo>
                <a:cubicBezTo>
                  <a:pt x="11458" y="14774"/>
                  <a:pt x="11432" y="14814"/>
                  <a:pt x="11400" y="14814"/>
                </a:cubicBezTo>
                <a:cubicBezTo>
                  <a:pt x="11369" y="14814"/>
                  <a:pt x="11343" y="14774"/>
                  <a:pt x="11343" y="14725"/>
                </a:cubicBezTo>
                <a:cubicBezTo>
                  <a:pt x="11343" y="14675"/>
                  <a:pt x="11369" y="14635"/>
                  <a:pt x="11400" y="14635"/>
                </a:cubicBezTo>
                <a:close/>
                <a:moveTo>
                  <a:pt x="11226" y="14635"/>
                </a:moveTo>
                <a:cubicBezTo>
                  <a:pt x="11258" y="14635"/>
                  <a:pt x="11284" y="14675"/>
                  <a:pt x="11284" y="14725"/>
                </a:cubicBezTo>
                <a:cubicBezTo>
                  <a:pt x="11284" y="14774"/>
                  <a:pt x="11258" y="14814"/>
                  <a:pt x="11226" y="14814"/>
                </a:cubicBezTo>
                <a:cubicBezTo>
                  <a:pt x="11195" y="14814"/>
                  <a:pt x="11169" y="14774"/>
                  <a:pt x="11169" y="14725"/>
                </a:cubicBezTo>
                <a:cubicBezTo>
                  <a:pt x="11169" y="14675"/>
                  <a:pt x="11195" y="14635"/>
                  <a:pt x="11226" y="14635"/>
                </a:cubicBezTo>
                <a:close/>
                <a:moveTo>
                  <a:pt x="11050" y="14635"/>
                </a:moveTo>
                <a:cubicBezTo>
                  <a:pt x="11082" y="14635"/>
                  <a:pt x="11107" y="14675"/>
                  <a:pt x="11107" y="14725"/>
                </a:cubicBezTo>
                <a:cubicBezTo>
                  <a:pt x="11107" y="14774"/>
                  <a:pt x="11082" y="14814"/>
                  <a:pt x="11050" y="14814"/>
                </a:cubicBezTo>
                <a:cubicBezTo>
                  <a:pt x="11018" y="14814"/>
                  <a:pt x="10992" y="14774"/>
                  <a:pt x="10992" y="14725"/>
                </a:cubicBezTo>
                <a:cubicBezTo>
                  <a:pt x="10992" y="14675"/>
                  <a:pt x="11018" y="14635"/>
                  <a:pt x="11050" y="14635"/>
                </a:cubicBezTo>
                <a:close/>
                <a:moveTo>
                  <a:pt x="10876" y="14635"/>
                </a:moveTo>
                <a:cubicBezTo>
                  <a:pt x="10908" y="14635"/>
                  <a:pt x="10933" y="14675"/>
                  <a:pt x="10933" y="14725"/>
                </a:cubicBezTo>
                <a:cubicBezTo>
                  <a:pt x="10933" y="14774"/>
                  <a:pt x="10908" y="14814"/>
                  <a:pt x="10876" y="14814"/>
                </a:cubicBezTo>
                <a:cubicBezTo>
                  <a:pt x="10844" y="14814"/>
                  <a:pt x="10818" y="14774"/>
                  <a:pt x="10818" y="14725"/>
                </a:cubicBezTo>
                <a:cubicBezTo>
                  <a:pt x="10818" y="14675"/>
                  <a:pt x="10844" y="14635"/>
                  <a:pt x="10876" y="14635"/>
                </a:cubicBezTo>
                <a:close/>
                <a:moveTo>
                  <a:pt x="10720" y="14634"/>
                </a:moveTo>
                <a:cubicBezTo>
                  <a:pt x="10751" y="14634"/>
                  <a:pt x="10777" y="14674"/>
                  <a:pt x="10777" y="14723"/>
                </a:cubicBezTo>
                <a:cubicBezTo>
                  <a:pt x="10777" y="14772"/>
                  <a:pt x="10751" y="14812"/>
                  <a:pt x="10720" y="14812"/>
                </a:cubicBezTo>
                <a:cubicBezTo>
                  <a:pt x="10688" y="14812"/>
                  <a:pt x="10662" y="14772"/>
                  <a:pt x="10662" y="14723"/>
                </a:cubicBezTo>
                <a:cubicBezTo>
                  <a:pt x="10662" y="14674"/>
                  <a:pt x="10688" y="14634"/>
                  <a:pt x="10720" y="14634"/>
                </a:cubicBezTo>
                <a:close/>
                <a:moveTo>
                  <a:pt x="10546" y="14634"/>
                </a:moveTo>
                <a:cubicBezTo>
                  <a:pt x="10577" y="14634"/>
                  <a:pt x="10603" y="14674"/>
                  <a:pt x="10603" y="14723"/>
                </a:cubicBezTo>
                <a:cubicBezTo>
                  <a:pt x="10603" y="14772"/>
                  <a:pt x="10577" y="14812"/>
                  <a:pt x="10546" y="14812"/>
                </a:cubicBezTo>
                <a:cubicBezTo>
                  <a:pt x="10514" y="14812"/>
                  <a:pt x="10488" y="14772"/>
                  <a:pt x="10488" y="14723"/>
                </a:cubicBezTo>
                <a:cubicBezTo>
                  <a:pt x="10488" y="14674"/>
                  <a:pt x="10514" y="14634"/>
                  <a:pt x="10546" y="14634"/>
                </a:cubicBezTo>
                <a:close/>
                <a:moveTo>
                  <a:pt x="10369" y="14634"/>
                </a:moveTo>
                <a:cubicBezTo>
                  <a:pt x="10401" y="14634"/>
                  <a:pt x="10427" y="14674"/>
                  <a:pt x="10427" y="14723"/>
                </a:cubicBezTo>
                <a:cubicBezTo>
                  <a:pt x="10427" y="14772"/>
                  <a:pt x="10401" y="14812"/>
                  <a:pt x="10369" y="14812"/>
                </a:cubicBezTo>
                <a:cubicBezTo>
                  <a:pt x="10337" y="14812"/>
                  <a:pt x="10312" y="14772"/>
                  <a:pt x="10312" y="14723"/>
                </a:cubicBezTo>
                <a:cubicBezTo>
                  <a:pt x="10312" y="14674"/>
                  <a:pt x="10337" y="14634"/>
                  <a:pt x="10369" y="14634"/>
                </a:cubicBezTo>
                <a:close/>
                <a:moveTo>
                  <a:pt x="10195" y="14634"/>
                </a:moveTo>
                <a:cubicBezTo>
                  <a:pt x="10227" y="14634"/>
                  <a:pt x="10253" y="14674"/>
                  <a:pt x="10253" y="14723"/>
                </a:cubicBezTo>
                <a:cubicBezTo>
                  <a:pt x="10253" y="14772"/>
                  <a:pt x="10227" y="14812"/>
                  <a:pt x="10195" y="14812"/>
                </a:cubicBezTo>
                <a:cubicBezTo>
                  <a:pt x="10163" y="14812"/>
                  <a:pt x="10138" y="14772"/>
                  <a:pt x="10138" y="14723"/>
                </a:cubicBezTo>
                <a:cubicBezTo>
                  <a:pt x="10138" y="14674"/>
                  <a:pt x="10163" y="14634"/>
                  <a:pt x="10195" y="14634"/>
                </a:cubicBezTo>
                <a:close/>
                <a:moveTo>
                  <a:pt x="10020" y="14634"/>
                </a:moveTo>
                <a:cubicBezTo>
                  <a:pt x="10052" y="14634"/>
                  <a:pt x="10078" y="14674"/>
                  <a:pt x="10078" y="14723"/>
                </a:cubicBezTo>
                <a:cubicBezTo>
                  <a:pt x="10078" y="14772"/>
                  <a:pt x="10052" y="14812"/>
                  <a:pt x="10020" y="14812"/>
                </a:cubicBezTo>
                <a:cubicBezTo>
                  <a:pt x="9989" y="14812"/>
                  <a:pt x="9963" y="14772"/>
                  <a:pt x="9963" y="14723"/>
                </a:cubicBezTo>
                <a:cubicBezTo>
                  <a:pt x="9963" y="14674"/>
                  <a:pt x="9989" y="14634"/>
                  <a:pt x="10020" y="14634"/>
                </a:cubicBezTo>
                <a:close/>
                <a:moveTo>
                  <a:pt x="9846" y="14634"/>
                </a:moveTo>
                <a:cubicBezTo>
                  <a:pt x="9878" y="14634"/>
                  <a:pt x="9904" y="14674"/>
                  <a:pt x="9904" y="14723"/>
                </a:cubicBezTo>
                <a:cubicBezTo>
                  <a:pt x="9904" y="14772"/>
                  <a:pt x="9878" y="14812"/>
                  <a:pt x="9846" y="14812"/>
                </a:cubicBezTo>
                <a:cubicBezTo>
                  <a:pt x="9815" y="14812"/>
                  <a:pt x="9789" y="14772"/>
                  <a:pt x="9789" y="14723"/>
                </a:cubicBezTo>
                <a:cubicBezTo>
                  <a:pt x="9789" y="14674"/>
                  <a:pt x="9815" y="14634"/>
                  <a:pt x="9846" y="14634"/>
                </a:cubicBezTo>
                <a:close/>
                <a:moveTo>
                  <a:pt x="9670" y="14634"/>
                </a:moveTo>
                <a:cubicBezTo>
                  <a:pt x="9702" y="14634"/>
                  <a:pt x="9727" y="14674"/>
                  <a:pt x="9727" y="14723"/>
                </a:cubicBezTo>
                <a:cubicBezTo>
                  <a:pt x="9727" y="14772"/>
                  <a:pt x="9702" y="14812"/>
                  <a:pt x="9670" y="14812"/>
                </a:cubicBezTo>
                <a:cubicBezTo>
                  <a:pt x="9638" y="14812"/>
                  <a:pt x="9613" y="14772"/>
                  <a:pt x="9613" y="14723"/>
                </a:cubicBezTo>
                <a:cubicBezTo>
                  <a:pt x="9613" y="14674"/>
                  <a:pt x="9638" y="14634"/>
                  <a:pt x="9670" y="14634"/>
                </a:cubicBezTo>
                <a:close/>
                <a:moveTo>
                  <a:pt x="9496" y="14634"/>
                </a:moveTo>
                <a:cubicBezTo>
                  <a:pt x="9528" y="14634"/>
                  <a:pt x="9554" y="14674"/>
                  <a:pt x="9554" y="14723"/>
                </a:cubicBezTo>
                <a:cubicBezTo>
                  <a:pt x="9554" y="14772"/>
                  <a:pt x="9528" y="14812"/>
                  <a:pt x="9496" y="14812"/>
                </a:cubicBezTo>
                <a:cubicBezTo>
                  <a:pt x="9464" y="14812"/>
                  <a:pt x="9439" y="14772"/>
                  <a:pt x="9439" y="14723"/>
                </a:cubicBezTo>
                <a:cubicBezTo>
                  <a:pt x="9439" y="14674"/>
                  <a:pt x="9464" y="14634"/>
                  <a:pt x="9496" y="14634"/>
                </a:cubicBezTo>
                <a:close/>
                <a:moveTo>
                  <a:pt x="6523" y="14634"/>
                </a:moveTo>
                <a:cubicBezTo>
                  <a:pt x="6555" y="14634"/>
                  <a:pt x="6581" y="14674"/>
                  <a:pt x="6581" y="14723"/>
                </a:cubicBezTo>
                <a:cubicBezTo>
                  <a:pt x="6581" y="14772"/>
                  <a:pt x="6555" y="14812"/>
                  <a:pt x="6523" y="14812"/>
                </a:cubicBezTo>
                <a:cubicBezTo>
                  <a:pt x="6491" y="14812"/>
                  <a:pt x="6466" y="14772"/>
                  <a:pt x="6466" y="14723"/>
                </a:cubicBezTo>
                <a:cubicBezTo>
                  <a:pt x="6466" y="14674"/>
                  <a:pt x="6491" y="14634"/>
                  <a:pt x="6523" y="14634"/>
                </a:cubicBezTo>
                <a:close/>
                <a:moveTo>
                  <a:pt x="6349" y="14634"/>
                </a:moveTo>
                <a:cubicBezTo>
                  <a:pt x="6381" y="14634"/>
                  <a:pt x="6407" y="14674"/>
                  <a:pt x="6407" y="14723"/>
                </a:cubicBezTo>
                <a:cubicBezTo>
                  <a:pt x="6407" y="14772"/>
                  <a:pt x="6381" y="14812"/>
                  <a:pt x="6349" y="14812"/>
                </a:cubicBezTo>
                <a:cubicBezTo>
                  <a:pt x="6317" y="14812"/>
                  <a:pt x="6292" y="14772"/>
                  <a:pt x="6292" y="14723"/>
                </a:cubicBezTo>
                <a:cubicBezTo>
                  <a:pt x="6292" y="14674"/>
                  <a:pt x="6317" y="14634"/>
                  <a:pt x="6349" y="14634"/>
                </a:cubicBezTo>
                <a:close/>
                <a:moveTo>
                  <a:pt x="6173" y="14634"/>
                </a:moveTo>
                <a:cubicBezTo>
                  <a:pt x="6205" y="14634"/>
                  <a:pt x="6230" y="14674"/>
                  <a:pt x="6230" y="14723"/>
                </a:cubicBezTo>
                <a:cubicBezTo>
                  <a:pt x="6230" y="14772"/>
                  <a:pt x="6205" y="14812"/>
                  <a:pt x="6173" y="14812"/>
                </a:cubicBezTo>
                <a:cubicBezTo>
                  <a:pt x="6141" y="14812"/>
                  <a:pt x="6115" y="14772"/>
                  <a:pt x="6115" y="14723"/>
                </a:cubicBezTo>
                <a:cubicBezTo>
                  <a:pt x="6115" y="14674"/>
                  <a:pt x="6141" y="14634"/>
                  <a:pt x="6173" y="14634"/>
                </a:cubicBezTo>
                <a:close/>
                <a:moveTo>
                  <a:pt x="5999" y="14634"/>
                </a:moveTo>
                <a:cubicBezTo>
                  <a:pt x="6031" y="14634"/>
                  <a:pt x="6056" y="14674"/>
                  <a:pt x="6056" y="14723"/>
                </a:cubicBezTo>
                <a:cubicBezTo>
                  <a:pt x="6056" y="14772"/>
                  <a:pt x="6031" y="14812"/>
                  <a:pt x="5999" y="14812"/>
                </a:cubicBezTo>
                <a:cubicBezTo>
                  <a:pt x="5967" y="14812"/>
                  <a:pt x="5941" y="14772"/>
                  <a:pt x="5941" y="14723"/>
                </a:cubicBezTo>
                <a:cubicBezTo>
                  <a:pt x="5941" y="14674"/>
                  <a:pt x="5967" y="14634"/>
                  <a:pt x="5999" y="14634"/>
                </a:cubicBezTo>
                <a:close/>
                <a:moveTo>
                  <a:pt x="5824" y="14634"/>
                </a:moveTo>
                <a:cubicBezTo>
                  <a:pt x="5856" y="14634"/>
                  <a:pt x="5881" y="14674"/>
                  <a:pt x="5881" y="14723"/>
                </a:cubicBezTo>
                <a:cubicBezTo>
                  <a:pt x="5881" y="14772"/>
                  <a:pt x="5856" y="14812"/>
                  <a:pt x="5824" y="14812"/>
                </a:cubicBezTo>
                <a:cubicBezTo>
                  <a:pt x="5792" y="14812"/>
                  <a:pt x="5767" y="14772"/>
                  <a:pt x="5767" y="14723"/>
                </a:cubicBezTo>
                <a:cubicBezTo>
                  <a:pt x="5767" y="14674"/>
                  <a:pt x="5792" y="14634"/>
                  <a:pt x="5824" y="14634"/>
                </a:cubicBezTo>
                <a:close/>
                <a:moveTo>
                  <a:pt x="5650" y="14634"/>
                </a:moveTo>
                <a:cubicBezTo>
                  <a:pt x="5682" y="14634"/>
                  <a:pt x="5708" y="14674"/>
                  <a:pt x="5708" y="14723"/>
                </a:cubicBezTo>
                <a:cubicBezTo>
                  <a:pt x="5708" y="14772"/>
                  <a:pt x="5682" y="14812"/>
                  <a:pt x="5650" y="14812"/>
                </a:cubicBezTo>
                <a:cubicBezTo>
                  <a:pt x="5618" y="14812"/>
                  <a:pt x="5593" y="14772"/>
                  <a:pt x="5593" y="14723"/>
                </a:cubicBezTo>
                <a:cubicBezTo>
                  <a:pt x="5593" y="14674"/>
                  <a:pt x="5618" y="14634"/>
                  <a:pt x="5650" y="14634"/>
                </a:cubicBezTo>
                <a:close/>
                <a:moveTo>
                  <a:pt x="5474" y="14634"/>
                </a:moveTo>
                <a:cubicBezTo>
                  <a:pt x="5506" y="14634"/>
                  <a:pt x="5531" y="14674"/>
                  <a:pt x="5531" y="14723"/>
                </a:cubicBezTo>
                <a:cubicBezTo>
                  <a:pt x="5531" y="14772"/>
                  <a:pt x="5506" y="14812"/>
                  <a:pt x="5474" y="14812"/>
                </a:cubicBezTo>
                <a:cubicBezTo>
                  <a:pt x="5442" y="14812"/>
                  <a:pt x="5416" y="14772"/>
                  <a:pt x="5416" y="14723"/>
                </a:cubicBezTo>
                <a:cubicBezTo>
                  <a:pt x="5416" y="14674"/>
                  <a:pt x="5442" y="14634"/>
                  <a:pt x="5474" y="14634"/>
                </a:cubicBezTo>
                <a:close/>
                <a:moveTo>
                  <a:pt x="5300" y="14634"/>
                </a:moveTo>
                <a:cubicBezTo>
                  <a:pt x="5331" y="14634"/>
                  <a:pt x="5357" y="14674"/>
                  <a:pt x="5357" y="14723"/>
                </a:cubicBezTo>
                <a:cubicBezTo>
                  <a:pt x="5357" y="14772"/>
                  <a:pt x="5331" y="14812"/>
                  <a:pt x="5300" y="14812"/>
                </a:cubicBezTo>
                <a:cubicBezTo>
                  <a:pt x="5268" y="14812"/>
                  <a:pt x="5242" y="14772"/>
                  <a:pt x="5242" y="14723"/>
                </a:cubicBezTo>
                <a:cubicBezTo>
                  <a:pt x="5242" y="14674"/>
                  <a:pt x="5268" y="14634"/>
                  <a:pt x="5300" y="14634"/>
                </a:cubicBezTo>
                <a:close/>
                <a:moveTo>
                  <a:pt x="17694" y="14363"/>
                </a:moveTo>
                <a:cubicBezTo>
                  <a:pt x="17726" y="14363"/>
                  <a:pt x="17752" y="14403"/>
                  <a:pt x="17752" y="14452"/>
                </a:cubicBezTo>
                <a:cubicBezTo>
                  <a:pt x="17752" y="14501"/>
                  <a:pt x="17726" y="14541"/>
                  <a:pt x="17694" y="14541"/>
                </a:cubicBezTo>
                <a:cubicBezTo>
                  <a:pt x="17662" y="14541"/>
                  <a:pt x="17637" y="14501"/>
                  <a:pt x="17637" y="14452"/>
                </a:cubicBezTo>
                <a:cubicBezTo>
                  <a:pt x="17637" y="14403"/>
                  <a:pt x="17662" y="14363"/>
                  <a:pt x="17694" y="14363"/>
                </a:cubicBezTo>
                <a:close/>
                <a:moveTo>
                  <a:pt x="17344" y="14363"/>
                </a:moveTo>
                <a:cubicBezTo>
                  <a:pt x="17376" y="14363"/>
                  <a:pt x="17401" y="14403"/>
                  <a:pt x="17401" y="14452"/>
                </a:cubicBezTo>
                <a:cubicBezTo>
                  <a:pt x="17401" y="14501"/>
                  <a:pt x="17376" y="14541"/>
                  <a:pt x="17344" y="14541"/>
                </a:cubicBezTo>
                <a:cubicBezTo>
                  <a:pt x="17312" y="14541"/>
                  <a:pt x="17286" y="14501"/>
                  <a:pt x="17286" y="14452"/>
                </a:cubicBezTo>
                <a:cubicBezTo>
                  <a:pt x="17286" y="14403"/>
                  <a:pt x="17312" y="14363"/>
                  <a:pt x="17344" y="14363"/>
                </a:cubicBezTo>
                <a:close/>
                <a:moveTo>
                  <a:pt x="16645" y="14363"/>
                </a:moveTo>
                <a:cubicBezTo>
                  <a:pt x="16677" y="14363"/>
                  <a:pt x="16702" y="14403"/>
                  <a:pt x="16702" y="14452"/>
                </a:cubicBezTo>
                <a:cubicBezTo>
                  <a:pt x="16702" y="14501"/>
                  <a:pt x="16677" y="14541"/>
                  <a:pt x="16645" y="14541"/>
                </a:cubicBezTo>
                <a:cubicBezTo>
                  <a:pt x="16613" y="14541"/>
                  <a:pt x="16587" y="14501"/>
                  <a:pt x="16587" y="14452"/>
                </a:cubicBezTo>
                <a:cubicBezTo>
                  <a:pt x="16587" y="14403"/>
                  <a:pt x="16613" y="14363"/>
                  <a:pt x="16645" y="14363"/>
                </a:cubicBezTo>
                <a:close/>
                <a:moveTo>
                  <a:pt x="16122" y="14363"/>
                </a:moveTo>
                <a:cubicBezTo>
                  <a:pt x="16154" y="14363"/>
                  <a:pt x="16179" y="14403"/>
                  <a:pt x="16179" y="14452"/>
                </a:cubicBezTo>
                <a:cubicBezTo>
                  <a:pt x="16179" y="14501"/>
                  <a:pt x="16154" y="14541"/>
                  <a:pt x="16122" y="14541"/>
                </a:cubicBezTo>
                <a:cubicBezTo>
                  <a:pt x="16090" y="14541"/>
                  <a:pt x="16065" y="14501"/>
                  <a:pt x="16065" y="14452"/>
                </a:cubicBezTo>
                <a:cubicBezTo>
                  <a:pt x="16065" y="14403"/>
                  <a:pt x="16090" y="14363"/>
                  <a:pt x="16122" y="14363"/>
                </a:cubicBezTo>
                <a:close/>
                <a:moveTo>
                  <a:pt x="14897" y="14363"/>
                </a:moveTo>
                <a:cubicBezTo>
                  <a:pt x="14928" y="14363"/>
                  <a:pt x="14954" y="14403"/>
                  <a:pt x="14954" y="14452"/>
                </a:cubicBezTo>
                <a:cubicBezTo>
                  <a:pt x="14954" y="14501"/>
                  <a:pt x="14928" y="14541"/>
                  <a:pt x="14897" y="14541"/>
                </a:cubicBezTo>
                <a:cubicBezTo>
                  <a:pt x="14865" y="14541"/>
                  <a:pt x="14839" y="14501"/>
                  <a:pt x="14839" y="14452"/>
                </a:cubicBezTo>
                <a:cubicBezTo>
                  <a:pt x="14839" y="14403"/>
                  <a:pt x="14865" y="14363"/>
                  <a:pt x="14897" y="14363"/>
                </a:cubicBezTo>
                <a:close/>
                <a:moveTo>
                  <a:pt x="13148" y="14363"/>
                </a:moveTo>
                <a:cubicBezTo>
                  <a:pt x="13180" y="14363"/>
                  <a:pt x="13206" y="14403"/>
                  <a:pt x="13206" y="14452"/>
                </a:cubicBezTo>
                <a:cubicBezTo>
                  <a:pt x="13206" y="14501"/>
                  <a:pt x="13180" y="14541"/>
                  <a:pt x="13148" y="14541"/>
                </a:cubicBezTo>
                <a:cubicBezTo>
                  <a:pt x="13116" y="14541"/>
                  <a:pt x="13091" y="14501"/>
                  <a:pt x="13091" y="14452"/>
                </a:cubicBezTo>
                <a:cubicBezTo>
                  <a:pt x="13091" y="14403"/>
                  <a:pt x="13116" y="14363"/>
                  <a:pt x="13148" y="14363"/>
                </a:cubicBezTo>
                <a:close/>
                <a:moveTo>
                  <a:pt x="12974" y="14363"/>
                </a:moveTo>
                <a:cubicBezTo>
                  <a:pt x="13006" y="14363"/>
                  <a:pt x="13032" y="14403"/>
                  <a:pt x="13032" y="14452"/>
                </a:cubicBezTo>
                <a:cubicBezTo>
                  <a:pt x="13032" y="14501"/>
                  <a:pt x="13006" y="14541"/>
                  <a:pt x="12974" y="14541"/>
                </a:cubicBezTo>
                <a:cubicBezTo>
                  <a:pt x="12942" y="14541"/>
                  <a:pt x="12917" y="14501"/>
                  <a:pt x="12917" y="14452"/>
                </a:cubicBezTo>
                <a:cubicBezTo>
                  <a:pt x="12917" y="14403"/>
                  <a:pt x="12942" y="14363"/>
                  <a:pt x="12974" y="14363"/>
                </a:cubicBezTo>
                <a:close/>
                <a:moveTo>
                  <a:pt x="12799" y="14363"/>
                </a:moveTo>
                <a:cubicBezTo>
                  <a:pt x="12831" y="14363"/>
                  <a:pt x="12857" y="14403"/>
                  <a:pt x="12857" y="14452"/>
                </a:cubicBezTo>
                <a:cubicBezTo>
                  <a:pt x="12857" y="14501"/>
                  <a:pt x="12831" y="14541"/>
                  <a:pt x="12799" y="14541"/>
                </a:cubicBezTo>
                <a:cubicBezTo>
                  <a:pt x="12768" y="14541"/>
                  <a:pt x="12742" y="14501"/>
                  <a:pt x="12742" y="14452"/>
                </a:cubicBezTo>
                <a:cubicBezTo>
                  <a:pt x="12742" y="14403"/>
                  <a:pt x="12768" y="14363"/>
                  <a:pt x="12799" y="14363"/>
                </a:cubicBezTo>
                <a:close/>
                <a:moveTo>
                  <a:pt x="12625" y="14363"/>
                </a:moveTo>
                <a:cubicBezTo>
                  <a:pt x="12657" y="14363"/>
                  <a:pt x="12683" y="14403"/>
                  <a:pt x="12683" y="14452"/>
                </a:cubicBezTo>
                <a:cubicBezTo>
                  <a:pt x="12683" y="14501"/>
                  <a:pt x="12657" y="14541"/>
                  <a:pt x="12625" y="14541"/>
                </a:cubicBezTo>
                <a:cubicBezTo>
                  <a:pt x="12594" y="14541"/>
                  <a:pt x="12568" y="14501"/>
                  <a:pt x="12568" y="14452"/>
                </a:cubicBezTo>
                <a:cubicBezTo>
                  <a:pt x="12568" y="14403"/>
                  <a:pt x="12594" y="14363"/>
                  <a:pt x="12625" y="14363"/>
                </a:cubicBezTo>
                <a:close/>
                <a:moveTo>
                  <a:pt x="12449" y="14363"/>
                </a:moveTo>
                <a:cubicBezTo>
                  <a:pt x="12481" y="14363"/>
                  <a:pt x="12506" y="14403"/>
                  <a:pt x="12506" y="14452"/>
                </a:cubicBezTo>
                <a:cubicBezTo>
                  <a:pt x="12506" y="14501"/>
                  <a:pt x="12481" y="14541"/>
                  <a:pt x="12449" y="14541"/>
                </a:cubicBezTo>
                <a:cubicBezTo>
                  <a:pt x="12417" y="14541"/>
                  <a:pt x="12392" y="14501"/>
                  <a:pt x="12392" y="14452"/>
                </a:cubicBezTo>
                <a:cubicBezTo>
                  <a:pt x="12392" y="14403"/>
                  <a:pt x="12417" y="14363"/>
                  <a:pt x="12449" y="14363"/>
                </a:cubicBezTo>
                <a:close/>
                <a:moveTo>
                  <a:pt x="12275" y="14363"/>
                </a:moveTo>
                <a:cubicBezTo>
                  <a:pt x="12307" y="14363"/>
                  <a:pt x="12332" y="14403"/>
                  <a:pt x="12332" y="14452"/>
                </a:cubicBezTo>
                <a:cubicBezTo>
                  <a:pt x="12332" y="14501"/>
                  <a:pt x="12307" y="14541"/>
                  <a:pt x="12275" y="14541"/>
                </a:cubicBezTo>
                <a:cubicBezTo>
                  <a:pt x="12243" y="14541"/>
                  <a:pt x="12218" y="14501"/>
                  <a:pt x="12218" y="14452"/>
                </a:cubicBezTo>
                <a:cubicBezTo>
                  <a:pt x="12218" y="14403"/>
                  <a:pt x="12243" y="14363"/>
                  <a:pt x="12275" y="14363"/>
                </a:cubicBezTo>
                <a:close/>
                <a:moveTo>
                  <a:pt x="12100" y="14363"/>
                </a:moveTo>
                <a:cubicBezTo>
                  <a:pt x="12131" y="14363"/>
                  <a:pt x="12157" y="14403"/>
                  <a:pt x="12157" y="14452"/>
                </a:cubicBezTo>
                <a:cubicBezTo>
                  <a:pt x="12157" y="14501"/>
                  <a:pt x="12131" y="14541"/>
                  <a:pt x="12100" y="14541"/>
                </a:cubicBezTo>
                <a:cubicBezTo>
                  <a:pt x="12068" y="14541"/>
                  <a:pt x="12042" y="14501"/>
                  <a:pt x="12042" y="14452"/>
                </a:cubicBezTo>
                <a:cubicBezTo>
                  <a:pt x="12042" y="14403"/>
                  <a:pt x="12068" y="14363"/>
                  <a:pt x="12100" y="14363"/>
                </a:cubicBezTo>
                <a:close/>
                <a:moveTo>
                  <a:pt x="11926" y="14363"/>
                </a:moveTo>
                <a:cubicBezTo>
                  <a:pt x="11957" y="14363"/>
                  <a:pt x="11983" y="14403"/>
                  <a:pt x="11983" y="14452"/>
                </a:cubicBezTo>
                <a:cubicBezTo>
                  <a:pt x="11983" y="14501"/>
                  <a:pt x="11957" y="14541"/>
                  <a:pt x="11926" y="14541"/>
                </a:cubicBezTo>
                <a:cubicBezTo>
                  <a:pt x="11894" y="14541"/>
                  <a:pt x="11868" y="14501"/>
                  <a:pt x="11868" y="14452"/>
                </a:cubicBezTo>
                <a:cubicBezTo>
                  <a:pt x="11868" y="14403"/>
                  <a:pt x="11894" y="14363"/>
                  <a:pt x="11926" y="14363"/>
                </a:cubicBezTo>
                <a:close/>
                <a:moveTo>
                  <a:pt x="11749" y="14363"/>
                </a:moveTo>
                <a:cubicBezTo>
                  <a:pt x="11781" y="14363"/>
                  <a:pt x="11807" y="14403"/>
                  <a:pt x="11807" y="14452"/>
                </a:cubicBezTo>
                <a:cubicBezTo>
                  <a:pt x="11807" y="14501"/>
                  <a:pt x="11781" y="14541"/>
                  <a:pt x="11749" y="14541"/>
                </a:cubicBezTo>
                <a:cubicBezTo>
                  <a:pt x="11718" y="14541"/>
                  <a:pt x="11692" y="14501"/>
                  <a:pt x="11692" y="14452"/>
                </a:cubicBezTo>
                <a:cubicBezTo>
                  <a:pt x="11692" y="14403"/>
                  <a:pt x="11718" y="14363"/>
                  <a:pt x="11749" y="14363"/>
                </a:cubicBezTo>
                <a:close/>
                <a:moveTo>
                  <a:pt x="11575" y="14363"/>
                </a:moveTo>
                <a:cubicBezTo>
                  <a:pt x="11607" y="14363"/>
                  <a:pt x="11633" y="14403"/>
                  <a:pt x="11633" y="14452"/>
                </a:cubicBezTo>
                <a:cubicBezTo>
                  <a:pt x="11633" y="14501"/>
                  <a:pt x="11607" y="14541"/>
                  <a:pt x="11575" y="14541"/>
                </a:cubicBezTo>
                <a:cubicBezTo>
                  <a:pt x="11543" y="14541"/>
                  <a:pt x="11518" y="14501"/>
                  <a:pt x="11518" y="14452"/>
                </a:cubicBezTo>
                <a:cubicBezTo>
                  <a:pt x="11518" y="14403"/>
                  <a:pt x="11543" y="14363"/>
                  <a:pt x="11575" y="14363"/>
                </a:cubicBezTo>
                <a:close/>
                <a:moveTo>
                  <a:pt x="11400" y="14363"/>
                </a:moveTo>
                <a:cubicBezTo>
                  <a:pt x="11432" y="14363"/>
                  <a:pt x="11458" y="14403"/>
                  <a:pt x="11458" y="14452"/>
                </a:cubicBezTo>
                <a:cubicBezTo>
                  <a:pt x="11458" y="14501"/>
                  <a:pt x="11432" y="14541"/>
                  <a:pt x="11400" y="14541"/>
                </a:cubicBezTo>
                <a:cubicBezTo>
                  <a:pt x="11369" y="14541"/>
                  <a:pt x="11343" y="14501"/>
                  <a:pt x="11343" y="14452"/>
                </a:cubicBezTo>
                <a:cubicBezTo>
                  <a:pt x="11343" y="14403"/>
                  <a:pt x="11369" y="14363"/>
                  <a:pt x="11400" y="14363"/>
                </a:cubicBezTo>
                <a:close/>
                <a:moveTo>
                  <a:pt x="11226" y="14363"/>
                </a:moveTo>
                <a:cubicBezTo>
                  <a:pt x="11258" y="14363"/>
                  <a:pt x="11284" y="14403"/>
                  <a:pt x="11284" y="14452"/>
                </a:cubicBezTo>
                <a:cubicBezTo>
                  <a:pt x="11284" y="14501"/>
                  <a:pt x="11258" y="14541"/>
                  <a:pt x="11226" y="14541"/>
                </a:cubicBezTo>
                <a:cubicBezTo>
                  <a:pt x="11195" y="14541"/>
                  <a:pt x="11169" y="14501"/>
                  <a:pt x="11169" y="14452"/>
                </a:cubicBezTo>
                <a:cubicBezTo>
                  <a:pt x="11169" y="14403"/>
                  <a:pt x="11195" y="14363"/>
                  <a:pt x="11226" y="14363"/>
                </a:cubicBezTo>
                <a:close/>
                <a:moveTo>
                  <a:pt x="11050" y="14363"/>
                </a:moveTo>
                <a:cubicBezTo>
                  <a:pt x="11082" y="14363"/>
                  <a:pt x="11107" y="14403"/>
                  <a:pt x="11107" y="14452"/>
                </a:cubicBezTo>
                <a:cubicBezTo>
                  <a:pt x="11107" y="14501"/>
                  <a:pt x="11082" y="14541"/>
                  <a:pt x="11050" y="14541"/>
                </a:cubicBezTo>
                <a:cubicBezTo>
                  <a:pt x="11018" y="14541"/>
                  <a:pt x="10992" y="14501"/>
                  <a:pt x="10992" y="14452"/>
                </a:cubicBezTo>
                <a:cubicBezTo>
                  <a:pt x="10992" y="14403"/>
                  <a:pt x="11018" y="14363"/>
                  <a:pt x="11050" y="14363"/>
                </a:cubicBezTo>
                <a:close/>
                <a:moveTo>
                  <a:pt x="10876" y="14363"/>
                </a:moveTo>
                <a:cubicBezTo>
                  <a:pt x="10908" y="14363"/>
                  <a:pt x="10933" y="14403"/>
                  <a:pt x="10933" y="14452"/>
                </a:cubicBezTo>
                <a:cubicBezTo>
                  <a:pt x="10933" y="14501"/>
                  <a:pt x="10908" y="14541"/>
                  <a:pt x="10876" y="14541"/>
                </a:cubicBezTo>
                <a:cubicBezTo>
                  <a:pt x="10844" y="14541"/>
                  <a:pt x="10818" y="14501"/>
                  <a:pt x="10818" y="14452"/>
                </a:cubicBezTo>
                <a:cubicBezTo>
                  <a:pt x="10818" y="14403"/>
                  <a:pt x="10844" y="14363"/>
                  <a:pt x="10876" y="14363"/>
                </a:cubicBezTo>
                <a:close/>
                <a:moveTo>
                  <a:pt x="10720" y="14361"/>
                </a:moveTo>
                <a:cubicBezTo>
                  <a:pt x="10751" y="14361"/>
                  <a:pt x="10777" y="14401"/>
                  <a:pt x="10777" y="14451"/>
                </a:cubicBezTo>
                <a:cubicBezTo>
                  <a:pt x="10777" y="14500"/>
                  <a:pt x="10751" y="14540"/>
                  <a:pt x="10720" y="14540"/>
                </a:cubicBezTo>
                <a:cubicBezTo>
                  <a:pt x="10688" y="14540"/>
                  <a:pt x="10662" y="14500"/>
                  <a:pt x="10662" y="14451"/>
                </a:cubicBezTo>
                <a:cubicBezTo>
                  <a:pt x="10662" y="14401"/>
                  <a:pt x="10688" y="14361"/>
                  <a:pt x="10720" y="14361"/>
                </a:cubicBezTo>
                <a:close/>
                <a:moveTo>
                  <a:pt x="10546" y="14361"/>
                </a:moveTo>
                <a:cubicBezTo>
                  <a:pt x="10577" y="14361"/>
                  <a:pt x="10603" y="14401"/>
                  <a:pt x="10603" y="14451"/>
                </a:cubicBezTo>
                <a:cubicBezTo>
                  <a:pt x="10603" y="14500"/>
                  <a:pt x="10577" y="14540"/>
                  <a:pt x="10546" y="14540"/>
                </a:cubicBezTo>
                <a:cubicBezTo>
                  <a:pt x="10514" y="14540"/>
                  <a:pt x="10488" y="14500"/>
                  <a:pt x="10488" y="14451"/>
                </a:cubicBezTo>
                <a:cubicBezTo>
                  <a:pt x="10488" y="14401"/>
                  <a:pt x="10514" y="14361"/>
                  <a:pt x="10546" y="14361"/>
                </a:cubicBezTo>
                <a:close/>
                <a:moveTo>
                  <a:pt x="10369" y="14361"/>
                </a:moveTo>
                <a:cubicBezTo>
                  <a:pt x="10401" y="14361"/>
                  <a:pt x="10427" y="14401"/>
                  <a:pt x="10427" y="14451"/>
                </a:cubicBezTo>
                <a:cubicBezTo>
                  <a:pt x="10427" y="14500"/>
                  <a:pt x="10401" y="14540"/>
                  <a:pt x="10369" y="14540"/>
                </a:cubicBezTo>
                <a:cubicBezTo>
                  <a:pt x="10337" y="14540"/>
                  <a:pt x="10312" y="14500"/>
                  <a:pt x="10312" y="14451"/>
                </a:cubicBezTo>
                <a:cubicBezTo>
                  <a:pt x="10312" y="14401"/>
                  <a:pt x="10337" y="14361"/>
                  <a:pt x="10369" y="14361"/>
                </a:cubicBezTo>
                <a:close/>
                <a:moveTo>
                  <a:pt x="10195" y="14361"/>
                </a:moveTo>
                <a:cubicBezTo>
                  <a:pt x="10227" y="14361"/>
                  <a:pt x="10253" y="14401"/>
                  <a:pt x="10253" y="14451"/>
                </a:cubicBezTo>
                <a:cubicBezTo>
                  <a:pt x="10253" y="14500"/>
                  <a:pt x="10227" y="14540"/>
                  <a:pt x="10195" y="14540"/>
                </a:cubicBezTo>
                <a:cubicBezTo>
                  <a:pt x="10163" y="14540"/>
                  <a:pt x="10138" y="14500"/>
                  <a:pt x="10138" y="14451"/>
                </a:cubicBezTo>
                <a:cubicBezTo>
                  <a:pt x="10138" y="14401"/>
                  <a:pt x="10163" y="14361"/>
                  <a:pt x="10195" y="14361"/>
                </a:cubicBezTo>
                <a:close/>
                <a:moveTo>
                  <a:pt x="10020" y="14361"/>
                </a:moveTo>
                <a:cubicBezTo>
                  <a:pt x="10052" y="14361"/>
                  <a:pt x="10078" y="14401"/>
                  <a:pt x="10078" y="14451"/>
                </a:cubicBezTo>
                <a:cubicBezTo>
                  <a:pt x="10078" y="14500"/>
                  <a:pt x="10052" y="14540"/>
                  <a:pt x="10020" y="14540"/>
                </a:cubicBezTo>
                <a:cubicBezTo>
                  <a:pt x="9989" y="14540"/>
                  <a:pt x="9963" y="14500"/>
                  <a:pt x="9963" y="14451"/>
                </a:cubicBezTo>
                <a:cubicBezTo>
                  <a:pt x="9963" y="14401"/>
                  <a:pt x="9989" y="14361"/>
                  <a:pt x="10020" y="14361"/>
                </a:cubicBezTo>
                <a:close/>
                <a:moveTo>
                  <a:pt x="9846" y="14361"/>
                </a:moveTo>
                <a:cubicBezTo>
                  <a:pt x="9878" y="14361"/>
                  <a:pt x="9904" y="14401"/>
                  <a:pt x="9904" y="14451"/>
                </a:cubicBezTo>
                <a:cubicBezTo>
                  <a:pt x="9904" y="14500"/>
                  <a:pt x="9878" y="14540"/>
                  <a:pt x="9846" y="14540"/>
                </a:cubicBezTo>
                <a:cubicBezTo>
                  <a:pt x="9815" y="14540"/>
                  <a:pt x="9789" y="14500"/>
                  <a:pt x="9789" y="14451"/>
                </a:cubicBezTo>
                <a:cubicBezTo>
                  <a:pt x="9789" y="14401"/>
                  <a:pt x="9815" y="14361"/>
                  <a:pt x="9846" y="14361"/>
                </a:cubicBezTo>
                <a:close/>
                <a:moveTo>
                  <a:pt x="9670" y="14361"/>
                </a:moveTo>
                <a:cubicBezTo>
                  <a:pt x="9702" y="14361"/>
                  <a:pt x="9727" y="14401"/>
                  <a:pt x="9727" y="14451"/>
                </a:cubicBezTo>
                <a:cubicBezTo>
                  <a:pt x="9727" y="14500"/>
                  <a:pt x="9702" y="14540"/>
                  <a:pt x="9670" y="14540"/>
                </a:cubicBezTo>
                <a:cubicBezTo>
                  <a:pt x="9638" y="14540"/>
                  <a:pt x="9613" y="14500"/>
                  <a:pt x="9613" y="14451"/>
                </a:cubicBezTo>
                <a:cubicBezTo>
                  <a:pt x="9613" y="14401"/>
                  <a:pt x="9638" y="14361"/>
                  <a:pt x="9670" y="14361"/>
                </a:cubicBezTo>
                <a:close/>
                <a:moveTo>
                  <a:pt x="9496" y="14361"/>
                </a:moveTo>
                <a:cubicBezTo>
                  <a:pt x="9528" y="14361"/>
                  <a:pt x="9554" y="14401"/>
                  <a:pt x="9554" y="14451"/>
                </a:cubicBezTo>
                <a:cubicBezTo>
                  <a:pt x="9554" y="14500"/>
                  <a:pt x="9528" y="14540"/>
                  <a:pt x="9496" y="14540"/>
                </a:cubicBezTo>
                <a:cubicBezTo>
                  <a:pt x="9464" y="14540"/>
                  <a:pt x="9439" y="14500"/>
                  <a:pt x="9439" y="14451"/>
                </a:cubicBezTo>
                <a:cubicBezTo>
                  <a:pt x="9439" y="14401"/>
                  <a:pt x="9464" y="14361"/>
                  <a:pt x="9496" y="14361"/>
                </a:cubicBezTo>
                <a:close/>
                <a:moveTo>
                  <a:pt x="9321" y="14361"/>
                </a:moveTo>
                <a:cubicBezTo>
                  <a:pt x="9352" y="14361"/>
                  <a:pt x="9378" y="14401"/>
                  <a:pt x="9378" y="14451"/>
                </a:cubicBezTo>
                <a:cubicBezTo>
                  <a:pt x="9378" y="14500"/>
                  <a:pt x="9352" y="14540"/>
                  <a:pt x="9321" y="14540"/>
                </a:cubicBezTo>
                <a:cubicBezTo>
                  <a:pt x="9289" y="14540"/>
                  <a:pt x="9263" y="14500"/>
                  <a:pt x="9263" y="14451"/>
                </a:cubicBezTo>
                <a:cubicBezTo>
                  <a:pt x="9263" y="14401"/>
                  <a:pt x="9289" y="14361"/>
                  <a:pt x="9321" y="14361"/>
                </a:cubicBezTo>
                <a:close/>
                <a:moveTo>
                  <a:pt x="6349" y="14361"/>
                </a:moveTo>
                <a:cubicBezTo>
                  <a:pt x="6381" y="14361"/>
                  <a:pt x="6407" y="14401"/>
                  <a:pt x="6407" y="14451"/>
                </a:cubicBezTo>
                <a:cubicBezTo>
                  <a:pt x="6407" y="14500"/>
                  <a:pt x="6381" y="14540"/>
                  <a:pt x="6349" y="14540"/>
                </a:cubicBezTo>
                <a:cubicBezTo>
                  <a:pt x="6317" y="14540"/>
                  <a:pt x="6292" y="14500"/>
                  <a:pt x="6292" y="14451"/>
                </a:cubicBezTo>
                <a:cubicBezTo>
                  <a:pt x="6292" y="14401"/>
                  <a:pt x="6317" y="14361"/>
                  <a:pt x="6349" y="14361"/>
                </a:cubicBezTo>
                <a:close/>
                <a:moveTo>
                  <a:pt x="6173" y="14361"/>
                </a:moveTo>
                <a:cubicBezTo>
                  <a:pt x="6205" y="14361"/>
                  <a:pt x="6230" y="14401"/>
                  <a:pt x="6230" y="14451"/>
                </a:cubicBezTo>
                <a:cubicBezTo>
                  <a:pt x="6230" y="14500"/>
                  <a:pt x="6205" y="14540"/>
                  <a:pt x="6173" y="14540"/>
                </a:cubicBezTo>
                <a:cubicBezTo>
                  <a:pt x="6141" y="14540"/>
                  <a:pt x="6115" y="14500"/>
                  <a:pt x="6115" y="14451"/>
                </a:cubicBezTo>
                <a:cubicBezTo>
                  <a:pt x="6115" y="14401"/>
                  <a:pt x="6141" y="14361"/>
                  <a:pt x="6173" y="14361"/>
                </a:cubicBezTo>
                <a:close/>
                <a:moveTo>
                  <a:pt x="5999" y="14361"/>
                </a:moveTo>
                <a:cubicBezTo>
                  <a:pt x="6031" y="14361"/>
                  <a:pt x="6056" y="14401"/>
                  <a:pt x="6056" y="14451"/>
                </a:cubicBezTo>
                <a:cubicBezTo>
                  <a:pt x="6056" y="14500"/>
                  <a:pt x="6031" y="14540"/>
                  <a:pt x="5999" y="14540"/>
                </a:cubicBezTo>
                <a:cubicBezTo>
                  <a:pt x="5967" y="14540"/>
                  <a:pt x="5941" y="14500"/>
                  <a:pt x="5941" y="14451"/>
                </a:cubicBezTo>
                <a:cubicBezTo>
                  <a:pt x="5941" y="14401"/>
                  <a:pt x="5967" y="14361"/>
                  <a:pt x="5999" y="14361"/>
                </a:cubicBezTo>
                <a:close/>
                <a:moveTo>
                  <a:pt x="5824" y="14361"/>
                </a:moveTo>
                <a:cubicBezTo>
                  <a:pt x="5856" y="14361"/>
                  <a:pt x="5881" y="14401"/>
                  <a:pt x="5881" y="14451"/>
                </a:cubicBezTo>
                <a:cubicBezTo>
                  <a:pt x="5881" y="14500"/>
                  <a:pt x="5856" y="14540"/>
                  <a:pt x="5824" y="14540"/>
                </a:cubicBezTo>
                <a:cubicBezTo>
                  <a:pt x="5792" y="14540"/>
                  <a:pt x="5767" y="14500"/>
                  <a:pt x="5767" y="14451"/>
                </a:cubicBezTo>
                <a:cubicBezTo>
                  <a:pt x="5767" y="14401"/>
                  <a:pt x="5792" y="14361"/>
                  <a:pt x="5824" y="14361"/>
                </a:cubicBezTo>
                <a:close/>
                <a:moveTo>
                  <a:pt x="5650" y="14361"/>
                </a:moveTo>
                <a:cubicBezTo>
                  <a:pt x="5682" y="14361"/>
                  <a:pt x="5708" y="14401"/>
                  <a:pt x="5708" y="14451"/>
                </a:cubicBezTo>
                <a:cubicBezTo>
                  <a:pt x="5708" y="14500"/>
                  <a:pt x="5682" y="14540"/>
                  <a:pt x="5650" y="14540"/>
                </a:cubicBezTo>
                <a:cubicBezTo>
                  <a:pt x="5618" y="14540"/>
                  <a:pt x="5593" y="14500"/>
                  <a:pt x="5593" y="14451"/>
                </a:cubicBezTo>
                <a:cubicBezTo>
                  <a:pt x="5593" y="14401"/>
                  <a:pt x="5618" y="14361"/>
                  <a:pt x="5650" y="14361"/>
                </a:cubicBezTo>
                <a:close/>
                <a:moveTo>
                  <a:pt x="5125" y="14361"/>
                </a:moveTo>
                <a:cubicBezTo>
                  <a:pt x="5157" y="14361"/>
                  <a:pt x="5182" y="14401"/>
                  <a:pt x="5182" y="14451"/>
                </a:cubicBezTo>
                <a:cubicBezTo>
                  <a:pt x="5182" y="14500"/>
                  <a:pt x="5157" y="14540"/>
                  <a:pt x="5125" y="14540"/>
                </a:cubicBezTo>
                <a:cubicBezTo>
                  <a:pt x="5093" y="14540"/>
                  <a:pt x="5068" y="14500"/>
                  <a:pt x="5068" y="14451"/>
                </a:cubicBezTo>
                <a:cubicBezTo>
                  <a:pt x="5068" y="14401"/>
                  <a:pt x="5093" y="14361"/>
                  <a:pt x="5125" y="14361"/>
                </a:cubicBezTo>
                <a:close/>
                <a:moveTo>
                  <a:pt x="17694" y="14092"/>
                </a:moveTo>
                <a:cubicBezTo>
                  <a:pt x="17726" y="14092"/>
                  <a:pt x="17752" y="14132"/>
                  <a:pt x="17752" y="14181"/>
                </a:cubicBezTo>
                <a:cubicBezTo>
                  <a:pt x="17752" y="14230"/>
                  <a:pt x="17726" y="14270"/>
                  <a:pt x="17694" y="14270"/>
                </a:cubicBezTo>
                <a:cubicBezTo>
                  <a:pt x="17662" y="14270"/>
                  <a:pt x="17637" y="14230"/>
                  <a:pt x="17637" y="14181"/>
                </a:cubicBezTo>
                <a:cubicBezTo>
                  <a:pt x="17637" y="14132"/>
                  <a:pt x="17662" y="14092"/>
                  <a:pt x="17694" y="14092"/>
                </a:cubicBezTo>
                <a:close/>
                <a:moveTo>
                  <a:pt x="17520" y="14092"/>
                </a:moveTo>
                <a:cubicBezTo>
                  <a:pt x="17552" y="14092"/>
                  <a:pt x="17578" y="14132"/>
                  <a:pt x="17578" y="14181"/>
                </a:cubicBezTo>
                <a:cubicBezTo>
                  <a:pt x="17578" y="14230"/>
                  <a:pt x="17552" y="14270"/>
                  <a:pt x="17520" y="14270"/>
                </a:cubicBezTo>
                <a:cubicBezTo>
                  <a:pt x="17489" y="14270"/>
                  <a:pt x="17463" y="14230"/>
                  <a:pt x="17463" y="14181"/>
                </a:cubicBezTo>
                <a:cubicBezTo>
                  <a:pt x="17463" y="14132"/>
                  <a:pt x="17489" y="14092"/>
                  <a:pt x="17520" y="14092"/>
                </a:cubicBezTo>
                <a:close/>
                <a:moveTo>
                  <a:pt x="16645" y="14092"/>
                </a:moveTo>
                <a:cubicBezTo>
                  <a:pt x="16677" y="14092"/>
                  <a:pt x="16702" y="14132"/>
                  <a:pt x="16702" y="14181"/>
                </a:cubicBezTo>
                <a:cubicBezTo>
                  <a:pt x="16702" y="14230"/>
                  <a:pt x="16677" y="14270"/>
                  <a:pt x="16645" y="14270"/>
                </a:cubicBezTo>
                <a:cubicBezTo>
                  <a:pt x="16613" y="14270"/>
                  <a:pt x="16587" y="14230"/>
                  <a:pt x="16587" y="14181"/>
                </a:cubicBezTo>
                <a:cubicBezTo>
                  <a:pt x="16587" y="14132"/>
                  <a:pt x="16613" y="14092"/>
                  <a:pt x="16645" y="14092"/>
                </a:cubicBezTo>
                <a:close/>
                <a:moveTo>
                  <a:pt x="16471" y="14092"/>
                </a:moveTo>
                <a:cubicBezTo>
                  <a:pt x="16502" y="14092"/>
                  <a:pt x="16528" y="14132"/>
                  <a:pt x="16528" y="14181"/>
                </a:cubicBezTo>
                <a:cubicBezTo>
                  <a:pt x="16528" y="14230"/>
                  <a:pt x="16502" y="14270"/>
                  <a:pt x="16471" y="14270"/>
                </a:cubicBezTo>
                <a:cubicBezTo>
                  <a:pt x="16439" y="14270"/>
                  <a:pt x="16413" y="14230"/>
                  <a:pt x="16413" y="14181"/>
                </a:cubicBezTo>
                <a:cubicBezTo>
                  <a:pt x="16413" y="14132"/>
                  <a:pt x="16439" y="14092"/>
                  <a:pt x="16471" y="14092"/>
                </a:cubicBezTo>
                <a:close/>
                <a:moveTo>
                  <a:pt x="16296" y="14092"/>
                </a:moveTo>
                <a:cubicBezTo>
                  <a:pt x="16328" y="14092"/>
                  <a:pt x="16353" y="14132"/>
                  <a:pt x="16353" y="14181"/>
                </a:cubicBezTo>
                <a:cubicBezTo>
                  <a:pt x="16353" y="14230"/>
                  <a:pt x="16328" y="14270"/>
                  <a:pt x="16296" y="14270"/>
                </a:cubicBezTo>
                <a:cubicBezTo>
                  <a:pt x="16264" y="14270"/>
                  <a:pt x="16238" y="14230"/>
                  <a:pt x="16238" y="14181"/>
                </a:cubicBezTo>
                <a:cubicBezTo>
                  <a:pt x="16238" y="14132"/>
                  <a:pt x="16264" y="14092"/>
                  <a:pt x="16296" y="14092"/>
                </a:cubicBezTo>
                <a:close/>
                <a:moveTo>
                  <a:pt x="16122" y="14092"/>
                </a:moveTo>
                <a:cubicBezTo>
                  <a:pt x="16154" y="14092"/>
                  <a:pt x="16179" y="14132"/>
                  <a:pt x="16179" y="14181"/>
                </a:cubicBezTo>
                <a:cubicBezTo>
                  <a:pt x="16179" y="14230"/>
                  <a:pt x="16154" y="14270"/>
                  <a:pt x="16122" y="14270"/>
                </a:cubicBezTo>
                <a:cubicBezTo>
                  <a:pt x="16090" y="14270"/>
                  <a:pt x="16065" y="14230"/>
                  <a:pt x="16065" y="14181"/>
                </a:cubicBezTo>
                <a:cubicBezTo>
                  <a:pt x="16065" y="14132"/>
                  <a:pt x="16090" y="14092"/>
                  <a:pt x="16122" y="14092"/>
                </a:cubicBezTo>
                <a:close/>
                <a:moveTo>
                  <a:pt x="14897" y="14092"/>
                </a:moveTo>
                <a:cubicBezTo>
                  <a:pt x="14928" y="14092"/>
                  <a:pt x="14954" y="14132"/>
                  <a:pt x="14954" y="14181"/>
                </a:cubicBezTo>
                <a:cubicBezTo>
                  <a:pt x="14954" y="14230"/>
                  <a:pt x="14928" y="14270"/>
                  <a:pt x="14897" y="14270"/>
                </a:cubicBezTo>
                <a:cubicBezTo>
                  <a:pt x="14865" y="14270"/>
                  <a:pt x="14839" y="14230"/>
                  <a:pt x="14839" y="14181"/>
                </a:cubicBezTo>
                <a:cubicBezTo>
                  <a:pt x="14839" y="14132"/>
                  <a:pt x="14865" y="14092"/>
                  <a:pt x="14897" y="14092"/>
                </a:cubicBezTo>
                <a:close/>
                <a:moveTo>
                  <a:pt x="14723" y="14092"/>
                </a:moveTo>
                <a:cubicBezTo>
                  <a:pt x="14755" y="14092"/>
                  <a:pt x="14780" y="14132"/>
                  <a:pt x="14780" y="14181"/>
                </a:cubicBezTo>
                <a:cubicBezTo>
                  <a:pt x="14780" y="14230"/>
                  <a:pt x="14755" y="14270"/>
                  <a:pt x="14723" y="14270"/>
                </a:cubicBezTo>
                <a:cubicBezTo>
                  <a:pt x="14691" y="14270"/>
                  <a:pt x="14665" y="14230"/>
                  <a:pt x="14665" y="14181"/>
                </a:cubicBezTo>
                <a:cubicBezTo>
                  <a:pt x="14665" y="14132"/>
                  <a:pt x="14691" y="14092"/>
                  <a:pt x="14723" y="14092"/>
                </a:cubicBezTo>
                <a:close/>
                <a:moveTo>
                  <a:pt x="12625" y="14092"/>
                </a:moveTo>
                <a:cubicBezTo>
                  <a:pt x="12657" y="14092"/>
                  <a:pt x="12683" y="14132"/>
                  <a:pt x="12683" y="14181"/>
                </a:cubicBezTo>
                <a:cubicBezTo>
                  <a:pt x="12683" y="14230"/>
                  <a:pt x="12657" y="14270"/>
                  <a:pt x="12625" y="14270"/>
                </a:cubicBezTo>
                <a:cubicBezTo>
                  <a:pt x="12594" y="14270"/>
                  <a:pt x="12568" y="14230"/>
                  <a:pt x="12568" y="14181"/>
                </a:cubicBezTo>
                <a:cubicBezTo>
                  <a:pt x="12568" y="14132"/>
                  <a:pt x="12594" y="14092"/>
                  <a:pt x="12625" y="14092"/>
                </a:cubicBezTo>
                <a:close/>
                <a:moveTo>
                  <a:pt x="12449" y="14092"/>
                </a:moveTo>
                <a:cubicBezTo>
                  <a:pt x="12481" y="14092"/>
                  <a:pt x="12506" y="14132"/>
                  <a:pt x="12506" y="14181"/>
                </a:cubicBezTo>
                <a:cubicBezTo>
                  <a:pt x="12506" y="14230"/>
                  <a:pt x="12481" y="14270"/>
                  <a:pt x="12449" y="14270"/>
                </a:cubicBezTo>
                <a:cubicBezTo>
                  <a:pt x="12417" y="14270"/>
                  <a:pt x="12392" y="14230"/>
                  <a:pt x="12392" y="14181"/>
                </a:cubicBezTo>
                <a:cubicBezTo>
                  <a:pt x="12392" y="14132"/>
                  <a:pt x="12417" y="14092"/>
                  <a:pt x="12449" y="14092"/>
                </a:cubicBezTo>
                <a:close/>
                <a:moveTo>
                  <a:pt x="12275" y="14092"/>
                </a:moveTo>
                <a:cubicBezTo>
                  <a:pt x="12307" y="14092"/>
                  <a:pt x="12332" y="14132"/>
                  <a:pt x="12332" y="14181"/>
                </a:cubicBezTo>
                <a:cubicBezTo>
                  <a:pt x="12332" y="14230"/>
                  <a:pt x="12307" y="14270"/>
                  <a:pt x="12275" y="14270"/>
                </a:cubicBezTo>
                <a:cubicBezTo>
                  <a:pt x="12243" y="14270"/>
                  <a:pt x="12218" y="14230"/>
                  <a:pt x="12218" y="14181"/>
                </a:cubicBezTo>
                <a:cubicBezTo>
                  <a:pt x="12218" y="14132"/>
                  <a:pt x="12243" y="14092"/>
                  <a:pt x="12275" y="14092"/>
                </a:cubicBezTo>
                <a:close/>
                <a:moveTo>
                  <a:pt x="12100" y="14092"/>
                </a:moveTo>
                <a:cubicBezTo>
                  <a:pt x="12131" y="14092"/>
                  <a:pt x="12157" y="14132"/>
                  <a:pt x="12157" y="14181"/>
                </a:cubicBezTo>
                <a:cubicBezTo>
                  <a:pt x="12157" y="14230"/>
                  <a:pt x="12131" y="14270"/>
                  <a:pt x="12100" y="14270"/>
                </a:cubicBezTo>
                <a:cubicBezTo>
                  <a:pt x="12068" y="14270"/>
                  <a:pt x="12042" y="14230"/>
                  <a:pt x="12042" y="14181"/>
                </a:cubicBezTo>
                <a:cubicBezTo>
                  <a:pt x="12042" y="14132"/>
                  <a:pt x="12068" y="14092"/>
                  <a:pt x="12100" y="14092"/>
                </a:cubicBezTo>
                <a:close/>
                <a:moveTo>
                  <a:pt x="11926" y="14092"/>
                </a:moveTo>
                <a:cubicBezTo>
                  <a:pt x="11957" y="14092"/>
                  <a:pt x="11983" y="14132"/>
                  <a:pt x="11983" y="14181"/>
                </a:cubicBezTo>
                <a:cubicBezTo>
                  <a:pt x="11983" y="14230"/>
                  <a:pt x="11957" y="14270"/>
                  <a:pt x="11926" y="14270"/>
                </a:cubicBezTo>
                <a:cubicBezTo>
                  <a:pt x="11894" y="14270"/>
                  <a:pt x="11868" y="14230"/>
                  <a:pt x="11868" y="14181"/>
                </a:cubicBezTo>
                <a:cubicBezTo>
                  <a:pt x="11868" y="14132"/>
                  <a:pt x="11894" y="14092"/>
                  <a:pt x="11926" y="14092"/>
                </a:cubicBezTo>
                <a:close/>
                <a:moveTo>
                  <a:pt x="11749" y="14092"/>
                </a:moveTo>
                <a:cubicBezTo>
                  <a:pt x="11781" y="14092"/>
                  <a:pt x="11807" y="14132"/>
                  <a:pt x="11807" y="14181"/>
                </a:cubicBezTo>
                <a:cubicBezTo>
                  <a:pt x="11807" y="14230"/>
                  <a:pt x="11781" y="14270"/>
                  <a:pt x="11749" y="14270"/>
                </a:cubicBezTo>
                <a:cubicBezTo>
                  <a:pt x="11718" y="14270"/>
                  <a:pt x="11692" y="14230"/>
                  <a:pt x="11692" y="14181"/>
                </a:cubicBezTo>
                <a:cubicBezTo>
                  <a:pt x="11692" y="14132"/>
                  <a:pt x="11718" y="14092"/>
                  <a:pt x="11749" y="14092"/>
                </a:cubicBezTo>
                <a:close/>
                <a:moveTo>
                  <a:pt x="11575" y="14092"/>
                </a:moveTo>
                <a:cubicBezTo>
                  <a:pt x="11607" y="14092"/>
                  <a:pt x="11633" y="14132"/>
                  <a:pt x="11633" y="14181"/>
                </a:cubicBezTo>
                <a:cubicBezTo>
                  <a:pt x="11633" y="14230"/>
                  <a:pt x="11607" y="14270"/>
                  <a:pt x="11575" y="14270"/>
                </a:cubicBezTo>
                <a:cubicBezTo>
                  <a:pt x="11543" y="14270"/>
                  <a:pt x="11518" y="14230"/>
                  <a:pt x="11518" y="14181"/>
                </a:cubicBezTo>
                <a:cubicBezTo>
                  <a:pt x="11518" y="14132"/>
                  <a:pt x="11543" y="14092"/>
                  <a:pt x="11575" y="14092"/>
                </a:cubicBezTo>
                <a:close/>
                <a:moveTo>
                  <a:pt x="11400" y="14092"/>
                </a:moveTo>
                <a:cubicBezTo>
                  <a:pt x="11432" y="14092"/>
                  <a:pt x="11458" y="14132"/>
                  <a:pt x="11458" y="14181"/>
                </a:cubicBezTo>
                <a:cubicBezTo>
                  <a:pt x="11458" y="14230"/>
                  <a:pt x="11432" y="14270"/>
                  <a:pt x="11400" y="14270"/>
                </a:cubicBezTo>
                <a:cubicBezTo>
                  <a:pt x="11369" y="14270"/>
                  <a:pt x="11343" y="14230"/>
                  <a:pt x="11343" y="14181"/>
                </a:cubicBezTo>
                <a:cubicBezTo>
                  <a:pt x="11343" y="14132"/>
                  <a:pt x="11369" y="14092"/>
                  <a:pt x="11400" y="14092"/>
                </a:cubicBezTo>
                <a:close/>
                <a:moveTo>
                  <a:pt x="11226" y="14092"/>
                </a:moveTo>
                <a:cubicBezTo>
                  <a:pt x="11258" y="14092"/>
                  <a:pt x="11284" y="14132"/>
                  <a:pt x="11284" y="14181"/>
                </a:cubicBezTo>
                <a:cubicBezTo>
                  <a:pt x="11284" y="14230"/>
                  <a:pt x="11258" y="14270"/>
                  <a:pt x="11226" y="14270"/>
                </a:cubicBezTo>
                <a:cubicBezTo>
                  <a:pt x="11195" y="14270"/>
                  <a:pt x="11169" y="14230"/>
                  <a:pt x="11169" y="14181"/>
                </a:cubicBezTo>
                <a:cubicBezTo>
                  <a:pt x="11169" y="14132"/>
                  <a:pt x="11195" y="14092"/>
                  <a:pt x="11226" y="14092"/>
                </a:cubicBezTo>
                <a:close/>
                <a:moveTo>
                  <a:pt x="11050" y="14092"/>
                </a:moveTo>
                <a:cubicBezTo>
                  <a:pt x="11082" y="14092"/>
                  <a:pt x="11107" y="14132"/>
                  <a:pt x="11107" y="14181"/>
                </a:cubicBezTo>
                <a:cubicBezTo>
                  <a:pt x="11107" y="14230"/>
                  <a:pt x="11082" y="14270"/>
                  <a:pt x="11050" y="14270"/>
                </a:cubicBezTo>
                <a:cubicBezTo>
                  <a:pt x="11018" y="14270"/>
                  <a:pt x="10992" y="14230"/>
                  <a:pt x="10992" y="14181"/>
                </a:cubicBezTo>
                <a:cubicBezTo>
                  <a:pt x="10992" y="14132"/>
                  <a:pt x="11018" y="14092"/>
                  <a:pt x="11050" y="14092"/>
                </a:cubicBezTo>
                <a:close/>
                <a:moveTo>
                  <a:pt x="10876" y="14092"/>
                </a:moveTo>
                <a:cubicBezTo>
                  <a:pt x="10908" y="14092"/>
                  <a:pt x="10933" y="14132"/>
                  <a:pt x="10933" y="14181"/>
                </a:cubicBezTo>
                <a:cubicBezTo>
                  <a:pt x="10933" y="14230"/>
                  <a:pt x="10908" y="14270"/>
                  <a:pt x="10876" y="14270"/>
                </a:cubicBezTo>
                <a:cubicBezTo>
                  <a:pt x="10844" y="14270"/>
                  <a:pt x="10818" y="14230"/>
                  <a:pt x="10818" y="14181"/>
                </a:cubicBezTo>
                <a:cubicBezTo>
                  <a:pt x="10818" y="14132"/>
                  <a:pt x="10844" y="14092"/>
                  <a:pt x="10876" y="14092"/>
                </a:cubicBezTo>
                <a:close/>
                <a:moveTo>
                  <a:pt x="10720" y="14090"/>
                </a:moveTo>
                <a:cubicBezTo>
                  <a:pt x="10751" y="14090"/>
                  <a:pt x="10777" y="14130"/>
                  <a:pt x="10777" y="14179"/>
                </a:cubicBezTo>
                <a:cubicBezTo>
                  <a:pt x="10777" y="14228"/>
                  <a:pt x="10751" y="14268"/>
                  <a:pt x="10720" y="14268"/>
                </a:cubicBezTo>
                <a:cubicBezTo>
                  <a:pt x="10688" y="14268"/>
                  <a:pt x="10662" y="14228"/>
                  <a:pt x="10662" y="14179"/>
                </a:cubicBezTo>
                <a:cubicBezTo>
                  <a:pt x="10662" y="14130"/>
                  <a:pt x="10688" y="14090"/>
                  <a:pt x="10720" y="14090"/>
                </a:cubicBezTo>
                <a:close/>
                <a:moveTo>
                  <a:pt x="10546" y="14090"/>
                </a:moveTo>
                <a:cubicBezTo>
                  <a:pt x="10577" y="14090"/>
                  <a:pt x="10603" y="14130"/>
                  <a:pt x="10603" y="14179"/>
                </a:cubicBezTo>
                <a:cubicBezTo>
                  <a:pt x="10603" y="14228"/>
                  <a:pt x="10577" y="14268"/>
                  <a:pt x="10546" y="14268"/>
                </a:cubicBezTo>
                <a:cubicBezTo>
                  <a:pt x="10514" y="14268"/>
                  <a:pt x="10488" y="14228"/>
                  <a:pt x="10488" y="14179"/>
                </a:cubicBezTo>
                <a:cubicBezTo>
                  <a:pt x="10488" y="14130"/>
                  <a:pt x="10514" y="14090"/>
                  <a:pt x="10546" y="14090"/>
                </a:cubicBezTo>
                <a:close/>
                <a:moveTo>
                  <a:pt x="10369" y="14090"/>
                </a:moveTo>
                <a:cubicBezTo>
                  <a:pt x="10401" y="14090"/>
                  <a:pt x="10427" y="14130"/>
                  <a:pt x="10427" y="14179"/>
                </a:cubicBezTo>
                <a:cubicBezTo>
                  <a:pt x="10427" y="14228"/>
                  <a:pt x="10401" y="14268"/>
                  <a:pt x="10369" y="14268"/>
                </a:cubicBezTo>
                <a:cubicBezTo>
                  <a:pt x="10337" y="14268"/>
                  <a:pt x="10312" y="14228"/>
                  <a:pt x="10312" y="14179"/>
                </a:cubicBezTo>
                <a:cubicBezTo>
                  <a:pt x="10312" y="14130"/>
                  <a:pt x="10337" y="14090"/>
                  <a:pt x="10369" y="14090"/>
                </a:cubicBezTo>
                <a:close/>
                <a:moveTo>
                  <a:pt x="10195" y="14090"/>
                </a:moveTo>
                <a:cubicBezTo>
                  <a:pt x="10227" y="14090"/>
                  <a:pt x="10253" y="14130"/>
                  <a:pt x="10253" y="14179"/>
                </a:cubicBezTo>
                <a:cubicBezTo>
                  <a:pt x="10253" y="14228"/>
                  <a:pt x="10227" y="14268"/>
                  <a:pt x="10195" y="14268"/>
                </a:cubicBezTo>
                <a:cubicBezTo>
                  <a:pt x="10163" y="14268"/>
                  <a:pt x="10138" y="14228"/>
                  <a:pt x="10138" y="14179"/>
                </a:cubicBezTo>
                <a:cubicBezTo>
                  <a:pt x="10138" y="14130"/>
                  <a:pt x="10163" y="14090"/>
                  <a:pt x="10195" y="14090"/>
                </a:cubicBezTo>
                <a:close/>
                <a:moveTo>
                  <a:pt x="10020" y="14090"/>
                </a:moveTo>
                <a:cubicBezTo>
                  <a:pt x="10052" y="14090"/>
                  <a:pt x="10078" y="14130"/>
                  <a:pt x="10078" y="14179"/>
                </a:cubicBezTo>
                <a:cubicBezTo>
                  <a:pt x="10078" y="14228"/>
                  <a:pt x="10052" y="14268"/>
                  <a:pt x="10020" y="14268"/>
                </a:cubicBezTo>
                <a:cubicBezTo>
                  <a:pt x="9989" y="14268"/>
                  <a:pt x="9963" y="14228"/>
                  <a:pt x="9963" y="14179"/>
                </a:cubicBezTo>
                <a:cubicBezTo>
                  <a:pt x="9963" y="14130"/>
                  <a:pt x="9989" y="14090"/>
                  <a:pt x="10020" y="14090"/>
                </a:cubicBezTo>
                <a:close/>
                <a:moveTo>
                  <a:pt x="9846" y="14090"/>
                </a:moveTo>
                <a:cubicBezTo>
                  <a:pt x="9878" y="14090"/>
                  <a:pt x="9904" y="14130"/>
                  <a:pt x="9904" y="14179"/>
                </a:cubicBezTo>
                <a:cubicBezTo>
                  <a:pt x="9904" y="14228"/>
                  <a:pt x="9878" y="14268"/>
                  <a:pt x="9846" y="14268"/>
                </a:cubicBezTo>
                <a:cubicBezTo>
                  <a:pt x="9815" y="14268"/>
                  <a:pt x="9789" y="14228"/>
                  <a:pt x="9789" y="14179"/>
                </a:cubicBezTo>
                <a:cubicBezTo>
                  <a:pt x="9789" y="14130"/>
                  <a:pt x="9815" y="14090"/>
                  <a:pt x="9846" y="14090"/>
                </a:cubicBezTo>
                <a:close/>
                <a:moveTo>
                  <a:pt x="9670" y="14090"/>
                </a:moveTo>
                <a:cubicBezTo>
                  <a:pt x="9702" y="14090"/>
                  <a:pt x="9727" y="14130"/>
                  <a:pt x="9727" y="14179"/>
                </a:cubicBezTo>
                <a:cubicBezTo>
                  <a:pt x="9727" y="14228"/>
                  <a:pt x="9702" y="14268"/>
                  <a:pt x="9670" y="14268"/>
                </a:cubicBezTo>
                <a:cubicBezTo>
                  <a:pt x="9638" y="14268"/>
                  <a:pt x="9613" y="14228"/>
                  <a:pt x="9613" y="14179"/>
                </a:cubicBezTo>
                <a:cubicBezTo>
                  <a:pt x="9613" y="14130"/>
                  <a:pt x="9638" y="14090"/>
                  <a:pt x="9670" y="14090"/>
                </a:cubicBezTo>
                <a:close/>
                <a:moveTo>
                  <a:pt x="9496" y="14090"/>
                </a:moveTo>
                <a:cubicBezTo>
                  <a:pt x="9528" y="14090"/>
                  <a:pt x="9554" y="14130"/>
                  <a:pt x="9554" y="14179"/>
                </a:cubicBezTo>
                <a:cubicBezTo>
                  <a:pt x="9554" y="14228"/>
                  <a:pt x="9528" y="14268"/>
                  <a:pt x="9496" y="14268"/>
                </a:cubicBezTo>
                <a:cubicBezTo>
                  <a:pt x="9464" y="14268"/>
                  <a:pt x="9439" y="14228"/>
                  <a:pt x="9439" y="14179"/>
                </a:cubicBezTo>
                <a:cubicBezTo>
                  <a:pt x="9439" y="14130"/>
                  <a:pt x="9464" y="14090"/>
                  <a:pt x="9496" y="14090"/>
                </a:cubicBezTo>
                <a:close/>
                <a:moveTo>
                  <a:pt x="9321" y="14090"/>
                </a:moveTo>
                <a:cubicBezTo>
                  <a:pt x="9352" y="14090"/>
                  <a:pt x="9378" y="14130"/>
                  <a:pt x="9378" y="14179"/>
                </a:cubicBezTo>
                <a:cubicBezTo>
                  <a:pt x="9378" y="14228"/>
                  <a:pt x="9352" y="14268"/>
                  <a:pt x="9321" y="14268"/>
                </a:cubicBezTo>
                <a:cubicBezTo>
                  <a:pt x="9289" y="14268"/>
                  <a:pt x="9263" y="14228"/>
                  <a:pt x="9263" y="14179"/>
                </a:cubicBezTo>
                <a:cubicBezTo>
                  <a:pt x="9263" y="14130"/>
                  <a:pt x="9289" y="14090"/>
                  <a:pt x="9321" y="14090"/>
                </a:cubicBezTo>
                <a:close/>
                <a:moveTo>
                  <a:pt x="9147" y="14090"/>
                </a:moveTo>
                <a:cubicBezTo>
                  <a:pt x="9178" y="14090"/>
                  <a:pt x="9204" y="14130"/>
                  <a:pt x="9204" y="14179"/>
                </a:cubicBezTo>
                <a:cubicBezTo>
                  <a:pt x="9204" y="14228"/>
                  <a:pt x="9178" y="14268"/>
                  <a:pt x="9147" y="14268"/>
                </a:cubicBezTo>
                <a:cubicBezTo>
                  <a:pt x="9115" y="14268"/>
                  <a:pt x="9089" y="14228"/>
                  <a:pt x="9089" y="14179"/>
                </a:cubicBezTo>
                <a:cubicBezTo>
                  <a:pt x="9089" y="14130"/>
                  <a:pt x="9115" y="14090"/>
                  <a:pt x="9147" y="14090"/>
                </a:cubicBezTo>
                <a:close/>
                <a:moveTo>
                  <a:pt x="6523" y="14090"/>
                </a:moveTo>
                <a:cubicBezTo>
                  <a:pt x="6555" y="14090"/>
                  <a:pt x="6581" y="14130"/>
                  <a:pt x="6581" y="14179"/>
                </a:cubicBezTo>
                <a:cubicBezTo>
                  <a:pt x="6581" y="14228"/>
                  <a:pt x="6555" y="14268"/>
                  <a:pt x="6523" y="14268"/>
                </a:cubicBezTo>
                <a:cubicBezTo>
                  <a:pt x="6491" y="14268"/>
                  <a:pt x="6466" y="14228"/>
                  <a:pt x="6466" y="14179"/>
                </a:cubicBezTo>
                <a:cubicBezTo>
                  <a:pt x="6466" y="14130"/>
                  <a:pt x="6491" y="14090"/>
                  <a:pt x="6523" y="14090"/>
                </a:cubicBezTo>
                <a:close/>
                <a:moveTo>
                  <a:pt x="5824" y="14090"/>
                </a:moveTo>
                <a:cubicBezTo>
                  <a:pt x="5856" y="14090"/>
                  <a:pt x="5881" y="14130"/>
                  <a:pt x="5881" y="14179"/>
                </a:cubicBezTo>
                <a:cubicBezTo>
                  <a:pt x="5881" y="14228"/>
                  <a:pt x="5856" y="14268"/>
                  <a:pt x="5824" y="14268"/>
                </a:cubicBezTo>
                <a:cubicBezTo>
                  <a:pt x="5792" y="14268"/>
                  <a:pt x="5767" y="14228"/>
                  <a:pt x="5767" y="14179"/>
                </a:cubicBezTo>
                <a:cubicBezTo>
                  <a:pt x="5767" y="14130"/>
                  <a:pt x="5792" y="14090"/>
                  <a:pt x="5824" y="14090"/>
                </a:cubicBezTo>
                <a:close/>
                <a:moveTo>
                  <a:pt x="5125" y="14090"/>
                </a:moveTo>
                <a:cubicBezTo>
                  <a:pt x="5157" y="14090"/>
                  <a:pt x="5182" y="14130"/>
                  <a:pt x="5182" y="14179"/>
                </a:cubicBezTo>
                <a:cubicBezTo>
                  <a:pt x="5182" y="14228"/>
                  <a:pt x="5157" y="14268"/>
                  <a:pt x="5125" y="14268"/>
                </a:cubicBezTo>
                <a:cubicBezTo>
                  <a:pt x="5093" y="14268"/>
                  <a:pt x="5068" y="14228"/>
                  <a:pt x="5068" y="14179"/>
                </a:cubicBezTo>
                <a:cubicBezTo>
                  <a:pt x="5068" y="14130"/>
                  <a:pt x="5093" y="14090"/>
                  <a:pt x="5125" y="14090"/>
                </a:cubicBezTo>
                <a:close/>
                <a:moveTo>
                  <a:pt x="4951" y="14090"/>
                </a:moveTo>
                <a:cubicBezTo>
                  <a:pt x="4983" y="14090"/>
                  <a:pt x="5008" y="14130"/>
                  <a:pt x="5008" y="14179"/>
                </a:cubicBezTo>
                <a:cubicBezTo>
                  <a:pt x="5008" y="14228"/>
                  <a:pt x="4983" y="14268"/>
                  <a:pt x="4951" y="14268"/>
                </a:cubicBezTo>
                <a:cubicBezTo>
                  <a:pt x="4919" y="14268"/>
                  <a:pt x="4894" y="14228"/>
                  <a:pt x="4894" y="14179"/>
                </a:cubicBezTo>
                <a:cubicBezTo>
                  <a:pt x="4894" y="14130"/>
                  <a:pt x="4919" y="14090"/>
                  <a:pt x="4951" y="14090"/>
                </a:cubicBezTo>
                <a:close/>
                <a:moveTo>
                  <a:pt x="17520" y="13822"/>
                </a:moveTo>
                <a:cubicBezTo>
                  <a:pt x="17552" y="13822"/>
                  <a:pt x="17578" y="13862"/>
                  <a:pt x="17578" y="13911"/>
                </a:cubicBezTo>
                <a:cubicBezTo>
                  <a:pt x="17578" y="13960"/>
                  <a:pt x="17552" y="14000"/>
                  <a:pt x="17520" y="14000"/>
                </a:cubicBezTo>
                <a:cubicBezTo>
                  <a:pt x="17489" y="14000"/>
                  <a:pt x="17463" y="13960"/>
                  <a:pt x="17463" y="13911"/>
                </a:cubicBezTo>
                <a:cubicBezTo>
                  <a:pt x="17463" y="13862"/>
                  <a:pt x="17489" y="13822"/>
                  <a:pt x="17520" y="13822"/>
                </a:cubicBezTo>
                <a:close/>
                <a:moveTo>
                  <a:pt x="16645" y="13822"/>
                </a:moveTo>
                <a:cubicBezTo>
                  <a:pt x="16677" y="13822"/>
                  <a:pt x="16702" y="13862"/>
                  <a:pt x="16702" y="13911"/>
                </a:cubicBezTo>
                <a:cubicBezTo>
                  <a:pt x="16702" y="13960"/>
                  <a:pt x="16677" y="14000"/>
                  <a:pt x="16645" y="14000"/>
                </a:cubicBezTo>
                <a:cubicBezTo>
                  <a:pt x="16613" y="14000"/>
                  <a:pt x="16587" y="13960"/>
                  <a:pt x="16587" y="13911"/>
                </a:cubicBezTo>
                <a:cubicBezTo>
                  <a:pt x="16587" y="13862"/>
                  <a:pt x="16613" y="13822"/>
                  <a:pt x="16645" y="13822"/>
                </a:cubicBezTo>
                <a:close/>
                <a:moveTo>
                  <a:pt x="16471" y="13822"/>
                </a:moveTo>
                <a:cubicBezTo>
                  <a:pt x="16502" y="13822"/>
                  <a:pt x="16528" y="13862"/>
                  <a:pt x="16528" y="13911"/>
                </a:cubicBezTo>
                <a:cubicBezTo>
                  <a:pt x="16528" y="13960"/>
                  <a:pt x="16502" y="14000"/>
                  <a:pt x="16471" y="14000"/>
                </a:cubicBezTo>
                <a:cubicBezTo>
                  <a:pt x="16439" y="14000"/>
                  <a:pt x="16413" y="13960"/>
                  <a:pt x="16413" y="13911"/>
                </a:cubicBezTo>
                <a:cubicBezTo>
                  <a:pt x="16413" y="13862"/>
                  <a:pt x="16439" y="13822"/>
                  <a:pt x="16471" y="13822"/>
                </a:cubicBezTo>
                <a:close/>
                <a:moveTo>
                  <a:pt x="16296" y="13822"/>
                </a:moveTo>
                <a:cubicBezTo>
                  <a:pt x="16328" y="13822"/>
                  <a:pt x="16353" y="13862"/>
                  <a:pt x="16353" y="13911"/>
                </a:cubicBezTo>
                <a:cubicBezTo>
                  <a:pt x="16353" y="13960"/>
                  <a:pt x="16328" y="14000"/>
                  <a:pt x="16296" y="14000"/>
                </a:cubicBezTo>
                <a:cubicBezTo>
                  <a:pt x="16264" y="14000"/>
                  <a:pt x="16238" y="13960"/>
                  <a:pt x="16238" y="13911"/>
                </a:cubicBezTo>
                <a:cubicBezTo>
                  <a:pt x="16238" y="13862"/>
                  <a:pt x="16264" y="13822"/>
                  <a:pt x="16296" y="13822"/>
                </a:cubicBezTo>
                <a:close/>
                <a:moveTo>
                  <a:pt x="16122" y="13822"/>
                </a:moveTo>
                <a:cubicBezTo>
                  <a:pt x="16154" y="13822"/>
                  <a:pt x="16179" y="13862"/>
                  <a:pt x="16179" y="13911"/>
                </a:cubicBezTo>
                <a:cubicBezTo>
                  <a:pt x="16179" y="13960"/>
                  <a:pt x="16154" y="14000"/>
                  <a:pt x="16122" y="14000"/>
                </a:cubicBezTo>
                <a:cubicBezTo>
                  <a:pt x="16090" y="14000"/>
                  <a:pt x="16065" y="13960"/>
                  <a:pt x="16065" y="13911"/>
                </a:cubicBezTo>
                <a:cubicBezTo>
                  <a:pt x="16065" y="13862"/>
                  <a:pt x="16090" y="13822"/>
                  <a:pt x="16122" y="13822"/>
                </a:cubicBezTo>
                <a:close/>
                <a:moveTo>
                  <a:pt x="15946" y="13822"/>
                </a:moveTo>
                <a:cubicBezTo>
                  <a:pt x="15977" y="13822"/>
                  <a:pt x="16003" y="13862"/>
                  <a:pt x="16003" y="13911"/>
                </a:cubicBezTo>
                <a:cubicBezTo>
                  <a:pt x="16003" y="13960"/>
                  <a:pt x="15977" y="14000"/>
                  <a:pt x="15946" y="14000"/>
                </a:cubicBezTo>
                <a:cubicBezTo>
                  <a:pt x="15914" y="14000"/>
                  <a:pt x="15888" y="13960"/>
                  <a:pt x="15888" y="13911"/>
                </a:cubicBezTo>
                <a:cubicBezTo>
                  <a:pt x="15888" y="13862"/>
                  <a:pt x="15914" y="13822"/>
                  <a:pt x="15946" y="13822"/>
                </a:cubicBezTo>
                <a:close/>
                <a:moveTo>
                  <a:pt x="14897" y="13822"/>
                </a:moveTo>
                <a:cubicBezTo>
                  <a:pt x="14928" y="13822"/>
                  <a:pt x="14954" y="13862"/>
                  <a:pt x="14954" y="13911"/>
                </a:cubicBezTo>
                <a:cubicBezTo>
                  <a:pt x="14954" y="13960"/>
                  <a:pt x="14928" y="14000"/>
                  <a:pt x="14897" y="14000"/>
                </a:cubicBezTo>
                <a:cubicBezTo>
                  <a:pt x="14865" y="14000"/>
                  <a:pt x="14839" y="13960"/>
                  <a:pt x="14839" y="13911"/>
                </a:cubicBezTo>
                <a:cubicBezTo>
                  <a:pt x="14839" y="13862"/>
                  <a:pt x="14865" y="13822"/>
                  <a:pt x="14897" y="13822"/>
                </a:cubicBezTo>
                <a:close/>
                <a:moveTo>
                  <a:pt x="14723" y="13822"/>
                </a:moveTo>
                <a:cubicBezTo>
                  <a:pt x="14755" y="13822"/>
                  <a:pt x="14780" y="13862"/>
                  <a:pt x="14780" y="13911"/>
                </a:cubicBezTo>
                <a:cubicBezTo>
                  <a:pt x="14780" y="13960"/>
                  <a:pt x="14755" y="14000"/>
                  <a:pt x="14723" y="14000"/>
                </a:cubicBezTo>
                <a:cubicBezTo>
                  <a:pt x="14691" y="14000"/>
                  <a:pt x="14665" y="13960"/>
                  <a:pt x="14665" y="13911"/>
                </a:cubicBezTo>
                <a:cubicBezTo>
                  <a:pt x="14665" y="13862"/>
                  <a:pt x="14691" y="13822"/>
                  <a:pt x="14723" y="13822"/>
                </a:cubicBezTo>
                <a:close/>
                <a:moveTo>
                  <a:pt x="13325" y="13822"/>
                </a:moveTo>
                <a:cubicBezTo>
                  <a:pt x="13356" y="13822"/>
                  <a:pt x="13382" y="13862"/>
                  <a:pt x="13382" y="13911"/>
                </a:cubicBezTo>
                <a:cubicBezTo>
                  <a:pt x="13382" y="13960"/>
                  <a:pt x="13356" y="14000"/>
                  <a:pt x="13325" y="14000"/>
                </a:cubicBezTo>
                <a:cubicBezTo>
                  <a:pt x="13293" y="14000"/>
                  <a:pt x="13267" y="13960"/>
                  <a:pt x="13267" y="13911"/>
                </a:cubicBezTo>
                <a:cubicBezTo>
                  <a:pt x="13267" y="13862"/>
                  <a:pt x="13293" y="13822"/>
                  <a:pt x="13325" y="13822"/>
                </a:cubicBezTo>
                <a:close/>
                <a:moveTo>
                  <a:pt x="13148" y="13822"/>
                </a:moveTo>
                <a:cubicBezTo>
                  <a:pt x="13180" y="13822"/>
                  <a:pt x="13206" y="13862"/>
                  <a:pt x="13206" y="13911"/>
                </a:cubicBezTo>
                <a:cubicBezTo>
                  <a:pt x="13206" y="13960"/>
                  <a:pt x="13180" y="14000"/>
                  <a:pt x="13148" y="14000"/>
                </a:cubicBezTo>
                <a:cubicBezTo>
                  <a:pt x="13116" y="14000"/>
                  <a:pt x="13091" y="13960"/>
                  <a:pt x="13091" y="13911"/>
                </a:cubicBezTo>
                <a:cubicBezTo>
                  <a:pt x="13091" y="13862"/>
                  <a:pt x="13116" y="13822"/>
                  <a:pt x="13148" y="13822"/>
                </a:cubicBezTo>
                <a:close/>
                <a:moveTo>
                  <a:pt x="12974" y="13822"/>
                </a:moveTo>
                <a:cubicBezTo>
                  <a:pt x="13006" y="13822"/>
                  <a:pt x="13032" y="13862"/>
                  <a:pt x="13032" y="13911"/>
                </a:cubicBezTo>
                <a:cubicBezTo>
                  <a:pt x="13032" y="13960"/>
                  <a:pt x="13006" y="14000"/>
                  <a:pt x="12974" y="14000"/>
                </a:cubicBezTo>
                <a:cubicBezTo>
                  <a:pt x="12942" y="14000"/>
                  <a:pt x="12917" y="13960"/>
                  <a:pt x="12917" y="13911"/>
                </a:cubicBezTo>
                <a:cubicBezTo>
                  <a:pt x="12917" y="13862"/>
                  <a:pt x="12942" y="13822"/>
                  <a:pt x="12974" y="13822"/>
                </a:cubicBezTo>
                <a:close/>
                <a:moveTo>
                  <a:pt x="12799" y="13822"/>
                </a:moveTo>
                <a:cubicBezTo>
                  <a:pt x="12831" y="13822"/>
                  <a:pt x="12857" y="13862"/>
                  <a:pt x="12857" y="13911"/>
                </a:cubicBezTo>
                <a:cubicBezTo>
                  <a:pt x="12857" y="13960"/>
                  <a:pt x="12831" y="14000"/>
                  <a:pt x="12799" y="14000"/>
                </a:cubicBezTo>
                <a:cubicBezTo>
                  <a:pt x="12768" y="14000"/>
                  <a:pt x="12742" y="13960"/>
                  <a:pt x="12742" y="13911"/>
                </a:cubicBezTo>
                <a:cubicBezTo>
                  <a:pt x="12742" y="13862"/>
                  <a:pt x="12768" y="13822"/>
                  <a:pt x="12799" y="13822"/>
                </a:cubicBezTo>
                <a:close/>
                <a:moveTo>
                  <a:pt x="12449" y="13822"/>
                </a:moveTo>
                <a:cubicBezTo>
                  <a:pt x="12481" y="13822"/>
                  <a:pt x="12507" y="13862"/>
                  <a:pt x="12507" y="13911"/>
                </a:cubicBezTo>
                <a:cubicBezTo>
                  <a:pt x="12507" y="13960"/>
                  <a:pt x="12481" y="14000"/>
                  <a:pt x="12449" y="14000"/>
                </a:cubicBezTo>
                <a:cubicBezTo>
                  <a:pt x="12417" y="14000"/>
                  <a:pt x="12392" y="13960"/>
                  <a:pt x="12392" y="13911"/>
                </a:cubicBezTo>
                <a:cubicBezTo>
                  <a:pt x="12392" y="13862"/>
                  <a:pt x="12417" y="13822"/>
                  <a:pt x="12449" y="13822"/>
                </a:cubicBezTo>
                <a:close/>
                <a:moveTo>
                  <a:pt x="12275" y="13822"/>
                </a:moveTo>
                <a:cubicBezTo>
                  <a:pt x="12307" y="13822"/>
                  <a:pt x="12332" y="13862"/>
                  <a:pt x="12332" y="13911"/>
                </a:cubicBezTo>
                <a:cubicBezTo>
                  <a:pt x="12332" y="13960"/>
                  <a:pt x="12307" y="14000"/>
                  <a:pt x="12275" y="14000"/>
                </a:cubicBezTo>
                <a:cubicBezTo>
                  <a:pt x="12243" y="14000"/>
                  <a:pt x="12218" y="13960"/>
                  <a:pt x="12218" y="13911"/>
                </a:cubicBezTo>
                <a:cubicBezTo>
                  <a:pt x="12218" y="13862"/>
                  <a:pt x="12243" y="13822"/>
                  <a:pt x="12275" y="13822"/>
                </a:cubicBezTo>
                <a:close/>
                <a:moveTo>
                  <a:pt x="12100" y="13822"/>
                </a:moveTo>
                <a:cubicBezTo>
                  <a:pt x="12131" y="13822"/>
                  <a:pt x="12157" y="13862"/>
                  <a:pt x="12157" y="13911"/>
                </a:cubicBezTo>
                <a:cubicBezTo>
                  <a:pt x="12157" y="13960"/>
                  <a:pt x="12131" y="14000"/>
                  <a:pt x="12100" y="14000"/>
                </a:cubicBezTo>
                <a:cubicBezTo>
                  <a:pt x="12068" y="14000"/>
                  <a:pt x="12042" y="13960"/>
                  <a:pt x="12042" y="13911"/>
                </a:cubicBezTo>
                <a:cubicBezTo>
                  <a:pt x="12042" y="13862"/>
                  <a:pt x="12068" y="13822"/>
                  <a:pt x="12100" y="13822"/>
                </a:cubicBezTo>
                <a:close/>
                <a:moveTo>
                  <a:pt x="11926" y="13822"/>
                </a:moveTo>
                <a:cubicBezTo>
                  <a:pt x="11957" y="13822"/>
                  <a:pt x="11983" y="13862"/>
                  <a:pt x="11983" y="13911"/>
                </a:cubicBezTo>
                <a:cubicBezTo>
                  <a:pt x="11983" y="13960"/>
                  <a:pt x="11957" y="14000"/>
                  <a:pt x="11926" y="14000"/>
                </a:cubicBezTo>
                <a:cubicBezTo>
                  <a:pt x="11894" y="14000"/>
                  <a:pt x="11868" y="13960"/>
                  <a:pt x="11868" y="13911"/>
                </a:cubicBezTo>
                <a:cubicBezTo>
                  <a:pt x="11868" y="13862"/>
                  <a:pt x="11894" y="13822"/>
                  <a:pt x="11926" y="13822"/>
                </a:cubicBezTo>
                <a:close/>
                <a:moveTo>
                  <a:pt x="11749" y="13822"/>
                </a:moveTo>
                <a:cubicBezTo>
                  <a:pt x="11781" y="13822"/>
                  <a:pt x="11807" y="13862"/>
                  <a:pt x="11807" y="13911"/>
                </a:cubicBezTo>
                <a:cubicBezTo>
                  <a:pt x="11807" y="13960"/>
                  <a:pt x="11781" y="14000"/>
                  <a:pt x="11749" y="14000"/>
                </a:cubicBezTo>
                <a:cubicBezTo>
                  <a:pt x="11718" y="14000"/>
                  <a:pt x="11692" y="13960"/>
                  <a:pt x="11692" y="13911"/>
                </a:cubicBezTo>
                <a:cubicBezTo>
                  <a:pt x="11692" y="13862"/>
                  <a:pt x="11718" y="13822"/>
                  <a:pt x="11749" y="13822"/>
                </a:cubicBezTo>
                <a:close/>
                <a:moveTo>
                  <a:pt x="11575" y="13822"/>
                </a:moveTo>
                <a:cubicBezTo>
                  <a:pt x="11607" y="13822"/>
                  <a:pt x="11633" y="13862"/>
                  <a:pt x="11633" y="13911"/>
                </a:cubicBezTo>
                <a:cubicBezTo>
                  <a:pt x="11633" y="13960"/>
                  <a:pt x="11607" y="14000"/>
                  <a:pt x="11575" y="14000"/>
                </a:cubicBezTo>
                <a:cubicBezTo>
                  <a:pt x="11543" y="14000"/>
                  <a:pt x="11518" y="13960"/>
                  <a:pt x="11518" y="13911"/>
                </a:cubicBezTo>
                <a:cubicBezTo>
                  <a:pt x="11518" y="13862"/>
                  <a:pt x="11543" y="13822"/>
                  <a:pt x="11575" y="13822"/>
                </a:cubicBezTo>
                <a:close/>
                <a:moveTo>
                  <a:pt x="11400" y="13822"/>
                </a:moveTo>
                <a:cubicBezTo>
                  <a:pt x="11432" y="13822"/>
                  <a:pt x="11458" y="13862"/>
                  <a:pt x="11458" y="13911"/>
                </a:cubicBezTo>
                <a:cubicBezTo>
                  <a:pt x="11458" y="13960"/>
                  <a:pt x="11432" y="14000"/>
                  <a:pt x="11400" y="14000"/>
                </a:cubicBezTo>
                <a:cubicBezTo>
                  <a:pt x="11369" y="14000"/>
                  <a:pt x="11343" y="13960"/>
                  <a:pt x="11343" y="13911"/>
                </a:cubicBezTo>
                <a:cubicBezTo>
                  <a:pt x="11343" y="13862"/>
                  <a:pt x="11369" y="13822"/>
                  <a:pt x="11400" y="13822"/>
                </a:cubicBezTo>
                <a:close/>
                <a:moveTo>
                  <a:pt x="11227" y="13822"/>
                </a:moveTo>
                <a:cubicBezTo>
                  <a:pt x="11258" y="13822"/>
                  <a:pt x="11284" y="13862"/>
                  <a:pt x="11284" y="13911"/>
                </a:cubicBezTo>
                <a:cubicBezTo>
                  <a:pt x="11284" y="13960"/>
                  <a:pt x="11258" y="14000"/>
                  <a:pt x="11227" y="14000"/>
                </a:cubicBezTo>
                <a:cubicBezTo>
                  <a:pt x="11195" y="14000"/>
                  <a:pt x="11169" y="13960"/>
                  <a:pt x="11169" y="13911"/>
                </a:cubicBezTo>
                <a:cubicBezTo>
                  <a:pt x="11169" y="13862"/>
                  <a:pt x="11195" y="13822"/>
                  <a:pt x="11227" y="13822"/>
                </a:cubicBezTo>
                <a:close/>
                <a:moveTo>
                  <a:pt x="11050" y="13822"/>
                </a:moveTo>
                <a:cubicBezTo>
                  <a:pt x="11082" y="13822"/>
                  <a:pt x="11108" y="13862"/>
                  <a:pt x="11108" y="13911"/>
                </a:cubicBezTo>
                <a:cubicBezTo>
                  <a:pt x="11108" y="13960"/>
                  <a:pt x="11082" y="14000"/>
                  <a:pt x="11050" y="14000"/>
                </a:cubicBezTo>
                <a:cubicBezTo>
                  <a:pt x="11018" y="14000"/>
                  <a:pt x="10993" y="13960"/>
                  <a:pt x="10993" y="13911"/>
                </a:cubicBezTo>
                <a:cubicBezTo>
                  <a:pt x="10993" y="13862"/>
                  <a:pt x="11018" y="13822"/>
                  <a:pt x="11050" y="13822"/>
                </a:cubicBezTo>
                <a:close/>
                <a:moveTo>
                  <a:pt x="10876" y="13822"/>
                </a:moveTo>
                <a:cubicBezTo>
                  <a:pt x="10908" y="13822"/>
                  <a:pt x="10934" y="13862"/>
                  <a:pt x="10934" y="13911"/>
                </a:cubicBezTo>
                <a:cubicBezTo>
                  <a:pt x="10934" y="13960"/>
                  <a:pt x="10908" y="14000"/>
                  <a:pt x="10876" y="14000"/>
                </a:cubicBezTo>
                <a:cubicBezTo>
                  <a:pt x="10844" y="14000"/>
                  <a:pt x="10819" y="13960"/>
                  <a:pt x="10819" y="13911"/>
                </a:cubicBezTo>
                <a:cubicBezTo>
                  <a:pt x="10819" y="13862"/>
                  <a:pt x="10844" y="13822"/>
                  <a:pt x="10876" y="13822"/>
                </a:cubicBezTo>
                <a:close/>
                <a:moveTo>
                  <a:pt x="10720" y="13820"/>
                </a:moveTo>
                <a:cubicBezTo>
                  <a:pt x="10752" y="13820"/>
                  <a:pt x="10777" y="13860"/>
                  <a:pt x="10777" y="13909"/>
                </a:cubicBezTo>
                <a:cubicBezTo>
                  <a:pt x="10777" y="13959"/>
                  <a:pt x="10752" y="13998"/>
                  <a:pt x="10720" y="13998"/>
                </a:cubicBezTo>
                <a:cubicBezTo>
                  <a:pt x="10688" y="13998"/>
                  <a:pt x="10662" y="13959"/>
                  <a:pt x="10662" y="13909"/>
                </a:cubicBezTo>
                <a:cubicBezTo>
                  <a:pt x="10662" y="13860"/>
                  <a:pt x="10688" y="13820"/>
                  <a:pt x="10720" y="13820"/>
                </a:cubicBezTo>
                <a:close/>
                <a:moveTo>
                  <a:pt x="10546" y="13820"/>
                </a:moveTo>
                <a:cubicBezTo>
                  <a:pt x="10578" y="13820"/>
                  <a:pt x="10603" y="13860"/>
                  <a:pt x="10603" y="13909"/>
                </a:cubicBezTo>
                <a:cubicBezTo>
                  <a:pt x="10603" y="13959"/>
                  <a:pt x="10578" y="13998"/>
                  <a:pt x="10546" y="13998"/>
                </a:cubicBezTo>
                <a:cubicBezTo>
                  <a:pt x="10514" y="13998"/>
                  <a:pt x="10488" y="13959"/>
                  <a:pt x="10488" y="13909"/>
                </a:cubicBezTo>
                <a:cubicBezTo>
                  <a:pt x="10488" y="13860"/>
                  <a:pt x="10514" y="13820"/>
                  <a:pt x="10546" y="13820"/>
                </a:cubicBezTo>
                <a:close/>
                <a:moveTo>
                  <a:pt x="10369" y="13820"/>
                </a:moveTo>
                <a:cubicBezTo>
                  <a:pt x="10401" y="13820"/>
                  <a:pt x="10427" y="13860"/>
                  <a:pt x="10427" y="13909"/>
                </a:cubicBezTo>
                <a:cubicBezTo>
                  <a:pt x="10427" y="13959"/>
                  <a:pt x="10401" y="13998"/>
                  <a:pt x="10369" y="13998"/>
                </a:cubicBezTo>
                <a:cubicBezTo>
                  <a:pt x="10338" y="13998"/>
                  <a:pt x="10312" y="13959"/>
                  <a:pt x="10312" y="13909"/>
                </a:cubicBezTo>
                <a:cubicBezTo>
                  <a:pt x="10312" y="13860"/>
                  <a:pt x="10338" y="13820"/>
                  <a:pt x="10369" y="13820"/>
                </a:cubicBezTo>
                <a:close/>
                <a:moveTo>
                  <a:pt x="10195" y="13820"/>
                </a:moveTo>
                <a:cubicBezTo>
                  <a:pt x="10227" y="13820"/>
                  <a:pt x="10253" y="13860"/>
                  <a:pt x="10253" y="13909"/>
                </a:cubicBezTo>
                <a:cubicBezTo>
                  <a:pt x="10253" y="13959"/>
                  <a:pt x="10227" y="13998"/>
                  <a:pt x="10195" y="13998"/>
                </a:cubicBezTo>
                <a:cubicBezTo>
                  <a:pt x="10164" y="13998"/>
                  <a:pt x="10138" y="13959"/>
                  <a:pt x="10138" y="13909"/>
                </a:cubicBezTo>
                <a:cubicBezTo>
                  <a:pt x="10138" y="13860"/>
                  <a:pt x="10164" y="13820"/>
                  <a:pt x="10195" y="13820"/>
                </a:cubicBezTo>
                <a:close/>
                <a:moveTo>
                  <a:pt x="10021" y="13820"/>
                </a:moveTo>
                <a:cubicBezTo>
                  <a:pt x="10052" y="13820"/>
                  <a:pt x="10078" y="13860"/>
                  <a:pt x="10078" y="13909"/>
                </a:cubicBezTo>
                <a:cubicBezTo>
                  <a:pt x="10078" y="13959"/>
                  <a:pt x="10052" y="13998"/>
                  <a:pt x="10021" y="13998"/>
                </a:cubicBezTo>
                <a:cubicBezTo>
                  <a:pt x="9989" y="13998"/>
                  <a:pt x="9963" y="13959"/>
                  <a:pt x="9963" y="13909"/>
                </a:cubicBezTo>
                <a:cubicBezTo>
                  <a:pt x="9963" y="13860"/>
                  <a:pt x="9989" y="13820"/>
                  <a:pt x="10021" y="13820"/>
                </a:cubicBezTo>
                <a:close/>
                <a:moveTo>
                  <a:pt x="9847" y="13820"/>
                </a:moveTo>
                <a:cubicBezTo>
                  <a:pt x="9878" y="13820"/>
                  <a:pt x="9904" y="13860"/>
                  <a:pt x="9904" y="13909"/>
                </a:cubicBezTo>
                <a:cubicBezTo>
                  <a:pt x="9904" y="13959"/>
                  <a:pt x="9878" y="13998"/>
                  <a:pt x="9847" y="13998"/>
                </a:cubicBezTo>
                <a:cubicBezTo>
                  <a:pt x="9815" y="13998"/>
                  <a:pt x="9789" y="13959"/>
                  <a:pt x="9789" y="13909"/>
                </a:cubicBezTo>
                <a:cubicBezTo>
                  <a:pt x="9789" y="13860"/>
                  <a:pt x="9815" y="13820"/>
                  <a:pt x="9847" y="13820"/>
                </a:cubicBezTo>
                <a:close/>
                <a:moveTo>
                  <a:pt x="9670" y="13820"/>
                </a:moveTo>
                <a:cubicBezTo>
                  <a:pt x="9702" y="13820"/>
                  <a:pt x="9727" y="13860"/>
                  <a:pt x="9727" y="13909"/>
                </a:cubicBezTo>
                <a:cubicBezTo>
                  <a:pt x="9727" y="13959"/>
                  <a:pt x="9702" y="13998"/>
                  <a:pt x="9670" y="13998"/>
                </a:cubicBezTo>
                <a:cubicBezTo>
                  <a:pt x="9638" y="13998"/>
                  <a:pt x="9613" y="13959"/>
                  <a:pt x="9613" y="13909"/>
                </a:cubicBezTo>
                <a:cubicBezTo>
                  <a:pt x="9613" y="13860"/>
                  <a:pt x="9638" y="13820"/>
                  <a:pt x="9670" y="13820"/>
                </a:cubicBezTo>
                <a:close/>
                <a:moveTo>
                  <a:pt x="9496" y="13820"/>
                </a:moveTo>
                <a:cubicBezTo>
                  <a:pt x="9528" y="13820"/>
                  <a:pt x="9554" y="13860"/>
                  <a:pt x="9554" y="13909"/>
                </a:cubicBezTo>
                <a:cubicBezTo>
                  <a:pt x="9554" y="13959"/>
                  <a:pt x="9528" y="13998"/>
                  <a:pt x="9496" y="13998"/>
                </a:cubicBezTo>
                <a:cubicBezTo>
                  <a:pt x="9464" y="13998"/>
                  <a:pt x="9439" y="13959"/>
                  <a:pt x="9439" y="13909"/>
                </a:cubicBezTo>
                <a:cubicBezTo>
                  <a:pt x="9439" y="13860"/>
                  <a:pt x="9464" y="13820"/>
                  <a:pt x="9496" y="13820"/>
                </a:cubicBezTo>
                <a:close/>
                <a:moveTo>
                  <a:pt x="9321" y="13820"/>
                </a:moveTo>
                <a:cubicBezTo>
                  <a:pt x="9353" y="13820"/>
                  <a:pt x="9378" y="13860"/>
                  <a:pt x="9378" y="13909"/>
                </a:cubicBezTo>
                <a:cubicBezTo>
                  <a:pt x="9378" y="13959"/>
                  <a:pt x="9353" y="13998"/>
                  <a:pt x="9321" y="13998"/>
                </a:cubicBezTo>
                <a:cubicBezTo>
                  <a:pt x="9289" y="13998"/>
                  <a:pt x="9263" y="13959"/>
                  <a:pt x="9263" y="13909"/>
                </a:cubicBezTo>
                <a:cubicBezTo>
                  <a:pt x="9263" y="13860"/>
                  <a:pt x="9289" y="13820"/>
                  <a:pt x="9321" y="13820"/>
                </a:cubicBezTo>
                <a:close/>
                <a:moveTo>
                  <a:pt x="9147" y="13820"/>
                </a:moveTo>
                <a:cubicBezTo>
                  <a:pt x="9178" y="13820"/>
                  <a:pt x="9204" y="13860"/>
                  <a:pt x="9204" y="13909"/>
                </a:cubicBezTo>
                <a:cubicBezTo>
                  <a:pt x="9204" y="13959"/>
                  <a:pt x="9178" y="13998"/>
                  <a:pt x="9147" y="13998"/>
                </a:cubicBezTo>
                <a:cubicBezTo>
                  <a:pt x="9115" y="13998"/>
                  <a:pt x="9089" y="13959"/>
                  <a:pt x="9089" y="13909"/>
                </a:cubicBezTo>
                <a:cubicBezTo>
                  <a:pt x="9089" y="13860"/>
                  <a:pt x="9115" y="13820"/>
                  <a:pt x="9147" y="13820"/>
                </a:cubicBezTo>
                <a:close/>
                <a:moveTo>
                  <a:pt x="4951" y="13820"/>
                </a:moveTo>
                <a:cubicBezTo>
                  <a:pt x="4983" y="13820"/>
                  <a:pt x="5008" y="13860"/>
                  <a:pt x="5008" y="13909"/>
                </a:cubicBezTo>
                <a:cubicBezTo>
                  <a:pt x="5008" y="13959"/>
                  <a:pt x="4983" y="13998"/>
                  <a:pt x="4951" y="13998"/>
                </a:cubicBezTo>
                <a:cubicBezTo>
                  <a:pt x="4919" y="13998"/>
                  <a:pt x="4894" y="13959"/>
                  <a:pt x="4894" y="13909"/>
                </a:cubicBezTo>
                <a:cubicBezTo>
                  <a:pt x="4894" y="13860"/>
                  <a:pt x="4919" y="13820"/>
                  <a:pt x="4951" y="13820"/>
                </a:cubicBezTo>
                <a:close/>
                <a:moveTo>
                  <a:pt x="4775" y="13820"/>
                </a:moveTo>
                <a:cubicBezTo>
                  <a:pt x="4806" y="13820"/>
                  <a:pt x="4832" y="13860"/>
                  <a:pt x="4832" y="13909"/>
                </a:cubicBezTo>
                <a:cubicBezTo>
                  <a:pt x="4832" y="13959"/>
                  <a:pt x="4806" y="13998"/>
                  <a:pt x="4775" y="13998"/>
                </a:cubicBezTo>
                <a:cubicBezTo>
                  <a:pt x="4743" y="13998"/>
                  <a:pt x="4717" y="13959"/>
                  <a:pt x="4717" y="13909"/>
                </a:cubicBezTo>
                <a:cubicBezTo>
                  <a:pt x="4717" y="13860"/>
                  <a:pt x="4743" y="13820"/>
                  <a:pt x="4775" y="13820"/>
                </a:cubicBezTo>
                <a:close/>
                <a:moveTo>
                  <a:pt x="4601" y="13820"/>
                </a:moveTo>
                <a:cubicBezTo>
                  <a:pt x="4632" y="13820"/>
                  <a:pt x="4658" y="13860"/>
                  <a:pt x="4658" y="13909"/>
                </a:cubicBezTo>
                <a:cubicBezTo>
                  <a:pt x="4658" y="13959"/>
                  <a:pt x="4632" y="13998"/>
                  <a:pt x="4601" y="13998"/>
                </a:cubicBezTo>
                <a:cubicBezTo>
                  <a:pt x="4569" y="13998"/>
                  <a:pt x="4543" y="13959"/>
                  <a:pt x="4543" y="13909"/>
                </a:cubicBezTo>
                <a:cubicBezTo>
                  <a:pt x="4543" y="13860"/>
                  <a:pt x="4569" y="13820"/>
                  <a:pt x="4601" y="13820"/>
                </a:cubicBezTo>
                <a:close/>
                <a:moveTo>
                  <a:pt x="4426" y="13820"/>
                </a:moveTo>
                <a:cubicBezTo>
                  <a:pt x="4458" y="13820"/>
                  <a:pt x="4483" y="13860"/>
                  <a:pt x="4483" y="13909"/>
                </a:cubicBezTo>
                <a:cubicBezTo>
                  <a:pt x="4483" y="13959"/>
                  <a:pt x="4458" y="13998"/>
                  <a:pt x="4426" y="13998"/>
                </a:cubicBezTo>
                <a:cubicBezTo>
                  <a:pt x="4394" y="13998"/>
                  <a:pt x="4368" y="13959"/>
                  <a:pt x="4368" y="13909"/>
                </a:cubicBezTo>
                <a:cubicBezTo>
                  <a:pt x="4368" y="13860"/>
                  <a:pt x="4394" y="13820"/>
                  <a:pt x="4426" y="13820"/>
                </a:cubicBezTo>
                <a:close/>
                <a:moveTo>
                  <a:pt x="17520" y="13551"/>
                </a:moveTo>
                <a:cubicBezTo>
                  <a:pt x="17552" y="13551"/>
                  <a:pt x="17578" y="13591"/>
                  <a:pt x="17578" y="13640"/>
                </a:cubicBezTo>
                <a:cubicBezTo>
                  <a:pt x="17578" y="13689"/>
                  <a:pt x="17552" y="13729"/>
                  <a:pt x="17520" y="13729"/>
                </a:cubicBezTo>
                <a:cubicBezTo>
                  <a:pt x="17489" y="13729"/>
                  <a:pt x="17463" y="13689"/>
                  <a:pt x="17463" y="13640"/>
                </a:cubicBezTo>
                <a:cubicBezTo>
                  <a:pt x="17463" y="13591"/>
                  <a:pt x="17489" y="13551"/>
                  <a:pt x="17520" y="13551"/>
                </a:cubicBezTo>
                <a:close/>
                <a:moveTo>
                  <a:pt x="16821" y="13551"/>
                </a:moveTo>
                <a:cubicBezTo>
                  <a:pt x="16853" y="13551"/>
                  <a:pt x="16879" y="13591"/>
                  <a:pt x="16879" y="13640"/>
                </a:cubicBezTo>
                <a:cubicBezTo>
                  <a:pt x="16879" y="13689"/>
                  <a:pt x="16853" y="13729"/>
                  <a:pt x="16821" y="13729"/>
                </a:cubicBezTo>
                <a:cubicBezTo>
                  <a:pt x="16789" y="13729"/>
                  <a:pt x="16764" y="13689"/>
                  <a:pt x="16764" y="13640"/>
                </a:cubicBezTo>
                <a:cubicBezTo>
                  <a:pt x="16764" y="13591"/>
                  <a:pt x="16789" y="13551"/>
                  <a:pt x="16821" y="13551"/>
                </a:cubicBezTo>
                <a:close/>
                <a:moveTo>
                  <a:pt x="16471" y="13551"/>
                </a:moveTo>
                <a:cubicBezTo>
                  <a:pt x="16502" y="13551"/>
                  <a:pt x="16528" y="13591"/>
                  <a:pt x="16528" y="13640"/>
                </a:cubicBezTo>
                <a:cubicBezTo>
                  <a:pt x="16528" y="13689"/>
                  <a:pt x="16502" y="13729"/>
                  <a:pt x="16471" y="13729"/>
                </a:cubicBezTo>
                <a:cubicBezTo>
                  <a:pt x="16439" y="13729"/>
                  <a:pt x="16413" y="13689"/>
                  <a:pt x="16413" y="13640"/>
                </a:cubicBezTo>
                <a:cubicBezTo>
                  <a:pt x="16413" y="13591"/>
                  <a:pt x="16439" y="13551"/>
                  <a:pt x="16471" y="13551"/>
                </a:cubicBezTo>
                <a:close/>
                <a:moveTo>
                  <a:pt x="16296" y="13551"/>
                </a:moveTo>
                <a:cubicBezTo>
                  <a:pt x="16328" y="13551"/>
                  <a:pt x="16353" y="13591"/>
                  <a:pt x="16353" y="13640"/>
                </a:cubicBezTo>
                <a:cubicBezTo>
                  <a:pt x="16353" y="13689"/>
                  <a:pt x="16328" y="13729"/>
                  <a:pt x="16296" y="13729"/>
                </a:cubicBezTo>
                <a:cubicBezTo>
                  <a:pt x="16264" y="13729"/>
                  <a:pt x="16238" y="13689"/>
                  <a:pt x="16238" y="13640"/>
                </a:cubicBezTo>
                <a:cubicBezTo>
                  <a:pt x="16238" y="13591"/>
                  <a:pt x="16264" y="13551"/>
                  <a:pt x="16296" y="13551"/>
                </a:cubicBezTo>
                <a:close/>
                <a:moveTo>
                  <a:pt x="16122" y="13551"/>
                </a:moveTo>
                <a:cubicBezTo>
                  <a:pt x="16154" y="13551"/>
                  <a:pt x="16179" y="13591"/>
                  <a:pt x="16179" y="13640"/>
                </a:cubicBezTo>
                <a:cubicBezTo>
                  <a:pt x="16179" y="13689"/>
                  <a:pt x="16154" y="13729"/>
                  <a:pt x="16122" y="13729"/>
                </a:cubicBezTo>
                <a:cubicBezTo>
                  <a:pt x="16090" y="13729"/>
                  <a:pt x="16065" y="13689"/>
                  <a:pt x="16065" y="13640"/>
                </a:cubicBezTo>
                <a:cubicBezTo>
                  <a:pt x="16065" y="13591"/>
                  <a:pt x="16090" y="13551"/>
                  <a:pt x="16122" y="13551"/>
                </a:cubicBezTo>
                <a:close/>
                <a:moveTo>
                  <a:pt x="15946" y="13551"/>
                </a:moveTo>
                <a:cubicBezTo>
                  <a:pt x="15977" y="13551"/>
                  <a:pt x="16003" y="13591"/>
                  <a:pt x="16003" y="13640"/>
                </a:cubicBezTo>
                <a:cubicBezTo>
                  <a:pt x="16003" y="13689"/>
                  <a:pt x="15977" y="13729"/>
                  <a:pt x="15946" y="13729"/>
                </a:cubicBezTo>
                <a:cubicBezTo>
                  <a:pt x="15914" y="13729"/>
                  <a:pt x="15888" y="13689"/>
                  <a:pt x="15888" y="13640"/>
                </a:cubicBezTo>
                <a:cubicBezTo>
                  <a:pt x="15888" y="13591"/>
                  <a:pt x="15914" y="13551"/>
                  <a:pt x="15946" y="13551"/>
                </a:cubicBezTo>
                <a:close/>
                <a:moveTo>
                  <a:pt x="15247" y="13551"/>
                </a:moveTo>
                <a:cubicBezTo>
                  <a:pt x="15278" y="13551"/>
                  <a:pt x="15304" y="13591"/>
                  <a:pt x="15304" y="13640"/>
                </a:cubicBezTo>
                <a:cubicBezTo>
                  <a:pt x="15304" y="13689"/>
                  <a:pt x="15278" y="13729"/>
                  <a:pt x="15247" y="13729"/>
                </a:cubicBezTo>
                <a:cubicBezTo>
                  <a:pt x="15215" y="13729"/>
                  <a:pt x="15189" y="13689"/>
                  <a:pt x="15189" y="13640"/>
                </a:cubicBezTo>
                <a:cubicBezTo>
                  <a:pt x="15189" y="13591"/>
                  <a:pt x="15215" y="13551"/>
                  <a:pt x="15247" y="13551"/>
                </a:cubicBezTo>
                <a:close/>
                <a:moveTo>
                  <a:pt x="15073" y="13551"/>
                </a:moveTo>
                <a:cubicBezTo>
                  <a:pt x="15104" y="13551"/>
                  <a:pt x="15130" y="13591"/>
                  <a:pt x="15130" y="13640"/>
                </a:cubicBezTo>
                <a:cubicBezTo>
                  <a:pt x="15130" y="13689"/>
                  <a:pt x="15104" y="13729"/>
                  <a:pt x="15073" y="13729"/>
                </a:cubicBezTo>
                <a:cubicBezTo>
                  <a:pt x="15041" y="13729"/>
                  <a:pt x="15015" y="13689"/>
                  <a:pt x="15015" y="13640"/>
                </a:cubicBezTo>
                <a:cubicBezTo>
                  <a:pt x="15015" y="13591"/>
                  <a:pt x="15041" y="13551"/>
                  <a:pt x="15073" y="13551"/>
                </a:cubicBezTo>
                <a:close/>
                <a:moveTo>
                  <a:pt x="14897" y="13551"/>
                </a:moveTo>
                <a:cubicBezTo>
                  <a:pt x="14928" y="13551"/>
                  <a:pt x="14954" y="13591"/>
                  <a:pt x="14954" y="13640"/>
                </a:cubicBezTo>
                <a:cubicBezTo>
                  <a:pt x="14954" y="13689"/>
                  <a:pt x="14928" y="13729"/>
                  <a:pt x="14897" y="13729"/>
                </a:cubicBezTo>
                <a:cubicBezTo>
                  <a:pt x="14865" y="13729"/>
                  <a:pt x="14839" y="13689"/>
                  <a:pt x="14839" y="13640"/>
                </a:cubicBezTo>
                <a:cubicBezTo>
                  <a:pt x="14839" y="13591"/>
                  <a:pt x="14865" y="13551"/>
                  <a:pt x="14897" y="13551"/>
                </a:cubicBezTo>
                <a:close/>
                <a:moveTo>
                  <a:pt x="14723" y="13551"/>
                </a:moveTo>
                <a:cubicBezTo>
                  <a:pt x="14755" y="13551"/>
                  <a:pt x="14780" y="13591"/>
                  <a:pt x="14780" y="13640"/>
                </a:cubicBezTo>
                <a:cubicBezTo>
                  <a:pt x="14780" y="13689"/>
                  <a:pt x="14755" y="13729"/>
                  <a:pt x="14723" y="13729"/>
                </a:cubicBezTo>
                <a:cubicBezTo>
                  <a:pt x="14691" y="13729"/>
                  <a:pt x="14665" y="13689"/>
                  <a:pt x="14665" y="13640"/>
                </a:cubicBezTo>
                <a:cubicBezTo>
                  <a:pt x="14665" y="13591"/>
                  <a:pt x="14691" y="13551"/>
                  <a:pt x="14723" y="13551"/>
                </a:cubicBezTo>
                <a:close/>
                <a:moveTo>
                  <a:pt x="13498" y="13551"/>
                </a:moveTo>
                <a:cubicBezTo>
                  <a:pt x="13530" y="13551"/>
                  <a:pt x="13556" y="13591"/>
                  <a:pt x="13556" y="13640"/>
                </a:cubicBezTo>
                <a:cubicBezTo>
                  <a:pt x="13556" y="13689"/>
                  <a:pt x="13530" y="13729"/>
                  <a:pt x="13498" y="13729"/>
                </a:cubicBezTo>
                <a:cubicBezTo>
                  <a:pt x="13467" y="13729"/>
                  <a:pt x="13441" y="13689"/>
                  <a:pt x="13441" y="13640"/>
                </a:cubicBezTo>
                <a:cubicBezTo>
                  <a:pt x="13441" y="13591"/>
                  <a:pt x="13467" y="13551"/>
                  <a:pt x="13498" y="13551"/>
                </a:cubicBezTo>
                <a:close/>
                <a:moveTo>
                  <a:pt x="13325" y="13551"/>
                </a:moveTo>
                <a:cubicBezTo>
                  <a:pt x="13356" y="13551"/>
                  <a:pt x="13382" y="13591"/>
                  <a:pt x="13382" y="13640"/>
                </a:cubicBezTo>
                <a:cubicBezTo>
                  <a:pt x="13382" y="13689"/>
                  <a:pt x="13356" y="13729"/>
                  <a:pt x="13325" y="13729"/>
                </a:cubicBezTo>
                <a:cubicBezTo>
                  <a:pt x="13293" y="13729"/>
                  <a:pt x="13267" y="13689"/>
                  <a:pt x="13267" y="13640"/>
                </a:cubicBezTo>
                <a:cubicBezTo>
                  <a:pt x="13267" y="13591"/>
                  <a:pt x="13293" y="13551"/>
                  <a:pt x="13325" y="13551"/>
                </a:cubicBezTo>
                <a:close/>
                <a:moveTo>
                  <a:pt x="13148" y="13551"/>
                </a:moveTo>
                <a:cubicBezTo>
                  <a:pt x="13180" y="13551"/>
                  <a:pt x="13206" y="13591"/>
                  <a:pt x="13206" y="13640"/>
                </a:cubicBezTo>
                <a:cubicBezTo>
                  <a:pt x="13206" y="13689"/>
                  <a:pt x="13180" y="13729"/>
                  <a:pt x="13148" y="13729"/>
                </a:cubicBezTo>
                <a:cubicBezTo>
                  <a:pt x="13116" y="13729"/>
                  <a:pt x="13091" y="13689"/>
                  <a:pt x="13091" y="13640"/>
                </a:cubicBezTo>
                <a:cubicBezTo>
                  <a:pt x="13091" y="13591"/>
                  <a:pt x="13116" y="13551"/>
                  <a:pt x="13148" y="13551"/>
                </a:cubicBezTo>
                <a:close/>
                <a:moveTo>
                  <a:pt x="12974" y="13551"/>
                </a:moveTo>
                <a:cubicBezTo>
                  <a:pt x="13006" y="13551"/>
                  <a:pt x="13032" y="13591"/>
                  <a:pt x="13032" y="13640"/>
                </a:cubicBezTo>
                <a:cubicBezTo>
                  <a:pt x="13032" y="13689"/>
                  <a:pt x="13006" y="13729"/>
                  <a:pt x="12974" y="13729"/>
                </a:cubicBezTo>
                <a:cubicBezTo>
                  <a:pt x="12942" y="13729"/>
                  <a:pt x="12917" y="13689"/>
                  <a:pt x="12917" y="13640"/>
                </a:cubicBezTo>
                <a:cubicBezTo>
                  <a:pt x="12917" y="13591"/>
                  <a:pt x="12942" y="13551"/>
                  <a:pt x="12974" y="13551"/>
                </a:cubicBezTo>
                <a:close/>
                <a:moveTo>
                  <a:pt x="12799" y="13551"/>
                </a:moveTo>
                <a:cubicBezTo>
                  <a:pt x="12831" y="13551"/>
                  <a:pt x="12857" y="13591"/>
                  <a:pt x="12857" y="13640"/>
                </a:cubicBezTo>
                <a:cubicBezTo>
                  <a:pt x="12857" y="13689"/>
                  <a:pt x="12831" y="13729"/>
                  <a:pt x="12799" y="13729"/>
                </a:cubicBezTo>
                <a:cubicBezTo>
                  <a:pt x="12768" y="13729"/>
                  <a:pt x="12742" y="13689"/>
                  <a:pt x="12742" y="13640"/>
                </a:cubicBezTo>
                <a:cubicBezTo>
                  <a:pt x="12742" y="13591"/>
                  <a:pt x="12768" y="13551"/>
                  <a:pt x="12799" y="13551"/>
                </a:cubicBezTo>
                <a:close/>
                <a:moveTo>
                  <a:pt x="12449" y="13551"/>
                </a:moveTo>
                <a:cubicBezTo>
                  <a:pt x="12481" y="13551"/>
                  <a:pt x="12507" y="13591"/>
                  <a:pt x="12507" y="13640"/>
                </a:cubicBezTo>
                <a:cubicBezTo>
                  <a:pt x="12507" y="13689"/>
                  <a:pt x="12481" y="13729"/>
                  <a:pt x="12449" y="13729"/>
                </a:cubicBezTo>
                <a:cubicBezTo>
                  <a:pt x="12417" y="13729"/>
                  <a:pt x="12392" y="13689"/>
                  <a:pt x="12392" y="13640"/>
                </a:cubicBezTo>
                <a:cubicBezTo>
                  <a:pt x="12392" y="13591"/>
                  <a:pt x="12417" y="13551"/>
                  <a:pt x="12449" y="13551"/>
                </a:cubicBezTo>
                <a:close/>
                <a:moveTo>
                  <a:pt x="12275" y="13551"/>
                </a:moveTo>
                <a:cubicBezTo>
                  <a:pt x="12307" y="13551"/>
                  <a:pt x="12332" y="13591"/>
                  <a:pt x="12332" y="13640"/>
                </a:cubicBezTo>
                <a:cubicBezTo>
                  <a:pt x="12332" y="13689"/>
                  <a:pt x="12307" y="13729"/>
                  <a:pt x="12275" y="13729"/>
                </a:cubicBezTo>
                <a:cubicBezTo>
                  <a:pt x="12243" y="13729"/>
                  <a:pt x="12218" y="13689"/>
                  <a:pt x="12218" y="13640"/>
                </a:cubicBezTo>
                <a:cubicBezTo>
                  <a:pt x="12218" y="13591"/>
                  <a:pt x="12243" y="13551"/>
                  <a:pt x="12275" y="13551"/>
                </a:cubicBezTo>
                <a:close/>
                <a:moveTo>
                  <a:pt x="12100" y="13551"/>
                </a:moveTo>
                <a:cubicBezTo>
                  <a:pt x="12131" y="13551"/>
                  <a:pt x="12157" y="13591"/>
                  <a:pt x="12157" y="13640"/>
                </a:cubicBezTo>
                <a:cubicBezTo>
                  <a:pt x="12157" y="13689"/>
                  <a:pt x="12131" y="13729"/>
                  <a:pt x="12100" y="13729"/>
                </a:cubicBezTo>
                <a:cubicBezTo>
                  <a:pt x="12068" y="13729"/>
                  <a:pt x="12042" y="13689"/>
                  <a:pt x="12042" y="13640"/>
                </a:cubicBezTo>
                <a:cubicBezTo>
                  <a:pt x="12042" y="13591"/>
                  <a:pt x="12068" y="13551"/>
                  <a:pt x="12100" y="13551"/>
                </a:cubicBezTo>
                <a:close/>
                <a:moveTo>
                  <a:pt x="11926" y="13551"/>
                </a:moveTo>
                <a:cubicBezTo>
                  <a:pt x="11957" y="13551"/>
                  <a:pt x="11983" y="13591"/>
                  <a:pt x="11983" y="13640"/>
                </a:cubicBezTo>
                <a:cubicBezTo>
                  <a:pt x="11983" y="13689"/>
                  <a:pt x="11957" y="13729"/>
                  <a:pt x="11926" y="13729"/>
                </a:cubicBezTo>
                <a:cubicBezTo>
                  <a:pt x="11894" y="13729"/>
                  <a:pt x="11868" y="13689"/>
                  <a:pt x="11868" y="13640"/>
                </a:cubicBezTo>
                <a:cubicBezTo>
                  <a:pt x="11868" y="13591"/>
                  <a:pt x="11894" y="13551"/>
                  <a:pt x="11926" y="13551"/>
                </a:cubicBezTo>
                <a:close/>
                <a:moveTo>
                  <a:pt x="11749" y="13551"/>
                </a:moveTo>
                <a:cubicBezTo>
                  <a:pt x="11781" y="13551"/>
                  <a:pt x="11807" y="13591"/>
                  <a:pt x="11807" y="13640"/>
                </a:cubicBezTo>
                <a:cubicBezTo>
                  <a:pt x="11807" y="13689"/>
                  <a:pt x="11781" y="13729"/>
                  <a:pt x="11749" y="13729"/>
                </a:cubicBezTo>
                <a:cubicBezTo>
                  <a:pt x="11718" y="13729"/>
                  <a:pt x="11692" y="13689"/>
                  <a:pt x="11692" y="13640"/>
                </a:cubicBezTo>
                <a:cubicBezTo>
                  <a:pt x="11692" y="13591"/>
                  <a:pt x="11718" y="13551"/>
                  <a:pt x="11749" y="13551"/>
                </a:cubicBezTo>
                <a:close/>
                <a:moveTo>
                  <a:pt x="11575" y="13551"/>
                </a:moveTo>
                <a:cubicBezTo>
                  <a:pt x="11607" y="13551"/>
                  <a:pt x="11633" y="13591"/>
                  <a:pt x="11633" y="13640"/>
                </a:cubicBezTo>
                <a:cubicBezTo>
                  <a:pt x="11633" y="13689"/>
                  <a:pt x="11607" y="13729"/>
                  <a:pt x="11575" y="13729"/>
                </a:cubicBezTo>
                <a:cubicBezTo>
                  <a:pt x="11543" y="13729"/>
                  <a:pt x="11518" y="13689"/>
                  <a:pt x="11518" y="13640"/>
                </a:cubicBezTo>
                <a:cubicBezTo>
                  <a:pt x="11518" y="13591"/>
                  <a:pt x="11543" y="13551"/>
                  <a:pt x="11575" y="13551"/>
                </a:cubicBezTo>
                <a:close/>
                <a:moveTo>
                  <a:pt x="11400" y="13551"/>
                </a:moveTo>
                <a:cubicBezTo>
                  <a:pt x="11432" y="13551"/>
                  <a:pt x="11458" y="13591"/>
                  <a:pt x="11458" y="13640"/>
                </a:cubicBezTo>
                <a:cubicBezTo>
                  <a:pt x="11458" y="13689"/>
                  <a:pt x="11432" y="13729"/>
                  <a:pt x="11400" y="13729"/>
                </a:cubicBezTo>
                <a:cubicBezTo>
                  <a:pt x="11369" y="13729"/>
                  <a:pt x="11343" y="13689"/>
                  <a:pt x="11343" y="13640"/>
                </a:cubicBezTo>
                <a:cubicBezTo>
                  <a:pt x="11343" y="13591"/>
                  <a:pt x="11369" y="13551"/>
                  <a:pt x="11400" y="13551"/>
                </a:cubicBezTo>
                <a:close/>
                <a:moveTo>
                  <a:pt x="11227" y="13551"/>
                </a:moveTo>
                <a:cubicBezTo>
                  <a:pt x="11258" y="13551"/>
                  <a:pt x="11284" y="13591"/>
                  <a:pt x="11284" y="13640"/>
                </a:cubicBezTo>
                <a:cubicBezTo>
                  <a:pt x="11284" y="13689"/>
                  <a:pt x="11258" y="13729"/>
                  <a:pt x="11227" y="13729"/>
                </a:cubicBezTo>
                <a:cubicBezTo>
                  <a:pt x="11195" y="13729"/>
                  <a:pt x="11169" y="13689"/>
                  <a:pt x="11169" y="13640"/>
                </a:cubicBezTo>
                <a:cubicBezTo>
                  <a:pt x="11169" y="13591"/>
                  <a:pt x="11195" y="13551"/>
                  <a:pt x="11227" y="13551"/>
                </a:cubicBezTo>
                <a:close/>
                <a:moveTo>
                  <a:pt x="11050" y="13551"/>
                </a:moveTo>
                <a:cubicBezTo>
                  <a:pt x="11082" y="13551"/>
                  <a:pt x="11108" y="13591"/>
                  <a:pt x="11108" y="13640"/>
                </a:cubicBezTo>
                <a:cubicBezTo>
                  <a:pt x="11108" y="13689"/>
                  <a:pt x="11082" y="13729"/>
                  <a:pt x="11050" y="13729"/>
                </a:cubicBezTo>
                <a:cubicBezTo>
                  <a:pt x="11018" y="13729"/>
                  <a:pt x="10993" y="13689"/>
                  <a:pt x="10993" y="13640"/>
                </a:cubicBezTo>
                <a:cubicBezTo>
                  <a:pt x="10993" y="13591"/>
                  <a:pt x="11018" y="13551"/>
                  <a:pt x="11050" y="13551"/>
                </a:cubicBezTo>
                <a:close/>
                <a:moveTo>
                  <a:pt x="10876" y="13551"/>
                </a:moveTo>
                <a:cubicBezTo>
                  <a:pt x="10908" y="13551"/>
                  <a:pt x="10934" y="13591"/>
                  <a:pt x="10934" y="13640"/>
                </a:cubicBezTo>
                <a:cubicBezTo>
                  <a:pt x="10934" y="13689"/>
                  <a:pt x="10908" y="13729"/>
                  <a:pt x="10876" y="13729"/>
                </a:cubicBezTo>
                <a:cubicBezTo>
                  <a:pt x="10844" y="13729"/>
                  <a:pt x="10819" y="13689"/>
                  <a:pt x="10819" y="13640"/>
                </a:cubicBezTo>
                <a:cubicBezTo>
                  <a:pt x="10819" y="13591"/>
                  <a:pt x="10844" y="13551"/>
                  <a:pt x="10876" y="13551"/>
                </a:cubicBezTo>
                <a:close/>
                <a:moveTo>
                  <a:pt x="10720" y="13549"/>
                </a:moveTo>
                <a:cubicBezTo>
                  <a:pt x="10752" y="13549"/>
                  <a:pt x="10777" y="13589"/>
                  <a:pt x="10777" y="13638"/>
                </a:cubicBezTo>
                <a:cubicBezTo>
                  <a:pt x="10777" y="13687"/>
                  <a:pt x="10752" y="13727"/>
                  <a:pt x="10720" y="13727"/>
                </a:cubicBezTo>
                <a:cubicBezTo>
                  <a:pt x="10688" y="13727"/>
                  <a:pt x="10662" y="13687"/>
                  <a:pt x="10662" y="13638"/>
                </a:cubicBezTo>
                <a:cubicBezTo>
                  <a:pt x="10662" y="13589"/>
                  <a:pt x="10688" y="13549"/>
                  <a:pt x="10720" y="13549"/>
                </a:cubicBezTo>
                <a:close/>
                <a:moveTo>
                  <a:pt x="10546" y="13549"/>
                </a:moveTo>
                <a:cubicBezTo>
                  <a:pt x="10578" y="13549"/>
                  <a:pt x="10603" y="13589"/>
                  <a:pt x="10603" y="13638"/>
                </a:cubicBezTo>
                <a:cubicBezTo>
                  <a:pt x="10603" y="13687"/>
                  <a:pt x="10578" y="13727"/>
                  <a:pt x="10546" y="13727"/>
                </a:cubicBezTo>
                <a:cubicBezTo>
                  <a:pt x="10514" y="13727"/>
                  <a:pt x="10488" y="13687"/>
                  <a:pt x="10488" y="13638"/>
                </a:cubicBezTo>
                <a:cubicBezTo>
                  <a:pt x="10488" y="13589"/>
                  <a:pt x="10514" y="13549"/>
                  <a:pt x="10546" y="13549"/>
                </a:cubicBezTo>
                <a:close/>
                <a:moveTo>
                  <a:pt x="10369" y="13549"/>
                </a:moveTo>
                <a:cubicBezTo>
                  <a:pt x="10401" y="13549"/>
                  <a:pt x="10427" y="13589"/>
                  <a:pt x="10427" y="13638"/>
                </a:cubicBezTo>
                <a:cubicBezTo>
                  <a:pt x="10427" y="13687"/>
                  <a:pt x="10401" y="13727"/>
                  <a:pt x="10369" y="13727"/>
                </a:cubicBezTo>
                <a:cubicBezTo>
                  <a:pt x="10338" y="13727"/>
                  <a:pt x="10312" y="13687"/>
                  <a:pt x="10312" y="13638"/>
                </a:cubicBezTo>
                <a:cubicBezTo>
                  <a:pt x="10312" y="13589"/>
                  <a:pt x="10338" y="13549"/>
                  <a:pt x="10369" y="13549"/>
                </a:cubicBezTo>
                <a:close/>
                <a:moveTo>
                  <a:pt x="10195" y="13549"/>
                </a:moveTo>
                <a:cubicBezTo>
                  <a:pt x="10227" y="13549"/>
                  <a:pt x="10253" y="13589"/>
                  <a:pt x="10253" y="13638"/>
                </a:cubicBezTo>
                <a:cubicBezTo>
                  <a:pt x="10253" y="13687"/>
                  <a:pt x="10227" y="13727"/>
                  <a:pt x="10195" y="13727"/>
                </a:cubicBezTo>
                <a:cubicBezTo>
                  <a:pt x="10164" y="13727"/>
                  <a:pt x="10138" y="13687"/>
                  <a:pt x="10138" y="13638"/>
                </a:cubicBezTo>
                <a:cubicBezTo>
                  <a:pt x="10138" y="13589"/>
                  <a:pt x="10164" y="13549"/>
                  <a:pt x="10195" y="13549"/>
                </a:cubicBezTo>
                <a:close/>
                <a:moveTo>
                  <a:pt x="10021" y="13549"/>
                </a:moveTo>
                <a:cubicBezTo>
                  <a:pt x="10052" y="13549"/>
                  <a:pt x="10078" y="13589"/>
                  <a:pt x="10078" y="13638"/>
                </a:cubicBezTo>
                <a:cubicBezTo>
                  <a:pt x="10078" y="13687"/>
                  <a:pt x="10052" y="13727"/>
                  <a:pt x="10021" y="13727"/>
                </a:cubicBezTo>
                <a:cubicBezTo>
                  <a:pt x="9989" y="13727"/>
                  <a:pt x="9963" y="13687"/>
                  <a:pt x="9963" y="13638"/>
                </a:cubicBezTo>
                <a:cubicBezTo>
                  <a:pt x="9963" y="13589"/>
                  <a:pt x="9989" y="13549"/>
                  <a:pt x="10021" y="13549"/>
                </a:cubicBezTo>
                <a:close/>
                <a:moveTo>
                  <a:pt x="9847" y="13549"/>
                </a:moveTo>
                <a:cubicBezTo>
                  <a:pt x="9878" y="13549"/>
                  <a:pt x="9904" y="13589"/>
                  <a:pt x="9904" y="13638"/>
                </a:cubicBezTo>
                <a:cubicBezTo>
                  <a:pt x="9904" y="13687"/>
                  <a:pt x="9878" y="13727"/>
                  <a:pt x="9847" y="13727"/>
                </a:cubicBezTo>
                <a:cubicBezTo>
                  <a:pt x="9815" y="13727"/>
                  <a:pt x="9789" y="13687"/>
                  <a:pt x="9789" y="13638"/>
                </a:cubicBezTo>
                <a:cubicBezTo>
                  <a:pt x="9789" y="13589"/>
                  <a:pt x="9815" y="13549"/>
                  <a:pt x="9847" y="13549"/>
                </a:cubicBezTo>
                <a:close/>
                <a:moveTo>
                  <a:pt x="9670" y="13549"/>
                </a:moveTo>
                <a:cubicBezTo>
                  <a:pt x="9702" y="13549"/>
                  <a:pt x="9727" y="13589"/>
                  <a:pt x="9727" y="13638"/>
                </a:cubicBezTo>
                <a:cubicBezTo>
                  <a:pt x="9727" y="13687"/>
                  <a:pt x="9702" y="13727"/>
                  <a:pt x="9670" y="13727"/>
                </a:cubicBezTo>
                <a:cubicBezTo>
                  <a:pt x="9638" y="13727"/>
                  <a:pt x="9613" y="13687"/>
                  <a:pt x="9613" y="13638"/>
                </a:cubicBezTo>
                <a:cubicBezTo>
                  <a:pt x="9613" y="13589"/>
                  <a:pt x="9638" y="13549"/>
                  <a:pt x="9670" y="13549"/>
                </a:cubicBezTo>
                <a:close/>
                <a:moveTo>
                  <a:pt x="9496" y="13549"/>
                </a:moveTo>
                <a:cubicBezTo>
                  <a:pt x="9528" y="13549"/>
                  <a:pt x="9554" y="13589"/>
                  <a:pt x="9554" y="13638"/>
                </a:cubicBezTo>
                <a:cubicBezTo>
                  <a:pt x="9554" y="13687"/>
                  <a:pt x="9528" y="13727"/>
                  <a:pt x="9496" y="13727"/>
                </a:cubicBezTo>
                <a:cubicBezTo>
                  <a:pt x="9464" y="13727"/>
                  <a:pt x="9439" y="13687"/>
                  <a:pt x="9439" y="13638"/>
                </a:cubicBezTo>
                <a:cubicBezTo>
                  <a:pt x="9439" y="13589"/>
                  <a:pt x="9464" y="13549"/>
                  <a:pt x="9496" y="13549"/>
                </a:cubicBezTo>
                <a:close/>
                <a:moveTo>
                  <a:pt x="9321" y="13549"/>
                </a:moveTo>
                <a:cubicBezTo>
                  <a:pt x="9353" y="13549"/>
                  <a:pt x="9378" y="13589"/>
                  <a:pt x="9378" y="13638"/>
                </a:cubicBezTo>
                <a:cubicBezTo>
                  <a:pt x="9378" y="13687"/>
                  <a:pt x="9353" y="13727"/>
                  <a:pt x="9321" y="13727"/>
                </a:cubicBezTo>
                <a:cubicBezTo>
                  <a:pt x="9289" y="13727"/>
                  <a:pt x="9263" y="13687"/>
                  <a:pt x="9263" y="13638"/>
                </a:cubicBezTo>
                <a:cubicBezTo>
                  <a:pt x="9263" y="13589"/>
                  <a:pt x="9289" y="13549"/>
                  <a:pt x="9321" y="13549"/>
                </a:cubicBezTo>
                <a:close/>
                <a:moveTo>
                  <a:pt x="6173" y="13549"/>
                </a:moveTo>
                <a:cubicBezTo>
                  <a:pt x="6205" y="13549"/>
                  <a:pt x="6230" y="13589"/>
                  <a:pt x="6230" y="13638"/>
                </a:cubicBezTo>
                <a:cubicBezTo>
                  <a:pt x="6230" y="13687"/>
                  <a:pt x="6205" y="13727"/>
                  <a:pt x="6173" y="13727"/>
                </a:cubicBezTo>
                <a:cubicBezTo>
                  <a:pt x="6141" y="13727"/>
                  <a:pt x="6115" y="13687"/>
                  <a:pt x="6115" y="13638"/>
                </a:cubicBezTo>
                <a:cubicBezTo>
                  <a:pt x="6115" y="13589"/>
                  <a:pt x="6141" y="13549"/>
                  <a:pt x="6173" y="13549"/>
                </a:cubicBezTo>
                <a:close/>
                <a:moveTo>
                  <a:pt x="5999" y="13549"/>
                </a:moveTo>
                <a:cubicBezTo>
                  <a:pt x="6031" y="13549"/>
                  <a:pt x="6056" y="13589"/>
                  <a:pt x="6056" y="13638"/>
                </a:cubicBezTo>
                <a:cubicBezTo>
                  <a:pt x="6056" y="13687"/>
                  <a:pt x="6031" y="13727"/>
                  <a:pt x="5999" y="13727"/>
                </a:cubicBezTo>
                <a:cubicBezTo>
                  <a:pt x="5967" y="13727"/>
                  <a:pt x="5941" y="13687"/>
                  <a:pt x="5941" y="13638"/>
                </a:cubicBezTo>
                <a:cubicBezTo>
                  <a:pt x="5941" y="13589"/>
                  <a:pt x="5967" y="13549"/>
                  <a:pt x="5999" y="13549"/>
                </a:cubicBezTo>
                <a:close/>
                <a:moveTo>
                  <a:pt x="5824" y="13549"/>
                </a:moveTo>
                <a:cubicBezTo>
                  <a:pt x="5856" y="13549"/>
                  <a:pt x="5882" y="13589"/>
                  <a:pt x="5882" y="13638"/>
                </a:cubicBezTo>
                <a:cubicBezTo>
                  <a:pt x="5882" y="13687"/>
                  <a:pt x="5856" y="13727"/>
                  <a:pt x="5824" y="13727"/>
                </a:cubicBezTo>
                <a:cubicBezTo>
                  <a:pt x="5792" y="13727"/>
                  <a:pt x="5767" y="13687"/>
                  <a:pt x="5767" y="13638"/>
                </a:cubicBezTo>
                <a:cubicBezTo>
                  <a:pt x="5767" y="13589"/>
                  <a:pt x="5792" y="13549"/>
                  <a:pt x="5824" y="13549"/>
                </a:cubicBezTo>
                <a:close/>
                <a:moveTo>
                  <a:pt x="4775" y="13549"/>
                </a:moveTo>
                <a:cubicBezTo>
                  <a:pt x="4806" y="13549"/>
                  <a:pt x="4832" y="13589"/>
                  <a:pt x="4832" y="13638"/>
                </a:cubicBezTo>
                <a:cubicBezTo>
                  <a:pt x="4832" y="13687"/>
                  <a:pt x="4806" y="13727"/>
                  <a:pt x="4775" y="13727"/>
                </a:cubicBezTo>
                <a:cubicBezTo>
                  <a:pt x="4743" y="13727"/>
                  <a:pt x="4717" y="13687"/>
                  <a:pt x="4717" y="13638"/>
                </a:cubicBezTo>
                <a:cubicBezTo>
                  <a:pt x="4717" y="13589"/>
                  <a:pt x="4743" y="13549"/>
                  <a:pt x="4775" y="13549"/>
                </a:cubicBezTo>
                <a:close/>
                <a:moveTo>
                  <a:pt x="4601" y="13549"/>
                </a:moveTo>
                <a:cubicBezTo>
                  <a:pt x="4632" y="13549"/>
                  <a:pt x="4658" y="13589"/>
                  <a:pt x="4658" y="13638"/>
                </a:cubicBezTo>
                <a:cubicBezTo>
                  <a:pt x="4658" y="13687"/>
                  <a:pt x="4632" y="13727"/>
                  <a:pt x="4601" y="13727"/>
                </a:cubicBezTo>
                <a:cubicBezTo>
                  <a:pt x="4569" y="13727"/>
                  <a:pt x="4543" y="13687"/>
                  <a:pt x="4543" y="13638"/>
                </a:cubicBezTo>
                <a:cubicBezTo>
                  <a:pt x="4543" y="13589"/>
                  <a:pt x="4569" y="13549"/>
                  <a:pt x="4601" y="13549"/>
                </a:cubicBezTo>
                <a:close/>
                <a:moveTo>
                  <a:pt x="4426" y="13549"/>
                </a:moveTo>
                <a:cubicBezTo>
                  <a:pt x="4458" y="13549"/>
                  <a:pt x="4483" y="13589"/>
                  <a:pt x="4483" y="13638"/>
                </a:cubicBezTo>
                <a:cubicBezTo>
                  <a:pt x="4483" y="13687"/>
                  <a:pt x="4458" y="13727"/>
                  <a:pt x="4426" y="13727"/>
                </a:cubicBezTo>
                <a:cubicBezTo>
                  <a:pt x="4394" y="13727"/>
                  <a:pt x="4368" y="13687"/>
                  <a:pt x="4368" y="13638"/>
                </a:cubicBezTo>
                <a:cubicBezTo>
                  <a:pt x="4368" y="13589"/>
                  <a:pt x="4394" y="13549"/>
                  <a:pt x="4426" y="13549"/>
                </a:cubicBezTo>
                <a:close/>
                <a:moveTo>
                  <a:pt x="4252" y="13549"/>
                </a:moveTo>
                <a:cubicBezTo>
                  <a:pt x="4284" y="13549"/>
                  <a:pt x="4309" y="13589"/>
                  <a:pt x="4309" y="13638"/>
                </a:cubicBezTo>
                <a:cubicBezTo>
                  <a:pt x="4309" y="13687"/>
                  <a:pt x="4284" y="13727"/>
                  <a:pt x="4252" y="13727"/>
                </a:cubicBezTo>
                <a:cubicBezTo>
                  <a:pt x="4220" y="13727"/>
                  <a:pt x="4194" y="13687"/>
                  <a:pt x="4194" y="13638"/>
                </a:cubicBezTo>
                <a:cubicBezTo>
                  <a:pt x="4194" y="13589"/>
                  <a:pt x="4220" y="13549"/>
                  <a:pt x="4252" y="13549"/>
                </a:cubicBezTo>
                <a:close/>
                <a:moveTo>
                  <a:pt x="4075" y="13549"/>
                </a:moveTo>
                <a:cubicBezTo>
                  <a:pt x="4107" y="13549"/>
                  <a:pt x="4133" y="13589"/>
                  <a:pt x="4133" y="13638"/>
                </a:cubicBezTo>
                <a:cubicBezTo>
                  <a:pt x="4133" y="13687"/>
                  <a:pt x="4107" y="13727"/>
                  <a:pt x="4075" y="13727"/>
                </a:cubicBezTo>
                <a:cubicBezTo>
                  <a:pt x="4044" y="13727"/>
                  <a:pt x="4018" y="13687"/>
                  <a:pt x="4018" y="13638"/>
                </a:cubicBezTo>
                <a:cubicBezTo>
                  <a:pt x="4018" y="13589"/>
                  <a:pt x="4044" y="13549"/>
                  <a:pt x="4075" y="13549"/>
                </a:cubicBezTo>
                <a:close/>
                <a:moveTo>
                  <a:pt x="3901" y="13549"/>
                </a:moveTo>
                <a:cubicBezTo>
                  <a:pt x="3933" y="13549"/>
                  <a:pt x="3959" y="13589"/>
                  <a:pt x="3959" y="13638"/>
                </a:cubicBezTo>
                <a:cubicBezTo>
                  <a:pt x="3959" y="13687"/>
                  <a:pt x="3933" y="13727"/>
                  <a:pt x="3901" y="13727"/>
                </a:cubicBezTo>
                <a:cubicBezTo>
                  <a:pt x="3870" y="13727"/>
                  <a:pt x="3844" y="13687"/>
                  <a:pt x="3844" y="13638"/>
                </a:cubicBezTo>
                <a:cubicBezTo>
                  <a:pt x="3844" y="13589"/>
                  <a:pt x="3870" y="13549"/>
                  <a:pt x="3901" y="13549"/>
                </a:cubicBezTo>
                <a:close/>
                <a:moveTo>
                  <a:pt x="16821" y="13278"/>
                </a:moveTo>
                <a:cubicBezTo>
                  <a:pt x="16853" y="13278"/>
                  <a:pt x="16879" y="13318"/>
                  <a:pt x="16879" y="13367"/>
                </a:cubicBezTo>
                <a:cubicBezTo>
                  <a:pt x="16879" y="13416"/>
                  <a:pt x="16853" y="13456"/>
                  <a:pt x="16821" y="13456"/>
                </a:cubicBezTo>
                <a:cubicBezTo>
                  <a:pt x="16789" y="13456"/>
                  <a:pt x="16764" y="13416"/>
                  <a:pt x="16764" y="13367"/>
                </a:cubicBezTo>
                <a:cubicBezTo>
                  <a:pt x="16764" y="13318"/>
                  <a:pt x="16789" y="13278"/>
                  <a:pt x="16821" y="13278"/>
                </a:cubicBezTo>
                <a:close/>
                <a:moveTo>
                  <a:pt x="16471" y="13278"/>
                </a:moveTo>
                <a:cubicBezTo>
                  <a:pt x="16502" y="13278"/>
                  <a:pt x="16528" y="13318"/>
                  <a:pt x="16528" y="13367"/>
                </a:cubicBezTo>
                <a:cubicBezTo>
                  <a:pt x="16528" y="13416"/>
                  <a:pt x="16502" y="13456"/>
                  <a:pt x="16471" y="13456"/>
                </a:cubicBezTo>
                <a:cubicBezTo>
                  <a:pt x="16439" y="13456"/>
                  <a:pt x="16413" y="13416"/>
                  <a:pt x="16413" y="13367"/>
                </a:cubicBezTo>
                <a:cubicBezTo>
                  <a:pt x="16413" y="13318"/>
                  <a:pt x="16439" y="13278"/>
                  <a:pt x="16471" y="13278"/>
                </a:cubicBezTo>
                <a:close/>
                <a:moveTo>
                  <a:pt x="16296" y="13278"/>
                </a:moveTo>
                <a:cubicBezTo>
                  <a:pt x="16328" y="13278"/>
                  <a:pt x="16353" y="13318"/>
                  <a:pt x="16353" y="13367"/>
                </a:cubicBezTo>
                <a:cubicBezTo>
                  <a:pt x="16353" y="13416"/>
                  <a:pt x="16328" y="13456"/>
                  <a:pt x="16296" y="13456"/>
                </a:cubicBezTo>
                <a:cubicBezTo>
                  <a:pt x="16264" y="13456"/>
                  <a:pt x="16238" y="13416"/>
                  <a:pt x="16238" y="13367"/>
                </a:cubicBezTo>
                <a:cubicBezTo>
                  <a:pt x="16238" y="13318"/>
                  <a:pt x="16264" y="13278"/>
                  <a:pt x="16296" y="13278"/>
                </a:cubicBezTo>
                <a:close/>
                <a:moveTo>
                  <a:pt x="16122" y="13278"/>
                </a:moveTo>
                <a:cubicBezTo>
                  <a:pt x="16154" y="13278"/>
                  <a:pt x="16179" y="13318"/>
                  <a:pt x="16179" y="13367"/>
                </a:cubicBezTo>
                <a:cubicBezTo>
                  <a:pt x="16179" y="13416"/>
                  <a:pt x="16154" y="13456"/>
                  <a:pt x="16122" y="13456"/>
                </a:cubicBezTo>
                <a:cubicBezTo>
                  <a:pt x="16090" y="13456"/>
                  <a:pt x="16065" y="13416"/>
                  <a:pt x="16065" y="13367"/>
                </a:cubicBezTo>
                <a:cubicBezTo>
                  <a:pt x="16065" y="13318"/>
                  <a:pt x="16090" y="13278"/>
                  <a:pt x="16122" y="13278"/>
                </a:cubicBezTo>
                <a:close/>
                <a:moveTo>
                  <a:pt x="15946" y="13278"/>
                </a:moveTo>
                <a:cubicBezTo>
                  <a:pt x="15977" y="13278"/>
                  <a:pt x="16003" y="13318"/>
                  <a:pt x="16003" y="13367"/>
                </a:cubicBezTo>
                <a:cubicBezTo>
                  <a:pt x="16003" y="13416"/>
                  <a:pt x="15977" y="13456"/>
                  <a:pt x="15946" y="13456"/>
                </a:cubicBezTo>
                <a:cubicBezTo>
                  <a:pt x="15914" y="13456"/>
                  <a:pt x="15888" y="13416"/>
                  <a:pt x="15888" y="13367"/>
                </a:cubicBezTo>
                <a:cubicBezTo>
                  <a:pt x="15888" y="13318"/>
                  <a:pt x="15914" y="13278"/>
                  <a:pt x="15946" y="13278"/>
                </a:cubicBezTo>
                <a:close/>
                <a:moveTo>
                  <a:pt x="15772" y="13278"/>
                </a:moveTo>
                <a:cubicBezTo>
                  <a:pt x="15803" y="13278"/>
                  <a:pt x="15829" y="13318"/>
                  <a:pt x="15829" y="13367"/>
                </a:cubicBezTo>
                <a:cubicBezTo>
                  <a:pt x="15829" y="13416"/>
                  <a:pt x="15803" y="13456"/>
                  <a:pt x="15772" y="13456"/>
                </a:cubicBezTo>
                <a:cubicBezTo>
                  <a:pt x="15740" y="13456"/>
                  <a:pt x="15714" y="13416"/>
                  <a:pt x="15714" y="13367"/>
                </a:cubicBezTo>
                <a:cubicBezTo>
                  <a:pt x="15714" y="13318"/>
                  <a:pt x="15740" y="13278"/>
                  <a:pt x="15772" y="13278"/>
                </a:cubicBezTo>
                <a:close/>
                <a:moveTo>
                  <a:pt x="15423" y="13278"/>
                </a:moveTo>
                <a:cubicBezTo>
                  <a:pt x="15455" y="13278"/>
                  <a:pt x="15480" y="13318"/>
                  <a:pt x="15480" y="13367"/>
                </a:cubicBezTo>
                <a:cubicBezTo>
                  <a:pt x="15480" y="13416"/>
                  <a:pt x="15455" y="13456"/>
                  <a:pt x="15423" y="13456"/>
                </a:cubicBezTo>
                <a:cubicBezTo>
                  <a:pt x="15391" y="13456"/>
                  <a:pt x="15366" y="13416"/>
                  <a:pt x="15366" y="13367"/>
                </a:cubicBezTo>
                <a:cubicBezTo>
                  <a:pt x="15366" y="13318"/>
                  <a:pt x="15391" y="13278"/>
                  <a:pt x="15423" y="13278"/>
                </a:cubicBezTo>
                <a:close/>
                <a:moveTo>
                  <a:pt x="15247" y="13278"/>
                </a:moveTo>
                <a:cubicBezTo>
                  <a:pt x="15278" y="13278"/>
                  <a:pt x="15304" y="13318"/>
                  <a:pt x="15304" y="13367"/>
                </a:cubicBezTo>
                <a:cubicBezTo>
                  <a:pt x="15304" y="13416"/>
                  <a:pt x="15278" y="13456"/>
                  <a:pt x="15247" y="13456"/>
                </a:cubicBezTo>
                <a:cubicBezTo>
                  <a:pt x="15215" y="13456"/>
                  <a:pt x="15189" y="13416"/>
                  <a:pt x="15189" y="13367"/>
                </a:cubicBezTo>
                <a:cubicBezTo>
                  <a:pt x="15189" y="13318"/>
                  <a:pt x="15215" y="13278"/>
                  <a:pt x="15247" y="13278"/>
                </a:cubicBezTo>
                <a:close/>
                <a:moveTo>
                  <a:pt x="15073" y="13278"/>
                </a:moveTo>
                <a:cubicBezTo>
                  <a:pt x="15104" y="13278"/>
                  <a:pt x="15130" y="13318"/>
                  <a:pt x="15130" y="13367"/>
                </a:cubicBezTo>
                <a:cubicBezTo>
                  <a:pt x="15130" y="13416"/>
                  <a:pt x="15104" y="13456"/>
                  <a:pt x="15073" y="13456"/>
                </a:cubicBezTo>
                <a:cubicBezTo>
                  <a:pt x="15041" y="13456"/>
                  <a:pt x="15015" y="13416"/>
                  <a:pt x="15015" y="13367"/>
                </a:cubicBezTo>
                <a:cubicBezTo>
                  <a:pt x="15015" y="13318"/>
                  <a:pt x="15041" y="13278"/>
                  <a:pt x="15073" y="13278"/>
                </a:cubicBezTo>
                <a:close/>
                <a:moveTo>
                  <a:pt x="14897" y="13278"/>
                </a:moveTo>
                <a:cubicBezTo>
                  <a:pt x="14928" y="13278"/>
                  <a:pt x="14954" y="13318"/>
                  <a:pt x="14954" y="13367"/>
                </a:cubicBezTo>
                <a:cubicBezTo>
                  <a:pt x="14954" y="13416"/>
                  <a:pt x="14928" y="13456"/>
                  <a:pt x="14897" y="13456"/>
                </a:cubicBezTo>
                <a:cubicBezTo>
                  <a:pt x="14865" y="13456"/>
                  <a:pt x="14839" y="13416"/>
                  <a:pt x="14839" y="13367"/>
                </a:cubicBezTo>
                <a:cubicBezTo>
                  <a:pt x="14839" y="13318"/>
                  <a:pt x="14865" y="13278"/>
                  <a:pt x="14897" y="13278"/>
                </a:cubicBezTo>
                <a:close/>
                <a:moveTo>
                  <a:pt x="14723" y="13278"/>
                </a:moveTo>
                <a:cubicBezTo>
                  <a:pt x="14755" y="13278"/>
                  <a:pt x="14780" y="13318"/>
                  <a:pt x="14780" y="13367"/>
                </a:cubicBezTo>
                <a:cubicBezTo>
                  <a:pt x="14780" y="13416"/>
                  <a:pt x="14755" y="13456"/>
                  <a:pt x="14723" y="13456"/>
                </a:cubicBezTo>
                <a:cubicBezTo>
                  <a:pt x="14691" y="13456"/>
                  <a:pt x="14665" y="13416"/>
                  <a:pt x="14665" y="13367"/>
                </a:cubicBezTo>
                <a:cubicBezTo>
                  <a:pt x="14665" y="13318"/>
                  <a:pt x="14691" y="13278"/>
                  <a:pt x="14723" y="13278"/>
                </a:cubicBezTo>
                <a:close/>
                <a:moveTo>
                  <a:pt x="14373" y="13278"/>
                </a:moveTo>
                <a:cubicBezTo>
                  <a:pt x="14404" y="13278"/>
                  <a:pt x="14430" y="13318"/>
                  <a:pt x="14430" y="13367"/>
                </a:cubicBezTo>
                <a:cubicBezTo>
                  <a:pt x="14430" y="13416"/>
                  <a:pt x="14404" y="13456"/>
                  <a:pt x="14373" y="13456"/>
                </a:cubicBezTo>
                <a:cubicBezTo>
                  <a:pt x="14341" y="13456"/>
                  <a:pt x="14315" y="13416"/>
                  <a:pt x="14315" y="13367"/>
                </a:cubicBezTo>
                <a:cubicBezTo>
                  <a:pt x="14315" y="13318"/>
                  <a:pt x="14341" y="13278"/>
                  <a:pt x="14373" y="13278"/>
                </a:cubicBezTo>
                <a:close/>
                <a:moveTo>
                  <a:pt x="13673" y="13278"/>
                </a:moveTo>
                <a:cubicBezTo>
                  <a:pt x="13705" y="13278"/>
                  <a:pt x="13731" y="13318"/>
                  <a:pt x="13731" y="13367"/>
                </a:cubicBezTo>
                <a:cubicBezTo>
                  <a:pt x="13731" y="13416"/>
                  <a:pt x="13705" y="13456"/>
                  <a:pt x="13673" y="13456"/>
                </a:cubicBezTo>
                <a:cubicBezTo>
                  <a:pt x="13642" y="13456"/>
                  <a:pt x="13616" y="13416"/>
                  <a:pt x="13616" y="13367"/>
                </a:cubicBezTo>
                <a:cubicBezTo>
                  <a:pt x="13616" y="13318"/>
                  <a:pt x="13642" y="13278"/>
                  <a:pt x="13673" y="13278"/>
                </a:cubicBezTo>
                <a:close/>
                <a:moveTo>
                  <a:pt x="13498" y="13278"/>
                </a:moveTo>
                <a:cubicBezTo>
                  <a:pt x="13530" y="13278"/>
                  <a:pt x="13556" y="13318"/>
                  <a:pt x="13556" y="13367"/>
                </a:cubicBezTo>
                <a:cubicBezTo>
                  <a:pt x="13556" y="13416"/>
                  <a:pt x="13530" y="13456"/>
                  <a:pt x="13498" y="13456"/>
                </a:cubicBezTo>
                <a:cubicBezTo>
                  <a:pt x="13467" y="13456"/>
                  <a:pt x="13441" y="13416"/>
                  <a:pt x="13441" y="13367"/>
                </a:cubicBezTo>
                <a:cubicBezTo>
                  <a:pt x="13441" y="13318"/>
                  <a:pt x="13467" y="13278"/>
                  <a:pt x="13498" y="13278"/>
                </a:cubicBezTo>
                <a:close/>
                <a:moveTo>
                  <a:pt x="13325" y="13278"/>
                </a:moveTo>
                <a:cubicBezTo>
                  <a:pt x="13356" y="13278"/>
                  <a:pt x="13382" y="13318"/>
                  <a:pt x="13382" y="13367"/>
                </a:cubicBezTo>
                <a:cubicBezTo>
                  <a:pt x="13382" y="13416"/>
                  <a:pt x="13356" y="13456"/>
                  <a:pt x="13325" y="13456"/>
                </a:cubicBezTo>
                <a:cubicBezTo>
                  <a:pt x="13293" y="13456"/>
                  <a:pt x="13267" y="13416"/>
                  <a:pt x="13267" y="13367"/>
                </a:cubicBezTo>
                <a:cubicBezTo>
                  <a:pt x="13267" y="13318"/>
                  <a:pt x="13293" y="13278"/>
                  <a:pt x="13325" y="13278"/>
                </a:cubicBezTo>
                <a:close/>
                <a:moveTo>
                  <a:pt x="13148" y="13278"/>
                </a:moveTo>
                <a:cubicBezTo>
                  <a:pt x="13180" y="13278"/>
                  <a:pt x="13206" y="13318"/>
                  <a:pt x="13206" y="13367"/>
                </a:cubicBezTo>
                <a:cubicBezTo>
                  <a:pt x="13206" y="13416"/>
                  <a:pt x="13180" y="13456"/>
                  <a:pt x="13148" y="13456"/>
                </a:cubicBezTo>
                <a:cubicBezTo>
                  <a:pt x="13116" y="13456"/>
                  <a:pt x="13091" y="13416"/>
                  <a:pt x="13091" y="13367"/>
                </a:cubicBezTo>
                <a:cubicBezTo>
                  <a:pt x="13091" y="13318"/>
                  <a:pt x="13116" y="13278"/>
                  <a:pt x="13148" y="13278"/>
                </a:cubicBezTo>
                <a:close/>
                <a:moveTo>
                  <a:pt x="12974" y="13278"/>
                </a:moveTo>
                <a:cubicBezTo>
                  <a:pt x="13006" y="13278"/>
                  <a:pt x="13032" y="13318"/>
                  <a:pt x="13032" y="13367"/>
                </a:cubicBezTo>
                <a:cubicBezTo>
                  <a:pt x="13032" y="13416"/>
                  <a:pt x="13006" y="13456"/>
                  <a:pt x="12974" y="13456"/>
                </a:cubicBezTo>
                <a:cubicBezTo>
                  <a:pt x="12942" y="13456"/>
                  <a:pt x="12917" y="13416"/>
                  <a:pt x="12917" y="13367"/>
                </a:cubicBezTo>
                <a:cubicBezTo>
                  <a:pt x="12917" y="13318"/>
                  <a:pt x="12942" y="13278"/>
                  <a:pt x="12974" y="13278"/>
                </a:cubicBezTo>
                <a:close/>
                <a:moveTo>
                  <a:pt x="12799" y="13278"/>
                </a:moveTo>
                <a:cubicBezTo>
                  <a:pt x="12831" y="13278"/>
                  <a:pt x="12857" y="13318"/>
                  <a:pt x="12857" y="13367"/>
                </a:cubicBezTo>
                <a:cubicBezTo>
                  <a:pt x="12857" y="13416"/>
                  <a:pt x="12831" y="13456"/>
                  <a:pt x="12799" y="13456"/>
                </a:cubicBezTo>
                <a:cubicBezTo>
                  <a:pt x="12768" y="13456"/>
                  <a:pt x="12742" y="13416"/>
                  <a:pt x="12742" y="13367"/>
                </a:cubicBezTo>
                <a:cubicBezTo>
                  <a:pt x="12742" y="13318"/>
                  <a:pt x="12768" y="13278"/>
                  <a:pt x="12799" y="13278"/>
                </a:cubicBezTo>
                <a:close/>
                <a:moveTo>
                  <a:pt x="12626" y="13278"/>
                </a:moveTo>
                <a:cubicBezTo>
                  <a:pt x="12657" y="13278"/>
                  <a:pt x="12683" y="13318"/>
                  <a:pt x="12683" y="13367"/>
                </a:cubicBezTo>
                <a:cubicBezTo>
                  <a:pt x="12683" y="13416"/>
                  <a:pt x="12657" y="13456"/>
                  <a:pt x="12626" y="13456"/>
                </a:cubicBezTo>
                <a:cubicBezTo>
                  <a:pt x="12594" y="13456"/>
                  <a:pt x="12568" y="13416"/>
                  <a:pt x="12568" y="13367"/>
                </a:cubicBezTo>
                <a:cubicBezTo>
                  <a:pt x="12568" y="13318"/>
                  <a:pt x="12594" y="13278"/>
                  <a:pt x="12626" y="13278"/>
                </a:cubicBezTo>
                <a:close/>
                <a:moveTo>
                  <a:pt x="12275" y="13278"/>
                </a:moveTo>
                <a:cubicBezTo>
                  <a:pt x="12307" y="13278"/>
                  <a:pt x="12332" y="13318"/>
                  <a:pt x="12332" y="13367"/>
                </a:cubicBezTo>
                <a:cubicBezTo>
                  <a:pt x="12332" y="13416"/>
                  <a:pt x="12307" y="13456"/>
                  <a:pt x="12275" y="13456"/>
                </a:cubicBezTo>
                <a:cubicBezTo>
                  <a:pt x="12243" y="13456"/>
                  <a:pt x="12218" y="13416"/>
                  <a:pt x="12218" y="13367"/>
                </a:cubicBezTo>
                <a:cubicBezTo>
                  <a:pt x="12218" y="13318"/>
                  <a:pt x="12243" y="13278"/>
                  <a:pt x="12275" y="13278"/>
                </a:cubicBezTo>
                <a:close/>
                <a:moveTo>
                  <a:pt x="12100" y="13278"/>
                </a:moveTo>
                <a:cubicBezTo>
                  <a:pt x="12131" y="13278"/>
                  <a:pt x="12157" y="13318"/>
                  <a:pt x="12157" y="13367"/>
                </a:cubicBezTo>
                <a:cubicBezTo>
                  <a:pt x="12157" y="13416"/>
                  <a:pt x="12131" y="13456"/>
                  <a:pt x="12100" y="13456"/>
                </a:cubicBezTo>
                <a:cubicBezTo>
                  <a:pt x="12068" y="13456"/>
                  <a:pt x="12042" y="13416"/>
                  <a:pt x="12042" y="13367"/>
                </a:cubicBezTo>
                <a:cubicBezTo>
                  <a:pt x="12042" y="13318"/>
                  <a:pt x="12068" y="13278"/>
                  <a:pt x="12100" y="13278"/>
                </a:cubicBezTo>
                <a:close/>
                <a:moveTo>
                  <a:pt x="11926" y="13278"/>
                </a:moveTo>
                <a:cubicBezTo>
                  <a:pt x="11957" y="13278"/>
                  <a:pt x="11983" y="13318"/>
                  <a:pt x="11983" y="13367"/>
                </a:cubicBezTo>
                <a:cubicBezTo>
                  <a:pt x="11983" y="13416"/>
                  <a:pt x="11957" y="13456"/>
                  <a:pt x="11926" y="13456"/>
                </a:cubicBezTo>
                <a:cubicBezTo>
                  <a:pt x="11894" y="13456"/>
                  <a:pt x="11868" y="13416"/>
                  <a:pt x="11868" y="13367"/>
                </a:cubicBezTo>
                <a:cubicBezTo>
                  <a:pt x="11868" y="13318"/>
                  <a:pt x="11894" y="13278"/>
                  <a:pt x="11926" y="13278"/>
                </a:cubicBezTo>
                <a:close/>
                <a:moveTo>
                  <a:pt x="11749" y="13278"/>
                </a:moveTo>
                <a:cubicBezTo>
                  <a:pt x="11781" y="13278"/>
                  <a:pt x="11807" y="13318"/>
                  <a:pt x="11807" y="13367"/>
                </a:cubicBezTo>
                <a:cubicBezTo>
                  <a:pt x="11807" y="13416"/>
                  <a:pt x="11781" y="13456"/>
                  <a:pt x="11749" y="13456"/>
                </a:cubicBezTo>
                <a:cubicBezTo>
                  <a:pt x="11718" y="13456"/>
                  <a:pt x="11692" y="13416"/>
                  <a:pt x="11692" y="13367"/>
                </a:cubicBezTo>
                <a:cubicBezTo>
                  <a:pt x="11692" y="13318"/>
                  <a:pt x="11718" y="13278"/>
                  <a:pt x="11749" y="13278"/>
                </a:cubicBezTo>
                <a:close/>
                <a:moveTo>
                  <a:pt x="11575" y="13278"/>
                </a:moveTo>
                <a:cubicBezTo>
                  <a:pt x="11607" y="13278"/>
                  <a:pt x="11633" y="13318"/>
                  <a:pt x="11633" y="13367"/>
                </a:cubicBezTo>
                <a:cubicBezTo>
                  <a:pt x="11633" y="13416"/>
                  <a:pt x="11607" y="13456"/>
                  <a:pt x="11575" y="13456"/>
                </a:cubicBezTo>
                <a:cubicBezTo>
                  <a:pt x="11543" y="13456"/>
                  <a:pt x="11518" y="13416"/>
                  <a:pt x="11518" y="13367"/>
                </a:cubicBezTo>
                <a:cubicBezTo>
                  <a:pt x="11518" y="13318"/>
                  <a:pt x="11543" y="13278"/>
                  <a:pt x="11575" y="13278"/>
                </a:cubicBezTo>
                <a:close/>
                <a:moveTo>
                  <a:pt x="11400" y="13278"/>
                </a:moveTo>
                <a:cubicBezTo>
                  <a:pt x="11432" y="13278"/>
                  <a:pt x="11458" y="13318"/>
                  <a:pt x="11458" y="13367"/>
                </a:cubicBezTo>
                <a:cubicBezTo>
                  <a:pt x="11458" y="13416"/>
                  <a:pt x="11432" y="13456"/>
                  <a:pt x="11400" y="13456"/>
                </a:cubicBezTo>
                <a:cubicBezTo>
                  <a:pt x="11369" y="13456"/>
                  <a:pt x="11343" y="13416"/>
                  <a:pt x="11343" y="13367"/>
                </a:cubicBezTo>
                <a:cubicBezTo>
                  <a:pt x="11343" y="13318"/>
                  <a:pt x="11369" y="13278"/>
                  <a:pt x="11400" y="13278"/>
                </a:cubicBezTo>
                <a:close/>
                <a:moveTo>
                  <a:pt x="11227" y="13278"/>
                </a:moveTo>
                <a:cubicBezTo>
                  <a:pt x="11258" y="13278"/>
                  <a:pt x="11284" y="13318"/>
                  <a:pt x="11284" y="13367"/>
                </a:cubicBezTo>
                <a:cubicBezTo>
                  <a:pt x="11284" y="13416"/>
                  <a:pt x="11258" y="13456"/>
                  <a:pt x="11227" y="13456"/>
                </a:cubicBezTo>
                <a:cubicBezTo>
                  <a:pt x="11195" y="13456"/>
                  <a:pt x="11169" y="13416"/>
                  <a:pt x="11169" y="13367"/>
                </a:cubicBezTo>
                <a:cubicBezTo>
                  <a:pt x="11169" y="13318"/>
                  <a:pt x="11195" y="13278"/>
                  <a:pt x="11227" y="13278"/>
                </a:cubicBezTo>
                <a:close/>
                <a:moveTo>
                  <a:pt x="11050" y="13278"/>
                </a:moveTo>
                <a:cubicBezTo>
                  <a:pt x="11082" y="13278"/>
                  <a:pt x="11108" y="13318"/>
                  <a:pt x="11108" y="13367"/>
                </a:cubicBezTo>
                <a:cubicBezTo>
                  <a:pt x="11108" y="13416"/>
                  <a:pt x="11082" y="13456"/>
                  <a:pt x="11050" y="13456"/>
                </a:cubicBezTo>
                <a:cubicBezTo>
                  <a:pt x="11018" y="13456"/>
                  <a:pt x="10993" y="13416"/>
                  <a:pt x="10993" y="13367"/>
                </a:cubicBezTo>
                <a:cubicBezTo>
                  <a:pt x="10993" y="13318"/>
                  <a:pt x="11018" y="13278"/>
                  <a:pt x="11050" y="13278"/>
                </a:cubicBezTo>
                <a:close/>
                <a:moveTo>
                  <a:pt x="10876" y="13278"/>
                </a:moveTo>
                <a:cubicBezTo>
                  <a:pt x="10908" y="13278"/>
                  <a:pt x="10934" y="13318"/>
                  <a:pt x="10934" y="13367"/>
                </a:cubicBezTo>
                <a:cubicBezTo>
                  <a:pt x="10934" y="13416"/>
                  <a:pt x="10908" y="13456"/>
                  <a:pt x="10876" y="13456"/>
                </a:cubicBezTo>
                <a:cubicBezTo>
                  <a:pt x="10844" y="13456"/>
                  <a:pt x="10819" y="13416"/>
                  <a:pt x="10819" y="13367"/>
                </a:cubicBezTo>
                <a:cubicBezTo>
                  <a:pt x="10819" y="13318"/>
                  <a:pt x="10844" y="13278"/>
                  <a:pt x="10876" y="13278"/>
                </a:cubicBezTo>
                <a:close/>
                <a:moveTo>
                  <a:pt x="10720" y="13276"/>
                </a:moveTo>
                <a:cubicBezTo>
                  <a:pt x="10752" y="13276"/>
                  <a:pt x="10777" y="13316"/>
                  <a:pt x="10777" y="13365"/>
                </a:cubicBezTo>
                <a:cubicBezTo>
                  <a:pt x="10777" y="13415"/>
                  <a:pt x="10752" y="13455"/>
                  <a:pt x="10720" y="13455"/>
                </a:cubicBezTo>
                <a:cubicBezTo>
                  <a:pt x="10688" y="13455"/>
                  <a:pt x="10662" y="13415"/>
                  <a:pt x="10662" y="13365"/>
                </a:cubicBezTo>
                <a:cubicBezTo>
                  <a:pt x="10662" y="13316"/>
                  <a:pt x="10688" y="13276"/>
                  <a:pt x="10720" y="13276"/>
                </a:cubicBezTo>
                <a:close/>
                <a:moveTo>
                  <a:pt x="10546" y="13276"/>
                </a:moveTo>
                <a:cubicBezTo>
                  <a:pt x="10578" y="13276"/>
                  <a:pt x="10603" y="13316"/>
                  <a:pt x="10603" y="13365"/>
                </a:cubicBezTo>
                <a:cubicBezTo>
                  <a:pt x="10603" y="13415"/>
                  <a:pt x="10578" y="13455"/>
                  <a:pt x="10546" y="13455"/>
                </a:cubicBezTo>
                <a:cubicBezTo>
                  <a:pt x="10514" y="13455"/>
                  <a:pt x="10488" y="13415"/>
                  <a:pt x="10488" y="13365"/>
                </a:cubicBezTo>
                <a:cubicBezTo>
                  <a:pt x="10488" y="13316"/>
                  <a:pt x="10514" y="13276"/>
                  <a:pt x="10546" y="13276"/>
                </a:cubicBezTo>
                <a:close/>
                <a:moveTo>
                  <a:pt x="10369" y="13276"/>
                </a:moveTo>
                <a:cubicBezTo>
                  <a:pt x="10401" y="13276"/>
                  <a:pt x="10427" y="13316"/>
                  <a:pt x="10427" y="13365"/>
                </a:cubicBezTo>
                <a:cubicBezTo>
                  <a:pt x="10427" y="13415"/>
                  <a:pt x="10401" y="13455"/>
                  <a:pt x="10369" y="13455"/>
                </a:cubicBezTo>
                <a:cubicBezTo>
                  <a:pt x="10338" y="13455"/>
                  <a:pt x="10312" y="13415"/>
                  <a:pt x="10312" y="13365"/>
                </a:cubicBezTo>
                <a:cubicBezTo>
                  <a:pt x="10312" y="13316"/>
                  <a:pt x="10338" y="13276"/>
                  <a:pt x="10369" y="13276"/>
                </a:cubicBezTo>
                <a:close/>
                <a:moveTo>
                  <a:pt x="10195" y="13276"/>
                </a:moveTo>
                <a:cubicBezTo>
                  <a:pt x="10227" y="13276"/>
                  <a:pt x="10253" y="13316"/>
                  <a:pt x="10253" y="13365"/>
                </a:cubicBezTo>
                <a:cubicBezTo>
                  <a:pt x="10253" y="13415"/>
                  <a:pt x="10227" y="13455"/>
                  <a:pt x="10195" y="13455"/>
                </a:cubicBezTo>
                <a:cubicBezTo>
                  <a:pt x="10164" y="13455"/>
                  <a:pt x="10138" y="13415"/>
                  <a:pt x="10138" y="13365"/>
                </a:cubicBezTo>
                <a:cubicBezTo>
                  <a:pt x="10138" y="13316"/>
                  <a:pt x="10164" y="13276"/>
                  <a:pt x="10195" y="13276"/>
                </a:cubicBezTo>
                <a:close/>
                <a:moveTo>
                  <a:pt x="10021" y="13276"/>
                </a:moveTo>
                <a:cubicBezTo>
                  <a:pt x="10052" y="13276"/>
                  <a:pt x="10078" y="13316"/>
                  <a:pt x="10078" y="13365"/>
                </a:cubicBezTo>
                <a:cubicBezTo>
                  <a:pt x="10078" y="13415"/>
                  <a:pt x="10052" y="13455"/>
                  <a:pt x="10021" y="13455"/>
                </a:cubicBezTo>
                <a:cubicBezTo>
                  <a:pt x="9989" y="13455"/>
                  <a:pt x="9963" y="13415"/>
                  <a:pt x="9963" y="13365"/>
                </a:cubicBezTo>
                <a:cubicBezTo>
                  <a:pt x="9963" y="13316"/>
                  <a:pt x="9989" y="13276"/>
                  <a:pt x="10021" y="13276"/>
                </a:cubicBezTo>
                <a:close/>
                <a:moveTo>
                  <a:pt x="9847" y="13276"/>
                </a:moveTo>
                <a:cubicBezTo>
                  <a:pt x="9878" y="13276"/>
                  <a:pt x="9904" y="13316"/>
                  <a:pt x="9904" y="13365"/>
                </a:cubicBezTo>
                <a:cubicBezTo>
                  <a:pt x="9904" y="13415"/>
                  <a:pt x="9878" y="13455"/>
                  <a:pt x="9847" y="13455"/>
                </a:cubicBezTo>
                <a:cubicBezTo>
                  <a:pt x="9815" y="13455"/>
                  <a:pt x="9789" y="13415"/>
                  <a:pt x="9789" y="13365"/>
                </a:cubicBezTo>
                <a:cubicBezTo>
                  <a:pt x="9789" y="13316"/>
                  <a:pt x="9815" y="13276"/>
                  <a:pt x="9847" y="13276"/>
                </a:cubicBezTo>
                <a:close/>
                <a:moveTo>
                  <a:pt x="9670" y="13276"/>
                </a:moveTo>
                <a:cubicBezTo>
                  <a:pt x="9702" y="13276"/>
                  <a:pt x="9727" y="13316"/>
                  <a:pt x="9727" y="13365"/>
                </a:cubicBezTo>
                <a:cubicBezTo>
                  <a:pt x="9727" y="13415"/>
                  <a:pt x="9702" y="13455"/>
                  <a:pt x="9670" y="13455"/>
                </a:cubicBezTo>
                <a:cubicBezTo>
                  <a:pt x="9638" y="13455"/>
                  <a:pt x="9613" y="13415"/>
                  <a:pt x="9613" y="13365"/>
                </a:cubicBezTo>
                <a:cubicBezTo>
                  <a:pt x="9613" y="13316"/>
                  <a:pt x="9638" y="13276"/>
                  <a:pt x="9670" y="13276"/>
                </a:cubicBezTo>
                <a:close/>
                <a:moveTo>
                  <a:pt x="9496" y="13276"/>
                </a:moveTo>
                <a:cubicBezTo>
                  <a:pt x="9528" y="13276"/>
                  <a:pt x="9554" y="13316"/>
                  <a:pt x="9554" y="13365"/>
                </a:cubicBezTo>
                <a:cubicBezTo>
                  <a:pt x="9554" y="13415"/>
                  <a:pt x="9528" y="13455"/>
                  <a:pt x="9496" y="13455"/>
                </a:cubicBezTo>
                <a:cubicBezTo>
                  <a:pt x="9464" y="13455"/>
                  <a:pt x="9439" y="13415"/>
                  <a:pt x="9439" y="13365"/>
                </a:cubicBezTo>
                <a:cubicBezTo>
                  <a:pt x="9439" y="13316"/>
                  <a:pt x="9464" y="13276"/>
                  <a:pt x="9496" y="13276"/>
                </a:cubicBezTo>
                <a:close/>
                <a:moveTo>
                  <a:pt x="9321" y="13276"/>
                </a:moveTo>
                <a:cubicBezTo>
                  <a:pt x="9353" y="13276"/>
                  <a:pt x="9378" y="13316"/>
                  <a:pt x="9378" y="13365"/>
                </a:cubicBezTo>
                <a:cubicBezTo>
                  <a:pt x="9378" y="13415"/>
                  <a:pt x="9353" y="13455"/>
                  <a:pt x="9321" y="13455"/>
                </a:cubicBezTo>
                <a:cubicBezTo>
                  <a:pt x="9289" y="13455"/>
                  <a:pt x="9263" y="13415"/>
                  <a:pt x="9263" y="13365"/>
                </a:cubicBezTo>
                <a:cubicBezTo>
                  <a:pt x="9263" y="13316"/>
                  <a:pt x="9289" y="13276"/>
                  <a:pt x="9321" y="13276"/>
                </a:cubicBezTo>
                <a:close/>
                <a:moveTo>
                  <a:pt x="9147" y="13276"/>
                </a:moveTo>
                <a:cubicBezTo>
                  <a:pt x="9178" y="13276"/>
                  <a:pt x="9204" y="13316"/>
                  <a:pt x="9204" y="13365"/>
                </a:cubicBezTo>
                <a:cubicBezTo>
                  <a:pt x="9204" y="13415"/>
                  <a:pt x="9178" y="13455"/>
                  <a:pt x="9147" y="13455"/>
                </a:cubicBezTo>
                <a:cubicBezTo>
                  <a:pt x="9115" y="13455"/>
                  <a:pt x="9089" y="13415"/>
                  <a:pt x="9089" y="13365"/>
                </a:cubicBezTo>
                <a:cubicBezTo>
                  <a:pt x="9089" y="13316"/>
                  <a:pt x="9115" y="13276"/>
                  <a:pt x="9147" y="13276"/>
                </a:cubicBezTo>
                <a:close/>
                <a:moveTo>
                  <a:pt x="5474" y="13276"/>
                </a:moveTo>
                <a:cubicBezTo>
                  <a:pt x="5506" y="13276"/>
                  <a:pt x="5531" y="13316"/>
                  <a:pt x="5531" y="13365"/>
                </a:cubicBezTo>
                <a:cubicBezTo>
                  <a:pt x="5531" y="13415"/>
                  <a:pt x="5506" y="13455"/>
                  <a:pt x="5474" y="13455"/>
                </a:cubicBezTo>
                <a:cubicBezTo>
                  <a:pt x="5442" y="13455"/>
                  <a:pt x="5416" y="13415"/>
                  <a:pt x="5416" y="13365"/>
                </a:cubicBezTo>
                <a:cubicBezTo>
                  <a:pt x="5416" y="13316"/>
                  <a:pt x="5442" y="13276"/>
                  <a:pt x="5474" y="13276"/>
                </a:cubicBezTo>
                <a:close/>
                <a:moveTo>
                  <a:pt x="5300" y="13276"/>
                </a:moveTo>
                <a:cubicBezTo>
                  <a:pt x="5331" y="13276"/>
                  <a:pt x="5357" y="13316"/>
                  <a:pt x="5357" y="13365"/>
                </a:cubicBezTo>
                <a:cubicBezTo>
                  <a:pt x="5357" y="13415"/>
                  <a:pt x="5331" y="13455"/>
                  <a:pt x="5300" y="13455"/>
                </a:cubicBezTo>
                <a:cubicBezTo>
                  <a:pt x="5268" y="13455"/>
                  <a:pt x="5242" y="13415"/>
                  <a:pt x="5242" y="13365"/>
                </a:cubicBezTo>
                <a:cubicBezTo>
                  <a:pt x="5242" y="13316"/>
                  <a:pt x="5268" y="13276"/>
                  <a:pt x="5300" y="13276"/>
                </a:cubicBezTo>
                <a:close/>
                <a:moveTo>
                  <a:pt x="4775" y="13276"/>
                </a:moveTo>
                <a:cubicBezTo>
                  <a:pt x="4806" y="13276"/>
                  <a:pt x="4832" y="13316"/>
                  <a:pt x="4832" y="13365"/>
                </a:cubicBezTo>
                <a:cubicBezTo>
                  <a:pt x="4832" y="13415"/>
                  <a:pt x="4806" y="13455"/>
                  <a:pt x="4775" y="13455"/>
                </a:cubicBezTo>
                <a:cubicBezTo>
                  <a:pt x="4743" y="13455"/>
                  <a:pt x="4717" y="13415"/>
                  <a:pt x="4717" y="13365"/>
                </a:cubicBezTo>
                <a:cubicBezTo>
                  <a:pt x="4717" y="13316"/>
                  <a:pt x="4743" y="13276"/>
                  <a:pt x="4775" y="13276"/>
                </a:cubicBezTo>
                <a:close/>
                <a:moveTo>
                  <a:pt x="4252" y="13276"/>
                </a:moveTo>
                <a:cubicBezTo>
                  <a:pt x="4284" y="13276"/>
                  <a:pt x="4309" y="13316"/>
                  <a:pt x="4309" y="13365"/>
                </a:cubicBezTo>
                <a:cubicBezTo>
                  <a:pt x="4309" y="13415"/>
                  <a:pt x="4284" y="13455"/>
                  <a:pt x="4252" y="13455"/>
                </a:cubicBezTo>
                <a:cubicBezTo>
                  <a:pt x="4220" y="13455"/>
                  <a:pt x="4194" y="13415"/>
                  <a:pt x="4194" y="13365"/>
                </a:cubicBezTo>
                <a:cubicBezTo>
                  <a:pt x="4194" y="13316"/>
                  <a:pt x="4220" y="13276"/>
                  <a:pt x="4252" y="13276"/>
                </a:cubicBezTo>
                <a:close/>
                <a:moveTo>
                  <a:pt x="4075" y="13276"/>
                </a:moveTo>
                <a:cubicBezTo>
                  <a:pt x="4107" y="13276"/>
                  <a:pt x="4133" y="13316"/>
                  <a:pt x="4133" y="13365"/>
                </a:cubicBezTo>
                <a:cubicBezTo>
                  <a:pt x="4133" y="13415"/>
                  <a:pt x="4107" y="13455"/>
                  <a:pt x="4075" y="13455"/>
                </a:cubicBezTo>
                <a:cubicBezTo>
                  <a:pt x="4044" y="13455"/>
                  <a:pt x="4018" y="13415"/>
                  <a:pt x="4018" y="13365"/>
                </a:cubicBezTo>
                <a:cubicBezTo>
                  <a:pt x="4018" y="13316"/>
                  <a:pt x="4044" y="13276"/>
                  <a:pt x="4075" y="13276"/>
                </a:cubicBezTo>
                <a:close/>
                <a:moveTo>
                  <a:pt x="3901" y="13276"/>
                </a:moveTo>
                <a:cubicBezTo>
                  <a:pt x="3933" y="13276"/>
                  <a:pt x="3959" y="13316"/>
                  <a:pt x="3959" y="13365"/>
                </a:cubicBezTo>
                <a:cubicBezTo>
                  <a:pt x="3959" y="13415"/>
                  <a:pt x="3933" y="13455"/>
                  <a:pt x="3901" y="13455"/>
                </a:cubicBezTo>
                <a:cubicBezTo>
                  <a:pt x="3870" y="13455"/>
                  <a:pt x="3844" y="13415"/>
                  <a:pt x="3844" y="13365"/>
                </a:cubicBezTo>
                <a:cubicBezTo>
                  <a:pt x="3844" y="13316"/>
                  <a:pt x="3870" y="13276"/>
                  <a:pt x="3901" y="13276"/>
                </a:cubicBezTo>
                <a:close/>
                <a:moveTo>
                  <a:pt x="17520" y="13007"/>
                </a:moveTo>
                <a:cubicBezTo>
                  <a:pt x="17552" y="13007"/>
                  <a:pt x="17578" y="13047"/>
                  <a:pt x="17578" y="13096"/>
                </a:cubicBezTo>
                <a:cubicBezTo>
                  <a:pt x="17578" y="13145"/>
                  <a:pt x="17552" y="13185"/>
                  <a:pt x="17520" y="13185"/>
                </a:cubicBezTo>
                <a:cubicBezTo>
                  <a:pt x="17489" y="13185"/>
                  <a:pt x="17463" y="13145"/>
                  <a:pt x="17463" y="13096"/>
                </a:cubicBezTo>
                <a:cubicBezTo>
                  <a:pt x="17463" y="13047"/>
                  <a:pt x="17489" y="13007"/>
                  <a:pt x="17520" y="13007"/>
                </a:cubicBezTo>
                <a:close/>
                <a:moveTo>
                  <a:pt x="17170" y="13007"/>
                </a:moveTo>
                <a:cubicBezTo>
                  <a:pt x="17202" y="13007"/>
                  <a:pt x="17227" y="13047"/>
                  <a:pt x="17227" y="13096"/>
                </a:cubicBezTo>
                <a:cubicBezTo>
                  <a:pt x="17227" y="13145"/>
                  <a:pt x="17202" y="13185"/>
                  <a:pt x="17170" y="13185"/>
                </a:cubicBezTo>
                <a:cubicBezTo>
                  <a:pt x="17138" y="13185"/>
                  <a:pt x="17112" y="13145"/>
                  <a:pt x="17112" y="13096"/>
                </a:cubicBezTo>
                <a:cubicBezTo>
                  <a:pt x="17112" y="13047"/>
                  <a:pt x="17138" y="13007"/>
                  <a:pt x="17170" y="13007"/>
                </a:cubicBezTo>
                <a:close/>
                <a:moveTo>
                  <a:pt x="16995" y="13007"/>
                </a:moveTo>
                <a:cubicBezTo>
                  <a:pt x="17027" y="13007"/>
                  <a:pt x="17053" y="13047"/>
                  <a:pt x="17053" y="13096"/>
                </a:cubicBezTo>
                <a:cubicBezTo>
                  <a:pt x="17053" y="13145"/>
                  <a:pt x="17027" y="13185"/>
                  <a:pt x="16995" y="13185"/>
                </a:cubicBezTo>
                <a:cubicBezTo>
                  <a:pt x="16963" y="13185"/>
                  <a:pt x="16938" y="13145"/>
                  <a:pt x="16938" y="13096"/>
                </a:cubicBezTo>
                <a:cubicBezTo>
                  <a:pt x="16938" y="13047"/>
                  <a:pt x="16963" y="13007"/>
                  <a:pt x="16995" y="13007"/>
                </a:cubicBezTo>
                <a:close/>
                <a:moveTo>
                  <a:pt x="16821" y="13007"/>
                </a:moveTo>
                <a:cubicBezTo>
                  <a:pt x="16853" y="13007"/>
                  <a:pt x="16879" y="13047"/>
                  <a:pt x="16879" y="13096"/>
                </a:cubicBezTo>
                <a:cubicBezTo>
                  <a:pt x="16879" y="13145"/>
                  <a:pt x="16853" y="13185"/>
                  <a:pt x="16821" y="13185"/>
                </a:cubicBezTo>
                <a:cubicBezTo>
                  <a:pt x="16789" y="13185"/>
                  <a:pt x="16764" y="13145"/>
                  <a:pt x="16764" y="13096"/>
                </a:cubicBezTo>
                <a:cubicBezTo>
                  <a:pt x="16764" y="13047"/>
                  <a:pt x="16789" y="13007"/>
                  <a:pt x="16821" y="13007"/>
                </a:cubicBezTo>
                <a:close/>
                <a:moveTo>
                  <a:pt x="16645" y="13007"/>
                </a:moveTo>
                <a:cubicBezTo>
                  <a:pt x="16677" y="13007"/>
                  <a:pt x="16702" y="13047"/>
                  <a:pt x="16702" y="13096"/>
                </a:cubicBezTo>
                <a:cubicBezTo>
                  <a:pt x="16702" y="13145"/>
                  <a:pt x="16677" y="13185"/>
                  <a:pt x="16645" y="13185"/>
                </a:cubicBezTo>
                <a:cubicBezTo>
                  <a:pt x="16613" y="13185"/>
                  <a:pt x="16587" y="13145"/>
                  <a:pt x="16587" y="13096"/>
                </a:cubicBezTo>
                <a:cubicBezTo>
                  <a:pt x="16587" y="13047"/>
                  <a:pt x="16613" y="13007"/>
                  <a:pt x="16645" y="13007"/>
                </a:cubicBezTo>
                <a:close/>
                <a:moveTo>
                  <a:pt x="16471" y="13007"/>
                </a:moveTo>
                <a:cubicBezTo>
                  <a:pt x="16502" y="13007"/>
                  <a:pt x="16528" y="13047"/>
                  <a:pt x="16528" y="13096"/>
                </a:cubicBezTo>
                <a:cubicBezTo>
                  <a:pt x="16528" y="13145"/>
                  <a:pt x="16502" y="13185"/>
                  <a:pt x="16471" y="13185"/>
                </a:cubicBezTo>
                <a:cubicBezTo>
                  <a:pt x="16439" y="13185"/>
                  <a:pt x="16413" y="13145"/>
                  <a:pt x="16413" y="13096"/>
                </a:cubicBezTo>
                <a:cubicBezTo>
                  <a:pt x="16413" y="13047"/>
                  <a:pt x="16439" y="13007"/>
                  <a:pt x="16471" y="13007"/>
                </a:cubicBezTo>
                <a:close/>
                <a:moveTo>
                  <a:pt x="16296" y="13007"/>
                </a:moveTo>
                <a:cubicBezTo>
                  <a:pt x="16328" y="13007"/>
                  <a:pt x="16353" y="13047"/>
                  <a:pt x="16353" y="13096"/>
                </a:cubicBezTo>
                <a:cubicBezTo>
                  <a:pt x="16353" y="13145"/>
                  <a:pt x="16328" y="13185"/>
                  <a:pt x="16296" y="13185"/>
                </a:cubicBezTo>
                <a:cubicBezTo>
                  <a:pt x="16264" y="13185"/>
                  <a:pt x="16238" y="13145"/>
                  <a:pt x="16238" y="13096"/>
                </a:cubicBezTo>
                <a:cubicBezTo>
                  <a:pt x="16238" y="13047"/>
                  <a:pt x="16264" y="13007"/>
                  <a:pt x="16296" y="13007"/>
                </a:cubicBezTo>
                <a:close/>
                <a:moveTo>
                  <a:pt x="16122" y="13007"/>
                </a:moveTo>
                <a:cubicBezTo>
                  <a:pt x="16154" y="13007"/>
                  <a:pt x="16179" y="13047"/>
                  <a:pt x="16179" y="13096"/>
                </a:cubicBezTo>
                <a:cubicBezTo>
                  <a:pt x="16179" y="13145"/>
                  <a:pt x="16154" y="13185"/>
                  <a:pt x="16122" y="13185"/>
                </a:cubicBezTo>
                <a:cubicBezTo>
                  <a:pt x="16090" y="13185"/>
                  <a:pt x="16065" y="13145"/>
                  <a:pt x="16065" y="13096"/>
                </a:cubicBezTo>
                <a:cubicBezTo>
                  <a:pt x="16065" y="13047"/>
                  <a:pt x="16090" y="13007"/>
                  <a:pt x="16122" y="13007"/>
                </a:cubicBezTo>
                <a:close/>
                <a:moveTo>
                  <a:pt x="15946" y="13007"/>
                </a:moveTo>
                <a:cubicBezTo>
                  <a:pt x="15977" y="13007"/>
                  <a:pt x="16003" y="13047"/>
                  <a:pt x="16003" y="13096"/>
                </a:cubicBezTo>
                <a:cubicBezTo>
                  <a:pt x="16003" y="13145"/>
                  <a:pt x="15977" y="13185"/>
                  <a:pt x="15946" y="13185"/>
                </a:cubicBezTo>
                <a:cubicBezTo>
                  <a:pt x="15914" y="13185"/>
                  <a:pt x="15888" y="13145"/>
                  <a:pt x="15888" y="13096"/>
                </a:cubicBezTo>
                <a:cubicBezTo>
                  <a:pt x="15888" y="13047"/>
                  <a:pt x="15914" y="13007"/>
                  <a:pt x="15946" y="13007"/>
                </a:cubicBezTo>
                <a:close/>
                <a:moveTo>
                  <a:pt x="15772" y="13007"/>
                </a:moveTo>
                <a:cubicBezTo>
                  <a:pt x="15803" y="13007"/>
                  <a:pt x="15829" y="13047"/>
                  <a:pt x="15829" y="13096"/>
                </a:cubicBezTo>
                <a:cubicBezTo>
                  <a:pt x="15829" y="13145"/>
                  <a:pt x="15803" y="13185"/>
                  <a:pt x="15772" y="13185"/>
                </a:cubicBezTo>
                <a:cubicBezTo>
                  <a:pt x="15740" y="13185"/>
                  <a:pt x="15714" y="13145"/>
                  <a:pt x="15714" y="13096"/>
                </a:cubicBezTo>
                <a:cubicBezTo>
                  <a:pt x="15714" y="13047"/>
                  <a:pt x="15740" y="13007"/>
                  <a:pt x="15772" y="13007"/>
                </a:cubicBezTo>
                <a:close/>
                <a:moveTo>
                  <a:pt x="15597" y="13007"/>
                </a:moveTo>
                <a:cubicBezTo>
                  <a:pt x="15629" y="13007"/>
                  <a:pt x="15654" y="13047"/>
                  <a:pt x="15654" y="13096"/>
                </a:cubicBezTo>
                <a:cubicBezTo>
                  <a:pt x="15654" y="13145"/>
                  <a:pt x="15629" y="13185"/>
                  <a:pt x="15597" y="13185"/>
                </a:cubicBezTo>
                <a:cubicBezTo>
                  <a:pt x="15565" y="13185"/>
                  <a:pt x="15539" y="13145"/>
                  <a:pt x="15539" y="13096"/>
                </a:cubicBezTo>
                <a:cubicBezTo>
                  <a:pt x="15539" y="13047"/>
                  <a:pt x="15565" y="13007"/>
                  <a:pt x="15597" y="13007"/>
                </a:cubicBezTo>
                <a:close/>
                <a:moveTo>
                  <a:pt x="15423" y="13007"/>
                </a:moveTo>
                <a:cubicBezTo>
                  <a:pt x="15455" y="13007"/>
                  <a:pt x="15480" y="13047"/>
                  <a:pt x="15480" y="13096"/>
                </a:cubicBezTo>
                <a:cubicBezTo>
                  <a:pt x="15480" y="13145"/>
                  <a:pt x="15455" y="13185"/>
                  <a:pt x="15423" y="13185"/>
                </a:cubicBezTo>
                <a:cubicBezTo>
                  <a:pt x="15391" y="13185"/>
                  <a:pt x="15366" y="13145"/>
                  <a:pt x="15366" y="13096"/>
                </a:cubicBezTo>
                <a:cubicBezTo>
                  <a:pt x="15366" y="13047"/>
                  <a:pt x="15391" y="13007"/>
                  <a:pt x="15423" y="13007"/>
                </a:cubicBezTo>
                <a:close/>
                <a:moveTo>
                  <a:pt x="15247" y="13007"/>
                </a:moveTo>
                <a:cubicBezTo>
                  <a:pt x="15278" y="13007"/>
                  <a:pt x="15304" y="13047"/>
                  <a:pt x="15304" y="13096"/>
                </a:cubicBezTo>
                <a:cubicBezTo>
                  <a:pt x="15304" y="13145"/>
                  <a:pt x="15278" y="13185"/>
                  <a:pt x="15247" y="13185"/>
                </a:cubicBezTo>
                <a:cubicBezTo>
                  <a:pt x="15215" y="13185"/>
                  <a:pt x="15189" y="13145"/>
                  <a:pt x="15189" y="13096"/>
                </a:cubicBezTo>
                <a:cubicBezTo>
                  <a:pt x="15189" y="13047"/>
                  <a:pt x="15215" y="13007"/>
                  <a:pt x="15247" y="13007"/>
                </a:cubicBezTo>
                <a:close/>
                <a:moveTo>
                  <a:pt x="15073" y="13007"/>
                </a:moveTo>
                <a:cubicBezTo>
                  <a:pt x="15104" y="13007"/>
                  <a:pt x="15130" y="13047"/>
                  <a:pt x="15130" y="13096"/>
                </a:cubicBezTo>
                <a:cubicBezTo>
                  <a:pt x="15130" y="13145"/>
                  <a:pt x="15104" y="13185"/>
                  <a:pt x="15073" y="13185"/>
                </a:cubicBezTo>
                <a:cubicBezTo>
                  <a:pt x="15041" y="13185"/>
                  <a:pt x="15015" y="13145"/>
                  <a:pt x="15015" y="13096"/>
                </a:cubicBezTo>
                <a:cubicBezTo>
                  <a:pt x="15015" y="13047"/>
                  <a:pt x="15041" y="13007"/>
                  <a:pt x="15073" y="13007"/>
                </a:cubicBezTo>
                <a:close/>
                <a:moveTo>
                  <a:pt x="14897" y="13007"/>
                </a:moveTo>
                <a:cubicBezTo>
                  <a:pt x="14928" y="13007"/>
                  <a:pt x="14954" y="13047"/>
                  <a:pt x="14954" y="13096"/>
                </a:cubicBezTo>
                <a:cubicBezTo>
                  <a:pt x="14954" y="13145"/>
                  <a:pt x="14928" y="13185"/>
                  <a:pt x="14897" y="13185"/>
                </a:cubicBezTo>
                <a:cubicBezTo>
                  <a:pt x="14865" y="13185"/>
                  <a:pt x="14839" y="13145"/>
                  <a:pt x="14839" y="13096"/>
                </a:cubicBezTo>
                <a:cubicBezTo>
                  <a:pt x="14839" y="13047"/>
                  <a:pt x="14865" y="13007"/>
                  <a:pt x="14897" y="13007"/>
                </a:cubicBezTo>
                <a:close/>
                <a:moveTo>
                  <a:pt x="14723" y="13007"/>
                </a:moveTo>
                <a:cubicBezTo>
                  <a:pt x="14755" y="13007"/>
                  <a:pt x="14780" y="13047"/>
                  <a:pt x="14780" y="13096"/>
                </a:cubicBezTo>
                <a:cubicBezTo>
                  <a:pt x="14780" y="13145"/>
                  <a:pt x="14755" y="13185"/>
                  <a:pt x="14723" y="13185"/>
                </a:cubicBezTo>
                <a:cubicBezTo>
                  <a:pt x="14691" y="13185"/>
                  <a:pt x="14665" y="13145"/>
                  <a:pt x="14665" y="13096"/>
                </a:cubicBezTo>
                <a:cubicBezTo>
                  <a:pt x="14665" y="13047"/>
                  <a:pt x="14691" y="13007"/>
                  <a:pt x="14723" y="13007"/>
                </a:cubicBezTo>
                <a:close/>
                <a:moveTo>
                  <a:pt x="14547" y="13007"/>
                </a:moveTo>
                <a:cubicBezTo>
                  <a:pt x="14578" y="13007"/>
                  <a:pt x="14604" y="13047"/>
                  <a:pt x="14604" y="13096"/>
                </a:cubicBezTo>
                <a:cubicBezTo>
                  <a:pt x="14604" y="13145"/>
                  <a:pt x="14578" y="13185"/>
                  <a:pt x="14547" y="13185"/>
                </a:cubicBezTo>
                <a:cubicBezTo>
                  <a:pt x="14515" y="13185"/>
                  <a:pt x="14489" y="13145"/>
                  <a:pt x="14489" y="13096"/>
                </a:cubicBezTo>
                <a:cubicBezTo>
                  <a:pt x="14489" y="13047"/>
                  <a:pt x="14515" y="13007"/>
                  <a:pt x="14547" y="13007"/>
                </a:cubicBezTo>
                <a:close/>
                <a:moveTo>
                  <a:pt x="14373" y="13007"/>
                </a:moveTo>
                <a:cubicBezTo>
                  <a:pt x="14404" y="13007"/>
                  <a:pt x="14430" y="13047"/>
                  <a:pt x="14430" y="13096"/>
                </a:cubicBezTo>
                <a:cubicBezTo>
                  <a:pt x="14430" y="13145"/>
                  <a:pt x="14404" y="13185"/>
                  <a:pt x="14373" y="13185"/>
                </a:cubicBezTo>
                <a:cubicBezTo>
                  <a:pt x="14341" y="13185"/>
                  <a:pt x="14315" y="13145"/>
                  <a:pt x="14315" y="13096"/>
                </a:cubicBezTo>
                <a:cubicBezTo>
                  <a:pt x="14315" y="13047"/>
                  <a:pt x="14341" y="13007"/>
                  <a:pt x="14373" y="13007"/>
                </a:cubicBezTo>
                <a:close/>
                <a:moveTo>
                  <a:pt x="13498" y="13007"/>
                </a:moveTo>
                <a:cubicBezTo>
                  <a:pt x="13530" y="13007"/>
                  <a:pt x="13556" y="13047"/>
                  <a:pt x="13556" y="13096"/>
                </a:cubicBezTo>
                <a:cubicBezTo>
                  <a:pt x="13556" y="13145"/>
                  <a:pt x="13530" y="13185"/>
                  <a:pt x="13498" y="13185"/>
                </a:cubicBezTo>
                <a:cubicBezTo>
                  <a:pt x="13467" y="13185"/>
                  <a:pt x="13441" y="13145"/>
                  <a:pt x="13441" y="13096"/>
                </a:cubicBezTo>
                <a:cubicBezTo>
                  <a:pt x="13441" y="13047"/>
                  <a:pt x="13467" y="13007"/>
                  <a:pt x="13498" y="13007"/>
                </a:cubicBezTo>
                <a:close/>
                <a:moveTo>
                  <a:pt x="13325" y="13007"/>
                </a:moveTo>
                <a:cubicBezTo>
                  <a:pt x="13356" y="13007"/>
                  <a:pt x="13382" y="13047"/>
                  <a:pt x="13382" y="13096"/>
                </a:cubicBezTo>
                <a:cubicBezTo>
                  <a:pt x="13382" y="13145"/>
                  <a:pt x="13356" y="13185"/>
                  <a:pt x="13325" y="13185"/>
                </a:cubicBezTo>
                <a:cubicBezTo>
                  <a:pt x="13293" y="13185"/>
                  <a:pt x="13267" y="13145"/>
                  <a:pt x="13267" y="13096"/>
                </a:cubicBezTo>
                <a:cubicBezTo>
                  <a:pt x="13267" y="13047"/>
                  <a:pt x="13293" y="13007"/>
                  <a:pt x="13325" y="13007"/>
                </a:cubicBezTo>
                <a:close/>
                <a:moveTo>
                  <a:pt x="13148" y="13007"/>
                </a:moveTo>
                <a:cubicBezTo>
                  <a:pt x="13180" y="13007"/>
                  <a:pt x="13206" y="13047"/>
                  <a:pt x="13206" y="13096"/>
                </a:cubicBezTo>
                <a:cubicBezTo>
                  <a:pt x="13206" y="13145"/>
                  <a:pt x="13180" y="13185"/>
                  <a:pt x="13148" y="13185"/>
                </a:cubicBezTo>
                <a:cubicBezTo>
                  <a:pt x="13116" y="13185"/>
                  <a:pt x="13091" y="13145"/>
                  <a:pt x="13091" y="13096"/>
                </a:cubicBezTo>
                <a:cubicBezTo>
                  <a:pt x="13091" y="13047"/>
                  <a:pt x="13116" y="13007"/>
                  <a:pt x="13148" y="13007"/>
                </a:cubicBezTo>
                <a:close/>
                <a:moveTo>
                  <a:pt x="12974" y="13007"/>
                </a:moveTo>
                <a:cubicBezTo>
                  <a:pt x="13006" y="13007"/>
                  <a:pt x="13032" y="13047"/>
                  <a:pt x="13032" y="13096"/>
                </a:cubicBezTo>
                <a:cubicBezTo>
                  <a:pt x="13032" y="13145"/>
                  <a:pt x="13006" y="13185"/>
                  <a:pt x="12974" y="13185"/>
                </a:cubicBezTo>
                <a:cubicBezTo>
                  <a:pt x="12942" y="13185"/>
                  <a:pt x="12917" y="13145"/>
                  <a:pt x="12917" y="13096"/>
                </a:cubicBezTo>
                <a:cubicBezTo>
                  <a:pt x="12917" y="13047"/>
                  <a:pt x="12942" y="13007"/>
                  <a:pt x="12974" y="13007"/>
                </a:cubicBezTo>
                <a:close/>
                <a:moveTo>
                  <a:pt x="12799" y="13007"/>
                </a:moveTo>
                <a:cubicBezTo>
                  <a:pt x="12831" y="13007"/>
                  <a:pt x="12857" y="13047"/>
                  <a:pt x="12857" y="13096"/>
                </a:cubicBezTo>
                <a:cubicBezTo>
                  <a:pt x="12857" y="13145"/>
                  <a:pt x="12831" y="13185"/>
                  <a:pt x="12799" y="13185"/>
                </a:cubicBezTo>
                <a:cubicBezTo>
                  <a:pt x="12768" y="13185"/>
                  <a:pt x="12742" y="13145"/>
                  <a:pt x="12742" y="13096"/>
                </a:cubicBezTo>
                <a:cubicBezTo>
                  <a:pt x="12742" y="13047"/>
                  <a:pt x="12768" y="13007"/>
                  <a:pt x="12799" y="13007"/>
                </a:cubicBezTo>
                <a:close/>
                <a:moveTo>
                  <a:pt x="12626" y="13007"/>
                </a:moveTo>
                <a:cubicBezTo>
                  <a:pt x="12657" y="13007"/>
                  <a:pt x="12683" y="13047"/>
                  <a:pt x="12683" y="13096"/>
                </a:cubicBezTo>
                <a:cubicBezTo>
                  <a:pt x="12683" y="13145"/>
                  <a:pt x="12657" y="13185"/>
                  <a:pt x="12626" y="13185"/>
                </a:cubicBezTo>
                <a:cubicBezTo>
                  <a:pt x="12594" y="13185"/>
                  <a:pt x="12568" y="13145"/>
                  <a:pt x="12568" y="13096"/>
                </a:cubicBezTo>
                <a:cubicBezTo>
                  <a:pt x="12568" y="13047"/>
                  <a:pt x="12594" y="13007"/>
                  <a:pt x="12626" y="13007"/>
                </a:cubicBezTo>
                <a:close/>
                <a:moveTo>
                  <a:pt x="12275" y="13007"/>
                </a:moveTo>
                <a:cubicBezTo>
                  <a:pt x="12307" y="13007"/>
                  <a:pt x="12332" y="13047"/>
                  <a:pt x="12332" y="13096"/>
                </a:cubicBezTo>
                <a:cubicBezTo>
                  <a:pt x="12332" y="13145"/>
                  <a:pt x="12307" y="13185"/>
                  <a:pt x="12275" y="13185"/>
                </a:cubicBezTo>
                <a:cubicBezTo>
                  <a:pt x="12243" y="13185"/>
                  <a:pt x="12218" y="13145"/>
                  <a:pt x="12218" y="13096"/>
                </a:cubicBezTo>
                <a:cubicBezTo>
                  <a:pt x="12218" y="13047"/>
                  <a:pt x="12243" y="13007"/>
                  <a:pt x="12275" y="13007"/>
                </a:cubicBezTo>
                <a:close/>
                <a:moveTo>
                  <a:pt x="12100" y="13007"/>
                </a:moveTo>
                <a:cubicBezTo>
                  <a:pt x="12131" y="13007"/>
                  <a:pt x="12157" y="13047"/>
                  <a:pt x="12157" y="13096"/>
                </a:cubicBezTo>
                <a:cubicBezTo>
                  <a:pt x="12157" y="13145"/>
                  <a:pt x="12131" y="13185"/>
                  <a:pt x="12100" y="13185"/>
                </a:cubicBezTo>
                <a:cubicBezTo>
                  <a:pt x="12068" y="13185"/>
                  <a:pt x="12042" y="13145"/>
                  <a:pt x="12042" y="13096"/>
                </a:cubicBezTo>
                <a:cubicBezTo>
                  <a:pt x="12042" y="13047"/>
                  <a:pt x="12068" y="13007"/>
                  <a:pt x="12100" y="13007"/>
                </a:cubicBezTo>
                <a:close/>
                <a:moveTo>
                  <a:pt x="11926" y="13007"/>
                </a:moveTo>
                <a:cubicBezTo>
                  <a:pt x="11957" y="13007"/>
                  <a:pt x="11983" y="13047"/>
                  <a:pt x="11983" y="13096"/>
                </a:cubicBezTo>
                <a:cubicBezTo>
                  <a:pt x="11983" y="13145"/>
                  <a:pt x="11957" y="13185"/>
                  <a:pt x="11926" y="13185"/>
                </a:cubicBezTo>
                <a:cubicBezTo>
                  <a:pt x="11894" y="13185"/>
                  <a:pt x="11868" y="13145"/>
                  <a:pt x="11868" y="13096"/>
                </a:cubicBezTo>
                <a:cubicBezTo>
                  <a:pt x="11868" y="13047"/>
                  <a:pt x="11894" y="13007"/>
                  <a:pt x="11926" y="13007"/>
                </a:cubicBezTo>
                <a:close/>
                <a:moveTo>
                  <a:pt x="11749" y="13007"/>
                </a:moveTo>
                <a:cubicBezTo>
                  <a:pt x="11781" y="13007"/>
                  <a:pt x="11807" y="13047"/>
                  <a:pt x="11807" y="13096"/>
                </a:cubicBezTo>
                <a:cubicBezTo>
                  <a:pt x="11807" y="13145"/>
                  <a:pt x="11781" y="13185"/>
                  <a:pt x="11749" y="13185"/>
                </a:cubicBezTo>
                <a:cubicBezTo>
                  <a:pt x="11718" y="13185"/>
                  <a:pt x="11692" y="13145"/>
                  <a:pt x="11692" y="13096"/>
                </a:cubicBezTo>
                <a:cubicBezTo>
                  <a:pt x="11692" y="13047"/>
                  <a:pt x="11718" y="13007"/>
                  <a:pt x="11749" y="13007"/>
                </a:cubicBezTo>
                <a:close/>
                <a:moveTo>
                  <a:pt x="11575" y="13007"/>
                </a:moveTo>
                <a:cubicBezTo>
                  <a:pt x="11607" y="13007"/>
                  <a:pt x="11633" y="13047"/>
                  <a:pt x="11633" y="13096"/>
                </a:cubicBezTo>
                <a:cubicBezTo>
                  <a:pt x="11633" y="13145"/>
                  <a:pt x="11607" y="13185"/>
                  <a:pt x="11575" y="13185"/>
                </a:cubicBezTo>
                <a:cubicBezTo>
                  <a:pt x="11543" y="13185"/>
                  <a:pt x="11518" y="13145"/>
                  <a:pt x="11518" y="13096"/>
                </a:cubicBezTo>
                <a:cubicBezTo>
                  <a:pt x="11518" y="13047"/>
                  <a:pt x="11543" y="13007"/>
                  <a:pt x="11575" y="13007"/>
                </a:cubicBezTo>
                <a:close/>
                <a:moveTo>
                  <a:pt x="11400" y="13007"/>
                </a:moveTo>
                <a:cubicBezTo>
                  <a:pt x="11432" y="13007"/>
                  <a:pt x="11458" y="13047"/>
                  <a:pt x="11458" y="13096"/>
                </a:cubicBezTo>
                <a:cubicBezTo>
                  <a:pt x="11458" y="13145"/>
                  <a:pt x="11432" y="13185"/>
                  <a:pt x="11400" y="13185"/>
                </a:cubicBezTo>
                <a:cubicBezTo>
                  <a:pt x="11369" y="13185"/>
                  <a:pt x="11343" y="13145"/>
                  <a:pt x="11343" y="13096"/>
                </a:cubicBezTo>
                <a:cubicBezTo>
                  <a:pt x="11343" y="13047"/>
                  <a:pt x="11369" y="13007"/>
                  <a:pt x="11400" y="13007"/>
                </a:cubicBezTo>
                <a:close/>
                <a:moveTo>
                  <a:pt x="11227" y="13007"/>
                </a:moveTo>
                <a:cubicBezTo>
                  <a:pt x="11258" y="13007"/>
                  <a:pt x="11284" y="13047"/>
                  <a:pt x="11284" y="13096"/>
                </a:cubicBezTo>
                <a:cubicBezTo>
                  <a:pt x="11284" y="13145"/>
                  <a:pt x="11258" y="13185"/>
                  <a:pt x="11227" y="13185"/>
                </a:cubicBezTo>
                <a:cubicBezTo>
                  <a:pt x="11195" y="13185"/>
                  <a:pt x="11169" y="13145"/>
                  <a:pt x="11169" y="13096"/>
                </a:cubicBezTo>
                <a:cubicBezTo>
                  <a:pt x="11169" y="13047"/>
                  <a:pt x="11195" y="13007"/>
                  <a:pt x="11227" y="13007"/>
                </a:cubicBezTo>
                <a:close/>
                <a:moveTo>
                  <a:pt x="11050" y="13007"/>
                </a:moveTo>
                <a:cubicBezTo>
                  <a:pt x="11082" y="13007"/>
                  <a:pt x="11108" y="13047"/>
                  <a:pt x="11108" y="13096"/>
                </a:cubicBezTo>
                <a:cubicBezTo>
                  <a:pt x="11108" y="13145"/>
                  <a:pt x="11082" y="13185"/>
                  <a:pt x="11050" y="13185"/>
                </a:cubicBezTo>
                <a:cubicBezTo>
                  <a:pt x="11018" y="13185"/>
                  <a:pt x="10993" y="13145"/>
                  <a:pt x="10993" y="13096"/>
                </a:cubicBezTo>
                <a:cubicBezTo>
                  <a:pt x="10993" y="13047"/>
                  <a:pt x="11018" y="13007"/>
                  <a:pt x="11050" y="13007"/>
                </a:cubicBezTo>
                <a:close/>
                <a:moveTo>
                  <a:pt x="10876" y="13007"/>
                </a:moveTo>
                <a:cubicBezTo>
                  <a:pt x="10908" y="13007"/>
                  <a:pt x="10934" y="13047"/>
                  <a:pt x="10934" y="13096"/>
                </a:cubicBezTo>
                <a:cubicBezTo>
                  <a:pt x="10934" y="13145"/>
                  <a:pt x="10908" y="13185"/>
                  <a:pt x="10876" y="13185"/>
                </a:cubicBezTo>
                <a:cubicBezTo>
                  <a:pt x="10844" y="13185"/>
                  <a:pt x="10819" y="13145"/>
                  <a:pt x="10819" y="13096"/>
                </a:cubicBezTo>
                <a:cubicBezTo>
                  <a:pt x="10819" y="13047"/>
                  <a:pt x="10844" y="13007"/>
                  <a:pt x="10876" y="13007"/>
                </a:cubicBezTo>
                <a:close/>
                <a:moveTo>
                  <a:pt x="10720" y="13005"/>
                </a:moveTo>
                <a:cubicBezTo>
                  <a:pt x="10752" y="13005"/>
                  <a:pt x="10777" y="13045"/>
                  <a:pt x="10777" y="13094"/>
                </a:cubicBezTo>
                <a:cubicBezTo>
                  <a:pt x="10777" y="13144"/>
                  <a:pt x="10752" y="13184"/>
                  <a:pt x="10720" y="13184"/>
                </a:cubicBezTo>
                <a:cubicBezTo>
                  <a:pt x="10688" y="13184"/>
                  <a:pt x="10662" y="13144"/>
                  <a:pt x="10662" y="13094"/>
                </a:cubicBezTo>
                <a:cubicBezTo>
                  <a:pt x="10662" y="13045"/>
                  <a:pt x="10688" y="13005"/>
                  <a:pt x="10720" y="13005"/>
                </a:cubicBezTo>
                <a:close/>
                <a:moveTo>
                  <a:pt x="10546" y="13005"/>
                </a:moveTo>
                <a:cubicBezTo>
                  <a:pt x="10578" y="13005"/>
                  <a:pt x="10603" y="13045"/>
                  <a:pt x="10603" y="13094"/>
                </a:cubicBezTo>
                <a:cubicBezTo>
                  <a:pt x="10603" y="13144"/>
                  <a:pt x="10578" y="13184"/>
                  <a:pt x="10546" y="13184"/>
                </a:cubicBezTo>
                <a:cubicBezTo>
                  <a:pt x="10514" y="13184"/>
                  <a:pt x="10488" y="13144"/>
                  <a:pt x="10488" y="13094"/>
                </a:cubicBezTo>
                <a:cubicBezTo>
                  <a:pt x="10488" y="13045"/>
                  <a:pt x="10514" y="13005"/>
                  <a:pt x="10546" y="13005"/>
                </a:cubicBezTo>
                <a:close/>
                <a:moveTo>
                  <a:pt x="10369" y="13005"/>
                </a:moveTo>
                <a:cubicBezTo>
                  <a:pt x="10401" y="13005"/>
                  <a:pt x="10427" y="13045"/>
                  <a:pt x="10427" y="13094"/>
                </a:cubicBezTo>
                <a:cubicBezTo>
                  <a:pt x="10427" y="13144"/>
                  <a:pt x="10401" y="13184"/>
                  <a:pt x="10369" y="13184"/>
                </a:cubicBezTo>
                <a:cubicBezTo>
                  <a:pt x="10338" y="13184"/>
                  <a:pt x="10312" y="13144"/>
                  <a:pt x="10312" y="13094"/>
                </a:cubicBezTo>
                <a:cubicBezTo>
                  <a:pt x="10312" y="13045"/>
                  <a:pt x="10338" y="13005"/>
                  <a:pt x="10369" y="13005"/>
                </a:cubicBezTo>
                <a:close/>
                <a:moveTo>
                  <a:pt x="10195" y="13005"/>
                </a:moveTo>
                <a:cubicBezTo>
                  <a:pt x="10227" y="13005"/>
                  <a:pt x="10253" y="13045"/>
                  <a:pt x="10253" y="13094"/>
                </a:cubicBezTo>
                <a:cubicBezTo>
                  <a:pt x="10253" y="13144"/>
                  <a:pt x="10227" y="13184"/>
                  <a:pt x="10195" y="13184"/>
                </a:cubicBezTo>
                <a:cubicBezTo>
                  <a:pt x="10164" y="13184"/>
                  <a:pt x="10138" y="13144"/>
                  <a:pt x="10138" y="13094"/>
                </a:cubicBezTo>
                <a:cubicBezTo>
                  <a:pt x="10138" y="13045"/>
                  <a:pt x="10164" y="13005"/>
                  <a:pt x="10195" y="13005"/>
                </a:cubicBezTo>
                <a:close/>
                <a:moveTo>
                  <a:pt x="10021" y="13005"/>
                </a:moveTo>
                <a:cubicBezTo>
                  <a:pt x="10052" y="13005"/>
                  <a:pt x="10078" y="13045"/>
                  <a:pt x="10078" y="13094"/>
                </a:cubicBezTo>
                <a:cubicBezTo>
                  <a:pt x="10078" y="13144"/>
                  <a:pt x="10052" y="13184"/>
                  <a:pt x="10021" y="13184"/>
                </a:cubicBezTo>
                <a:cubicBezTo>
                  <a:pt x="9989" y="13184"/>
                  <a:pt x="9963" y="13144"/>
                  <a:pt x="9963" y="13094"/>
                </a:cubicBezTo>
                <a:cubicBezTo>
                  <a:pt x="9963" y="13045"/>
                  <a:pt x="9989" y="13005"/>
                  <a:pt x="10021" y="13005"/>
                </a:cubicBezTo>
                <a:close/>
                <a:moveTo>
                  <a:pt x="9847" y="13005"/>
                </a:moveTo>
                <a:cubicBezTo>
                  <a:pt x="9878" y="13005"/>
                  <a:pt x="9904" y="13045"/>
                  <a:pt x="9904" y="13094"/>
                </a:cubicBezTo>
                <a:cubicBezTo>
                  <a:pt x="9904" y="13144"/>
                  <a:pt x="9878" y="13184"/>
                  <a:pt x="9847" y="13184"/>
                </a:cubicBezTo>
                <a:cubicBezTo>
                  <a:pt x="9815" y="13184"/>
                  <a:pt x="9789" y="13144"/>
                  <a:pt x="9789" y="13094"/>
                </a:cubicBezTo>
                <a:cubicBezTo>
                  <a:pt x="9789" y="13045"/>
                  <a:pt x="9815" y="13005"/>
                  <a:pt x="9847" y="13005"/>
                </a:cubicBezTo>
                <a:close/>
                <a:moveTo>
                  <a:pt x="9670" y="13005"/>
                </a:moveTo>
                <a:cubicBezTo>
                  <a:pt x="9702" y="13005"/>
                  <a:pt x="9727" y="13045"/>
                  <a:pt x="9727" y="13094"/>
                </a:cubicBezTo>
                <a:cubicBezTo>
                  <a:pt x="9727" y="13144"/>
                  <a:pt x="9702" y="13184"/>
                  <a:pt x="9670" y="13184"/>
                </a:cubicBezTo>
                <a:cubicBezTo>
                  <a:pt x="9638" y="13184"/>
                  <a:pt x="9613" y="13144"/>
                  <a:pt x="9613" y="13094"/>
                </a:cubicBezTo>
                <a:cubicBezTo>
                  <a:pt x="9613" y="13045"/>
                  <a:pt x="9638" y="13005"/>
                  <a:pt x="9670" y="13005"/>
                </a:cubicBezTo>
                <a:close/>
                <a:moveTo>
                  <a:pt x="9496" y="13005"/>
                </a:moveTo>
                <a:cubicBezTo>
                  <a:pt x="9528" y="13005"/>
                  <a:pt x="9554" y="13045"/>
                  <a:pt x="9554" y="13094"/>
                </a:cubicBezTo>
                <a:cubicBezTo>
                  <a:pt x="9554" y="13144"/>
                  <a:pt x="9528" y="13184"/>
                  <a:pt x="9496" y="13184"/>
                </a:cubicBezTo>
                <a:cubicBezTo>
                  <a:pt x="9464" y="13184"/>
                  <a:pt x="9439" y="13144"/>
                  <a:pt x="9439" y="13094"/>
                </a:cubicBezTo>
                <a:cubicBezTo>
                  <a:pt x="9439" y="13045"/>
                  <a:pt x="9464" y="13005"/>
                  <a:pt x="9496" y="13005"/>
                </a:cubicBezTo>
                <a:close/>
                <a:moveTo>
                  <a:pt x="9321" y="13005"/>
                </a:moveTo>
                <a:cubicBezTo>
                  <a:pt x="9353" y="13005"/>
                  <a:pt x="9378" y="13045"/>
                  <a:pt x="9378" y="13094"/>
                </a:cubicBezTo>
                <a:cubicBezTo>
                  <a:pt x="9378" y="13144"/>
                  <a:pt x="9353" y="13184"/>
                  <a:pt x="9321" y="13184"/>
                </a:cubicBezTo>
                <a:cubicBezTo>
                  <a:pt x="9289" y="13184"/>
                  <a:pt x="9263" y="13144"/>
                  <a:pt x="9263" y="13094"/>
                </a:cubicBezTo>
                <a:cubicBezTo>
                  <a:pt x="9263" y="13045"/>
                  <a:pt x="9289" y="13005"/>
                  <a:pt x="9321" y="13005"/>
                </a:cubicBezTo>
                <a:close/>
                <a:moveTo>
                  <a:pt x="4075" y="13005"/>
                </a:moveTo>
                <a:cubicBezTo>
                  <a:pt x="4107" y="13005"/>
                  <a:pt x="4133" y="13045"/>
                  <a:pt x="4133" y="13094"/>
                </a:cubicBezTo>
                <a:cubicBezTo>
                  <a:pt x="4133" y="13144"/>
                  <a:pt x="4107" y="13184"/>
                  <a:pt x="4075" y="13184"/>
                </a:cubicBezTo>
                <a:cubicBezTo>
                  <a:pt x="4044" y="13184"/>
                  <a:pt x="4018" y="13144"/>
                  <a:pt x="4018" y="13094"/>
                </a:cubicBezTo>
                <a:cubicBezTo>
                  <a:pt x="4018" y="13045"/>
                  <a:pt x="4044" y="13005"/>
                  <a:pt x="4075" y="13005"/>
                </a:cubicBezTo>
                <a:close/>
                <a:moveTo>
                  <a:pt x="3901" y="13005"/>
                </a:moveTo>
                <a:cubicBezTo>
                  <a:pt x="3933" y="13005"/>
                  <a:pt x="3959" y="13045"/>
                  <a:pt x="3959" y="13094"/>
                </a:cubicBezTo>
                <a:cubicBezTo>
                  <a:pt x="3959" y="13144"/>
                  <a:pt x="3933" y="13184"/>
                  <a:pt x="3901" y="13184"/>
                </a:cubicBezTo>
                <a:cubicBezTo>
                  <a:pt x="3870" y="13184"/>
                  <a:pt x="3844" y="13144"/>
                  <a:pt x="3844" y="13094"/>
                </a:cubicBezTo>
                <a:cubicBezTo>
                  <a:pt x="3844" y="13045"/>
                  <a:pt x="3870" y="13005"/>
                  <a:pt x="3901" y="13005"/>
                </a:cubicBezTo>
                <a:close/>
                <a:moveTo>
                  <a:pt x="3726" y="13005"/>
                </a:moveTo>
                <a:cubicBezTo>
                  <a:pt x="3758" y="13005"/>
                  <a:pt x="3783" y="13045"/>
                  <a:pt x="3783" y="13094"/>
                </a:cubicBezTo>
                <a:cubicBezTo>
                  <a:pt x="3783" y="13144"/>
                  <a:pt x="3758" y="13184"/>
                  <a:pt x="3726" y="13184"/>
                </a:cubicBezTo>
                <a:cubicBezTo>
                  <a:pt x="3694" y="13184"/>
                  <a:pt x="3668" y="13144"/>
                  <a:pt x="3668" y="13094"/>
                </a:cubicBezTo>
                <a:cubicBezTo>
                  <a:pt x="3668" y="13045"/>
                  <a:pt x="3694" y="13005"/>
                  <a:pt x="3726" y="13005"/>
                </a:cubicBezTo>
                <a:close/>
                <a:moveTo>
                  <a:pt x="3552" y="13005"/>
                </a:moveTo>
                <a:cubicBezTo>
                  <a:pt x="3584" y="13005"/>
                  <a:pt x="3609" y="13045"/>
                  <a:pt x="3609" y="13094"/>
                </a:cubicBezTo>
                <a:cubicBezTo>
                  <a:pt x="3609" y="13144"/>
                  <a:pt x="3584" y="13184"/>
                  <a:pt x="3552" y="13184"/>
                </a:cubicBezTo>
                <a:cubicBezTo>
                  <a:pt x="3520" y="13184"/>
                  <a:pt x="3494" y="13144"/>
                  <a:pt x="3494" y="13094"/>
                </a:cubicBezTo>
                <a:cubicBezTo>
                  <a:pt x="3494" y="13045"/>
                  <a:pt x="3520" y="13005"/>
                  <a:pt x="3552" y="13005"/>
                </a:cubicBezTo>
                <a:close/>
                <a:moveTo>
                  <a:pt x="17344" y="12735"/>
                </a:moveTo>
                <a:cubicBezTo>
                  <a:pt x="17376" y="12735"/>
                  <a:pt x="17401" y="12775"/>
                  <a:pt x="17401" y="12824"/>
                </a:cubicBezTo>
                <a:cubicBezTo>
                  <a:pt x="17401" y="12873"/>
                  <a:pt x="17376" y="12913"/>
                  <a:pt x="17344" y="12913"/>
                </a:cubicBezTo>
                <a:cubicBezTo>
                  <a:pt x="17312" y="12913"/>
                  <a:pt x="17286" y="12873"/>
                  <a:pt x="17286" y="12824"/>
                </a:cubicBezTo>
                <a:cubicBezTo>
                  <a:pt x="17286" y="12775"/>
                  <a:pt x="17312" y="12735"/>
                  <a:pt x="17344" y="12735"/>
                </a:cubicBezTo>
                <a:close/>
                <a:moveTo>
                  <a:pt x="17170" y="12735"/>
                </a:moveTo>
                <a:cubicBezTo>
                  <a:pt x="17202" y="12735"/>
                  <a:pt x="17228" y="12775"/>
                  <a:pt x="17228" y="12824"/>
                </a:cubicBezTo>
                <a:cubicBezTo>
                  <a:pt x="17228" y="12873"/>
                  <a:pt x="17202" y="12913"/>
                  <a:pt x="17170" y="12913"/>
                </a:cubicBezTo>
                <a:cubicBezTo>
                  <a:pt x="17138" y="12913"/>
                  <a:pt x="17113" y="12873"/>
                  <a:pt x="17113" y="12824"/>
                </a:cubicBezTo>
                <a:cubicBezTo>
                  <a:pt x="17113" y="12775"/>
                  <a:pt x="17138" y="12735"/>
                  <a:pt x="17170" y="12735"/>
                </a:cubicBezTo>
                <a:close/>
                <a:moveTo>
                  <a:pt x="16995" y="12735"/>
                </a:moveTo>
                <a:cubicBezTo>
                  <a:pt x="17027" y="12735"/>
                  <a:pt x="17053" y="12775"/>
                  <a:pt x="17053" y="12824"/>
                </a:cubicBezTo>
                <a:cubicBezTo>
                  <a:pt x="17053" y="12873"/>
                  <a:pt x="17027" y="12913"/>
                  <a:pt x="16995" y="12913"/>
                </a:cubicBezTo>
                <a:cubicBezTo>
                  <a:pt x="16963" y="12913"/>
                  <a:pt x="16938" y="12873"/>
                  <a:pt x="16938" y="12824"/>
                </a:cubicBezTo>
                <a:cubicBezTo>
                  <a:pt x="16938" y="12775"/>
                  <a:pt x="16963" y="12735"/>
                  <a:pt x="16995" y="12735"/>
                </a:cubicBezTo>
                <a:close/>
                <a:moveTo>
                  <a:pt x="16821" y="12735"/>
                </a:moveTo>
                <a:cubicBezTo>
                  <a:pt x="16853" y="12735"/>
                  <a:pt x="16879" y="12775"/>
                  <a:pt x="16879" y="12824"/>
                </a:cubicBezTo>
                <a:cubicBezTo>
                  <a:pt x="16879" y="12873"/>
                  <a:pt x="16853" y="12913"/>
                  <a:pt x="16821" y="12913"/>
                </a:cubicBezTo>
                <a:cubicBezTo>
                  <a:pt x="16790" y="12913"/>
                  <a:pt x="16764" y="12873"/>
                  <a:pt x="16764" y="12824"/>
                </a:cubicBezTo>
                <a:cubicBezTo>
                  <a:pt x="16764" y="12775"/>
                  <a:pt x="16790" y="12735"/>
                  <a:pt x="16821" y="12735"/>
                </a:cubicBezTo>
                <a:close/>
                <a:moveTo>
                  <a:pt x="16645" y="12735"/>
                </a:moveTo>
                <a:cubicBezTo>
                  <a:pt x="16677" y="12735"/>
                  <a:pt x="16702" y="12775"/>
                  <a:pt x="16702" y="12824"/>
                </a:cubicBezTo>
                <a:cubicBezTo>
                  <a:pt x="16702" y="12873"/>
                  <a:pt x="16677" y="12913"/>
                  <a:pt x="16645" y="12913"/>
                </a:cubicBezTo>
                <a:cubicBezTo>
                  <a:pt x="16613" y="12913"/>
                  <a:pt x="16588" y="12873"/>
                  <a:pt x="16588" y="12824"/>
                </a:cubicBezTo>
                <a:cubicBezTo>
                  <a:pt x="16588" y="12775"/>
                  <a:pt x="16613" y="12735"/>
                  <a:pt x="16645" y="12735"/>
                </a:cubicBezTo>
                <a:close/>
                <a:moveTo>
                  <a:pt x="16471" y="12735"/>
                </a:moveTo>
                <a:cubicBezTo>
                  <a:pt x="16503" y="12735"/>
                  <a:pt x="16528" y="12775"/>
                  <a:pt x="16528" y="12824"/>
                </a:cubicBezTo>
                <a:cubicBezTo>
                  <a:pt x="16528" y="12873"/>
                  <a:pt x="16503" y="12913"/>
                  <a:pt x="16471" y="12913"/>
                </a:cubicBezTo>
                <a:cubicBezTo>
                  <a:pt x="16439" y="12913"/>
                  <a:pt x="16414" y="12873"/>
                  <a:pt x="16414" y="12824"/>
                </a:cubicBezTo>
                <a:cubicBezTo>
                  <a:pt x="16414" y="12775"/>
                  <a:pt x="16439" y="12735"/>
                  <a:pt x="16471" y="12735"/>
                </a:cubicBezTo>
                <a:close/>
                <a:moveTo>
                  <a:pt x="16296" y="12735"/>
                </a:moveTo>
                <a:cubicBezTo>
                  <a:pt x="16328" y="12735"/>
                  <a:pt x="16354" y="12775"/>
                  <a:pt x="16354" y="12824"/>
                </a:cubicBezTo>
                <a:cubicBezTo>
                  <a:pt x="16354" y="12873"/>
                  <a:pt x="16328" y="12913"/>
                  <a:pt x="16296" y="12913"/>
                </a:cubicBezTo>
                <a:cubicBezTo>
                  <a:pt x="16265" y="12913"/>
                  <a:pt x="16239" y="12873"/>
                  <a:pt x="16239" y="12824"/>
                </a:cubicBezTo>
                <a:cubicBezTo>
                  <a:pt x="16239" y="12775"/>
                  <a:pt x="16265" y="12735"/>
                  <a:pt x="16296" y="12735"/>
                </a:cubicBezTo>
                <a:close/>
                <a:moveTo>
                  <a:pt x="16122" y="12735"/>
                </a:moveTo>
                <a:cubicBezTo>
                  <a:pt x="16154" y="12735"/>
                  <a:pt x="16180" y="12775"/>
                  <a:pt x="16180" y="12824"/>
                </a:cubicBezTo>
                <a:cubicBezTo>
                  <a:pt x="16180" y="12873"/>
                  <a:pt x="16154" y="12913"/>
                  <a:pt x="16122" y="12913"/>
                </a:cubicBezTo>
                <a:cubicBezTo>
                  <a:pt x="16090" y="12913"/>
                  <a:pt x="16065" y="12873"/>
                  <a:pt x="16065" y="12824"/>
                </a:cubicBezTo>
                <a:cubicBezTo>
                  <a:pt x="16065" y="12775"/>
                  <a:pt x="16090" y="12735"/>
                  <a:pt x="16122" y="12735"/>
                </a:cubicBezTo>
                <a:close/>
                <a:moveTo>
                  <a:pt x="15946" y="12735"/>
                </a:moveTo>
                <a:cubicBezTo>
                  <a:pt x="15978" y="12735"/>
                  <a:pt x="16003" y="12775"/>
                  <a:pt x="16003" y="12824"/>
                </a:cubicBezTo>
                <a:cubicBezTo>
                  <a:pt x="16003" y="12873"/>
                  <a:pt x="15978" y="12913"/>
                  <a:pt x="15946" y="12913"/>
                </a:cubicBezTo>
                <a:cubicBezTo>
                  <a:pt x="15914" y="12913"/>
                  <a:pt x="15888" y="12873"/>
                  <a:pt x="15888" y="12824"/>
                </a:cubicBezTo>
                <a:cubicBezTo>
                  <a:pt x="15888" y="12775"/>
                  <a:pt x="15914" y="12735"/>
                  <a:pt x="15946" y="12735"/>
                </a:cubicBezTo>
                <a:close/>
                <a:moveTo>
                  <a:pt x="15772" y="12735"/>
                </a:moveTo>
                <a:cubicBezTo>
                  <a:pt x="15803" y="12735"/>
                  <a:pt x="15829" y="12775"/>
                  <a:pt x="15829" y="12824"/>
                </a:cubicBezTo>
                <a:cubicBezTo>
                  <a:pt x="15829" y="12873"/>
                  <a:pt x="15803" y="12913"/>
                  <a:pt x="15772" y="12913"/>
                </a:cubicBezTo>
                <a:cubicBezTo>
                  <a:pt x="15740" y="12913"/>
                  <a:pt x="15714" y="12873"/>
                  <a:pt x="15714" y="12824"/>
                </a:cubicBezTo>
                <a:cubicBezTo>
                  <a:pt x="15714" y="12775"/>
                  <a:pt x="15740" y="12735"/>
                  <a:pt x="15772" y="12735"/>
                </a:cubicBezTo>
                <a:close/>
                <a:moveTo>
                  <a:pt x="15597" y="12735"/>
                </a:moveTo>
                <a:cubicBezTo>
                  <a:pt x="15629" y="12735"/>
                  <a:pt x="15655" y="12775"/>
                  <a:pt x="15655" y="12824"/>
                </a:cubicBezTo>
                <a:cubicBezTo>
                  <a:pt x="15655" y="12873"/>
                  <a:pt x="15629" y="12913"/>
                  <a:pt x="15597" y="12913"/>
                </a:cubicBezTo>
                <a:cubicBezTo>
                  <a:pt x="15565" y="12913"/>
                  <a:pt x="15540" y="12873"/>
                  <a:pt x="15540" y="12824"/>
                </a:cubicBezTo>
                <a:cubicBezTo>
                  <a:pt x="15540" y="12775"/>
                  <a:pt x="15565" y="12735"/>
                  <a:pt x="15597" y="12735"/>
                </a:cubicBezTo>
                <a:close/>
                <a:moveTo>
                  <a:pt x="15423" y="12735"/>
                </a:moveTo>
                <a:cubicBezTo>
                  <a:pt x="15455" y="12735"/>
                  <a:pt x="15480" y="12775"/>
                  <a:pt x="15480" y="12824"/>
                </a:cubicBezTo>
                <a:cubicBezTo>
                  <a:pt x="15480" y="12873"/>
                  <a:pt x="15455" y="12913"/>
                  <a:pt x="15423" y="12913"/>
                </a:cubicBezTo>
                <a:cubicBezTo>
                  <a:pt x="15391" y="12913"/>
                  <a:pt x="15366" y="12873"/>
                  <a:pt x="15366" y="12824"/>
                </a:cubicBezTo>
                <a:cubicBezTo>
                  <a:pt x="15366" y="12775"/>
                  <a:pt x="15391" y="12735"/>
                  <a:pt x="15423" y="12735"/>
                </a:cubicBezTo>
                <a:close/>
                <a:moveTo>
                  <a:pt x="15247" y="12735"/>
                </a:moveTo>
                <a:cubicBezTo>
                  <a:pt x="15278" y="12735"/>
                  <a:pt x="15304" y="12775"/>
                  <a:pt x="15304" y="12824"/>
                </a:cubicBezTo>
                <a:cubicBezTo>
                  <a:pt x="15304" y="12873"/>
                  <a:pt x="15278" y="12913"/>
                  <a:pt x="15247" y="12913"/>
                </a:cubicBezTo>
                <a:cubicBezTo>
                  <a:pt x="15215" y="12913"/>
                  <a:pt x="15189" y="12873"/>
                  <a:pt x="15189" y="12824"/>
                </a:cubicBezTo>
                <a:cubicBezTo>
                  <a:pt x="15189" y="12775"/>
                  <a:pt x="15215" y="12735"/>
                  <a:pt x="15247" y="12735"/>
                </a:cubicBezTo>
                <a:close/>
                <a:moveTo>
                  <a:pt x="15073" y="12735"/>
                </a:moveTo>
                <a:cubicBezTo>
                  <a:pt x="15104" y="12735"/>
                  <a:pt x="15130" y="12775"/>
                  <a:pt x="15130" y="12824"/>
                </a:cubicBezTo>
                <a:cubicBezTo>
                  <a:pt x="15130" y="12873"/>
                  <a:pt x="15104" y="12913"/>
                  <a:pt x="15073" y="12913"/>
                </a:cubicBezTo>
                <a:cubicBezTo>
                  <a:pt x="15041" y="12913"/>
                  <a:pt x="15015" y="12873"/>
                  <a:pt x="15015" y="12824"/>
                </a:cubicBezTo>
                <a:cubicBezTo>
                  <a:pt x="15015" y="12775"/>
                  <a:pt x="15041" y="12735"/>
                  <a:pt x="15073" y="12735"/>
                </a:cubicBezTo>
                <a:close/>
                <a:moveTo>
                  <a:pt x="14897" y="12735"/>
                </a:moveTo>
                <a:cubicBezTo>
                  <a:pt x="14929" y="12735"/>
                  <a:pt x="14955" y="12775"/>
                  <a:pt x="14955" y="12824"/>
                </a:cubicBezTo>
                <a:cubicBezTo>
                  <a:pt x="14955" y="12873"/>
                  <a:pt x="14929" y="12913"/>
                  <a:pt x="14897" y="12913"/>
                </a:cubicBezTo>
                <a:cubicBezTo>
                  <a:pt x="14865" y="12913"/>
                  <a:pt x="14840" y="12873"/>
                  <a:pt x="14840" y="12824"/>
                </a:cubicBezTo>
                <a:cubicBezTo>
                  <a:pt x="14840" y="12775"/>
                  <a:pt x="14865" y="12735"/>
                  <a:pt x="14897" y="12735"/>
                </a:cubicBezTo>
                <a:close/>
                <a:moveTo>
                  <a:pt x="14723" y="12735"/>
                </a:moveTo>
                <a:cubicBezTo>
                  <a:pt x="14755" y="12735"/>
                  <a:pt x="14780" y="12775"/>
                  <a:pt x="14780" y="12824"/>
                </a:cubicBezTo>
                <a:cubicBezTo>
                  <a:pt x="14780" y="12873"/>
                  <a:pt x="14755" y="12913"/>
                  <a:pt x="14723" y="12913"/>
                </a:cubicBezTo>
                <a:cubicBezTo>
                  <a:pt x="14691" y="12913"/>
                  <a:pt x="14665" y="12873"/>
                  <a:pt x="14665" y="12824"/>
                </a:cubicBezTo>
                <a:cubicBezTo>
                  <a:pt x="14665" y="12775"/>
                  <a:pt x="14691" y="12735"/>
                  <a:pt x="14723" y="12735"/>
                </a:cubicBezTo>
                <a:close/>
                <a:moveTo>
                  <a:pt x="14547" y="12735"/>
                </a:moveTo>
                <a:cubicBezTo>
                  <a:pt x="14578" y="12735"/>
                  <a:pt x="14604" y="12775"/>
                  <a:pt x="14604" y="12824"/>
                </a:cubicBezTo>
                <a:cubicBezTo>
                  <a:pt x="14604" y="12873"/>
                  <a:pt x="14578" y="12913"/>
                  <a:pt x="14547" y="12913"/>
                </a:cubicBezTo>
                <a:cubicBezTo>
                  <a:pt x="14515" y="12913"/>
                  <a:pt x="14489" y="12873"/>
                  <a:pt x="14489" y="12824"/>
                </a:cubicBezTo>
                <a:cubicBezTo>
                  <a:pt x="14489" y="12775"/>
                  <a:pt x="14515" y="12735"/>
                  <a:pt x="14547" y="12735"/>
                </a:cubicBezTo>
                <a:close/>
                <a:moveTo>
                  <a:pt x="14373" y="12735"/>
                </a:moveTo>
                <a:cubicBezTo>
                  <a:pt x="14404" y="12735"/>
                  <a:pt x="14430" y="12775"/>
                  <a:pt x="14430" y="12824"/>
                </a:cubicBezTo>
                <a:cubicBezTo>
                  <a:pt x="14430" y="12873"/>
                  <a:pt x="14404" y="12913"/>
                  <a:pt x="14373" y="12913"/>
                </a:cubicBezTo>
                <a:cubicBezTo>
                  <a:pt x="14341" y="12913"/>
                  <a:pt x="14315" y="12873"/>
                  <a:pt x="14315" y="12824"/>
                </a:cubicBezTo>
                <a:cubicBezTo>
                  <a:pt x="14315" y="12775"/>
                  <a:pt x="14341" y="12735"/>
                  <a:pt x="14373" y="12735"/>
                </a:cubicBezTo>
                <a:close/>
                <a:moveTo>
                  <a:pt x="14198" y="12735"/>
                </a:moveTo>
                <a:cubicBezTo>
                  <a:pt x="14229" y="12735"/>
                  <a:pt x="14255" y="12775"/>
                  <a:pt x="14255" y="12824"/>
                </a:cubicBezTo>
                <a:cubicBezTo>
                  <a:pt x="14255" y="12873"/>
                  <a:pt x="14229" y="12913"/>
                  <a:pt x="14198" y="12913"/>
                </a:cubicBezTo>
                <a:cubicBezTo>
                  <a:pt x="14166" y="12913"/>
                  <a:pt x="14140" y="12873"/>
                  <a:pt x="14140" y="12824"/>
                </a:cubicBezTo>
                <a:cubicBezTo>
                  <a:pt x="14140" y="12775"/>
                  <a:pt x="14166" y="12735"/>
                  <a:pt x="14198" y="12735"/>
                </a:cubicBezTo>
                <a:close/>
                <a:moveTo>
                  <a:pt x="14024" y="12735"/>
                </a:moveTo>
                <a:cubicBezTo>
                  <a:pt x="14056" y="12735"/>
                  <a:pt x="14081" y="12775"/>
                  <a:pt x="14081" y="12824"/>
                </a:cubicBezTo>
                <a:cubicBezTo>
                  <a:pt x="14081" y="12873"/>
                  <a:pt x="14056" y="12913"/>
                  <a:pt x="14024" y="12913"/>
                </a:cubicBezTo>
                <a:cubicBezTo>
                  <a:pt x="13992" y="12913"/>
                  <a:pt x="13967" y="12873"/>
                  <a:pt x="13967" y="12824"/>
                </a:cubicBezTo>
                <a:cubicBezTo>
                  <a:pt x="13967" y="12775"/>
                  <a:pt x="13992" y="12735"/>
                  <a:pt x="14024" y="12735"/>
                </a:cubicBezTo>
                <a:close/>
                <a:moveTo>
                  <a:pt x="13848" y="12735"/>
                </a:moveTo>
                <a:cubicBezTo>
                  <a:pt x="13879" y="12735"/>
                  <a:pt x="13905" y="12775"/>
                  <a:pt x="13905" y="12824"/>
                </a:cubicBezTo>
                <a:cubicBezTo>
                  <a:pt x="13905" y="12873"/>
                  <a:pt x="13879" y="12913"/>
                  <a:pt x="13848" y="12913"/>
                </a:cubicBezTo>
                <a:cubicBezTo>
                  <a:pt x="13816" y="12913"/>
                  <a:pt x="13790" y="12873"/>
                  <a:pt x="13790" y="12824"/>
                </a:cubicBezTo>
                <a:cubicBezTo>
                  <a:pt x="13790" y="12775"/>
                  <a:pt x="13816" y="12735"/>
                  <a:pt x="13848" y="12735"/>
                </a:cubicBezTo>
                <a:close/>
                <a:moveTo>
                  <a:pt x="13674" y="12735"/>
                </a:moveTo>
                <a:cubicBezTo>
                  <a:pt x="13705" y="12735"/>
                  <a:pt x="13731" y="12775"/>
                  <a:pt x="13731" y="12824"/>
                </a:cubicBezTo>
                <a:cubicBezTo>
                  <a:pt x="13731" y="12873"/>
                  <a:pt x="13705" y="12913"/>
                  <a:pt x="13674" y="12913"/>
                </a:cubicBezTo>
                <a:cubicBezTo>
                  <a:pt x="13642" y="12913"/>
                  <a:pt x="13616" y="12873"/>
                  <a:pt x="13616" y="12824"/>
                </a:cubicBezTo>
                <a:cubicBezTo>
                  <a:pt x="13616" y="12775"/>
                  <a:pt x="13642" y="12735"/>
                  <a:pt x="13674" y="12735"/>
                </a:cubicBezTo>
                <a:close/>
                <a:moveTo>
                  <a:pt x="13148" y="12735"/>
                </a:moveTo>
                <a:cubicBezTo>
                  <a:pt x="13180" y="12735"/>
                  <a:pt x="13206" y="12775"/>
                  <a:pt x="13206" y="12824"/>
                </a:cubicBezTo>
                <a:cubicBezTo>
                  <a:pt x="13206" y="12873"/>
                  <a:pt x="13180" y="12913"/>
                  <a:pt x="13148" y="12913"/>
                </a:cubicBezTo>
                <a:cubicBezTo>
                  <a:pt x="13117" y="12913"/>
                  <a:pt x="13091" y="12873"/>
                  <a:pt x="13091" y="12824"/>
                </a:cubicBezTo>
                <a:cubicBezTo>
                  <a:pt x="13091" y="12775"/>
                  <a:pt x="13117" y="12735"/>
                  <a:pt x="13148" y="12735"/>
                </a:cubicBezTo>
                <a:close/>
                <a:moveTo>
                  <a:pt x="12974" y="12735"/>
                </a:moveTo>
                <a:cubicBezTo>
                  <a:pt x="13006" y="12735"/>
                  <a:pt x="13032" y="12775"/>
                  <a:pt x="13032" y="12824"/>
                </a:cubicBezTo>
                <a:cubicBezTo>
                  <a:pt x="13032" y="12873"/>
                  <a:pt x="13006" y="12913"/>
                  <a:pt x="12974" y="12913"/>
                </a:cubicBezTo>
                <a:cubicBezTo>
                  <a:pt x="12943" y="12913"/>
                  <a:pt x="12917" y="12873"/>
                  <a:pt x="12917" y="12824"/>
                </a:cubicBezTo>
                <a:cubicBezTo>
                  <a:pt x="12917" y="12775"/>
                  <a:pt x="12943" y="12735"/>
                  <a:pt x="12974" y="12735"/>
                </a:cubicBezTo>
                <a:close/>
                <a:moveTo>
                  <a:pt x="12800" y="12735"/>
                </a:moveTo>
                <a:cubicBezTo>
                  <a:pt x="12831" y="12735"/>
                  <a:pt x="12857" y="12775"/>
                  <a:pt x="12857" y="12824"/>
                </a:cubicBezTo>
                <a:cubicBezTo>
                  <a:pt x="12857" y="12873"/>
                  <a:pt x="12831" y="12913"/>
                  <a:pt x="12800" y="12913"/>
                </a:cubicBezTo>
                <a:cubicBezTo>
                  <a:pt x="12768" y="12913"/>
                  <a:pt x="12742" y="12873"/>
                  <a:pt x="12742" y="12824"/>
                </a:cubicBezTo>
                <a:cubicBezTo>
                  <a:pt x="12742" y="12775"/>
                  <a:pt x="12768" y="12735"/>
                  <a:pt x="12800" y="12735"/>
                </a:cubicBezTo>
                <a:close/>
                <a:moveTo>
                  <a:pt x="12626" y="12735"/>
                </a:moveTo>
                <a:cubicBezTo>
                  <a:pt x="12657" y="12735"/>
                  <a:pt x="12683" y="12775"/>
                  <a:pt x="12683" y="12824"/>
                </a:cubicBezTo>
                <a:cubicBezTo>
                  <a:pt x="12683" y="12873"/>
                  <a:pt x="12657" y="12913"/>
                  <a:pt x="12626" y="12913"/>
                </a:cubicBezTo>
                <a:cubicBezTo>
                  <a:pt x="12594" y="12913"/>
                  <a:pt x="12568" y="12873"/>
                  <a:pt x="12568" y="12824"/>
                </a:cubicBezTo>
                <a:cubicBezTo>
                  <a:pt x="12568" y="12775"/>
                  <a:pt x="12594" y="12735"/>
                  <a:pt x="12626" y="12735"/>
                </a:cubicBezTo>
                <a:close/>
                <a:moveTo>
                  <a:pt x="12449" y="12735"/>
                </a:moveTo>
                <a:cubicBezTo>
                  <a:pt x="12481" y="12735"/>
                  <a:pt x="12507" y="12775"/>
                  <a:pt x="12507" y="12824"/>
                </a:cubicBezTo>
                <a:cubicBezTo>
                  <a:pt x="12507" y="12873"/>
                  <a:pt x="12481" y="12913"/>
                  <a:pt x="12449" y="12913"/>
                </a:cubicBezTo>
                <a:cubicBezTo>
                  <a:pt x="12417" y="12913"/>
                  <a:pt x="12392" y="12873"/>
                  <a:pt x="12392" y="12824"/>
                </a:cubicBezTo>
                <a:cubicBezTo>
                  <a:pt x="12392" y="12775"/>
                  <a:pt x="12417" y="12735"/>
                  <a:pt x="12449" y="12735"/>
                </a:cubicBezTo>
                <a:close/>
                <a:moveTo>
                  <a:pt x="12100" y="12735"/>
                </a:moveTo>
                <a:cubicBezTo>
                  <a:pt x="12131" y="12735"/>
                  <a:pt x="12157" y="12775"/>
                  <a:pt x="12157" y="12824"/>
                </a:cubicBezTo>
                <a:cubicBezTo>
                  <a:pt x="12157" y="12873"/>
                  <a:pt x="12131" y="12913"/>
                  <a:pt x="12100" y="12913"/>
                </a:cubicBezTo>
                <a:cubicBezTo>
                  <a:pt x="12068" y="12913"/>
                  <a:pt x="12042" y="12873"/>
                  <a:pt x="12042" y="12824"/>
                </a:cubicBezTo>
                <a:cubicBezTo>
                  <a:pt x="12042" y="12775"/>
                  <a:pt x="12068" y="12735"/>
                  <a:pt x="12100" y="12735"/>
                </a:cubicBezTo>
                <a:close/>
                <a:moveTo>
                  <a:pt x="11926" y="12735"/>
                </a:moveTo>
                <a:cubicBezTo>
                  <a:pt x="11957" y="12735"/>
                  <a:pt x="11983" y="12775"/>
                  <a:pt x="11983" y="12824"/>
                </a:cubicBezTo>
                <a:cubicBezTo>
                  <a:pt x="11983" y="12873"/>
                  <a:pt x="11957" y="12913"/>
                  <a:pt x="11926" y="12913"/>
                </a:cubicBezTo>
                <a:cubicBezTo>
                  <a:pt x="11894" y="12913"/>
                  <a:pt x="11868" y="12873"/>
                  <a:pt x="11868" y="12824"/>
                </a:cubicBezTo>
                <a:cubicBezTo>
                  <a:pt x="11868" y="12775"/>
                  <a:pt x="11894" y="12735"/>
                  <a:pt x="11926" y="12735"/>
                </a:cubicBezTo>
                <a:close/>
                <a:moveTo>
                  <a:pt x="11749" y="12735"/>
                </a:moveTo>
                <a:cubicBezTo>
                  <a:pt x="11781" y="12735"/>
                  <a:pt x="11807" y="12775"/>
                  <a:pt x="11807" y="12824"/>
                </a:cubicBezTo>
                <a:cubicBezTo>
                  <a:pt x="11807" y="12873"/>
                  <a:pt x="11781" y="12913"/>
                  <a:pt x="11749" y="12913"/>
                </a:cubicBezTo>
                <a:cubicBezTo>
                  <a:pt x="11718" y="12913"/>
                  <a:pt x="11692" y="12873"/>
                  <a:pt x="11692" y="12824"/>
                </a:cubicBezTo>
                <a:cubicBezTo>
                  <a:pt x="11692" y="12775"/>
                  <a:pt x="11718" y="12735"/>
                  <a:pt x="11749" y="12735"/>
                </a:cubicBezTo>
                <a:close/>
                <a:moveTo>
                  <a:pt x="11575" y="12735"/>
                </a:moveTo>
                <a:cubicBezTo>
                  <a:pt x="11607" y="12735"/>
                  <a:pt x="11633" y="12775"/>
                  <a:pt x="11633" y="12824"/>
                </a:cubicBezTo>
                <a:cubicBezTo>
                  <a:pt x="11633" y="12873"/>
                  <a:pt x="11607" y="12913"/>
                  <a:pt x="11575" y="12913"/>
                </a:cubicBezTo>
                <a:cubicBezTo>
                  <a:pt x="11543" y="12913"/>
                  <a:pt x="11518" y="12873"/>
                  <a:pt x="11518" y="12824"/>
                </a:cubicBezTo>
                <a:cubicBezTo>
                  <a:pt x="11518" y="12775"/>
                  <a:pt x="11543" y="12735"/>
                  <a:pt x="11575" y="12735"/>
                </a:cubicBezTo>
                <a:close/>
                <a:moveTo>
                  <a:pt x="11401" y="12735"/>
                </a:moveTo>
                <a:cubicBezTo>
                  <a:pt x="11432" y="12735"/>
                  <a:pt x="11458" y="12775"/>
                  <a:pt x="11458" y="12824"/>
                </a:cubicBezTo>
                <a:cubicBezTo>
                  <a:pt x="11458" y="12873"/>
                  <a:pt x="11432" y="12913"/>
                  <a:pt x="11401" y="12913"/>
                </a:cubicBezTo>
                <a:cubicBezTo>
                  <a:pt x="11369" y="12913"/>
                  <a:pt x="11343" y="12873"/>
                  <a:pt x="11343" y="12824"/>
                </a:cubicBezTo>
                <a:cubicBezTo>
                  <a:pt x="11343" y="12775"/>
                  <a:pt x="11369" y="12735"/>
                  <a:pt x="11401" y="12735"/>
                </a:cubicBezTo>
                <a:close/>
                <a:moveTo>
                  <a:pt x="11227" y="12735"/>
                </a:moveTo>
                <a:cubicBezTo>
                  <a:pt x="11258" y="12735"/>
                  <a:pt x="11284" y="12775"/>
                  <a:pt x="11284" y="12824"/>
                </a:cubicBezTo>
                <a:cubicBezTo>
                  <a:pt x="11284" y="12873"/>
                  <a:pt x="11258" y="12913"/>
                  <a:pt x="11227" y="12913"/>
                </a:cubicBezTo>
                <a:cubicBezTo>
                  <a:pt x="11195" y="12913"/>
                  <a:pt x="11169" y="12873"/>
                  <a:pt x="11169" y="12824"/>
                </a:cubicBezTo>
                <a:cubicBezTo>
                  <a:pt x="11169" y="12775"/>
                  <a:pt x="11195" y="12735"/>
                  <a:pt x="11227" y="12735"/>
                </a:cubicBezTo>
                <a:close/>
                <a:moveTo>
                  <a:pt x="11050" y="12735"/>
                </a:moveTo>
                <a:cubicBezTo>
                  <a:pt x="11082" y="12735"/>
                  <a:pt x="11108" y="12775"/>
                  <a:pt x="11108" y="12824"/>
                </a:cubicBezTo>
                <a:cubicBezTo>
                  <a:pt x="11108" y="12873"/>
                  <a:pt x="11082" y="12913"/>
                  <a:pt x="11050" y="12913"/>
                </a:cubicBezTo>
                <a:cubicBezTo>
                  <a:pt x="11018" y="12913"/>
                  <a:pt x="10993" y="12873"/>
                  <a:pt x="10993" y="12824"/>
                </a:cubicBezTo>
                <a:cubicBezTo>
                  <a:pt x="10993" y="12775"/>
                  <a:pt x="11018" y="12735"/>
                  <a:pt x="11050" y="12735"/>
                </a:cubicBezTo>
                <a:close/>
                <a:moveTo>
                  <a:pt x="10876" y="12735"/>
                </a:moveTo>
                <a:cubicBezTo>
                  <a:pt x="10908" y="12735"/>
                  <a:pt x="10934" y="12775"/>
                  <a:pt x="10934" y="12824"/>
                </a:cubicBezTo>
                <a:cubicBezTo>
                  <a:pt x="10934" y="12873"/>
                  <a:pt x="10908" y="12913"/>
                  <a:pt x="10876" y="12913"/>
                </a:cubicBezTo>
                <a:cubicBezTo>
                  <a:pt x="10844" y="12913"/>
                  <a:pt x="10819" y="12873"/>
                  <a:pt x="10819" y="12824"/>
                </a:cubicBezTo>
                <a:cubicBezTo>
                  <a:pt x="10819" y="12775"/>
                  <a:pt x="10844" y="12735"/>
                  <a:pt x="10876" y="12735"/>
                </a:cubicBezTo>
                <a:close/>
                <a:moveTo>
                  <a:pt x="10720" y="12733"/>
                </a:moveTo>
                <a:cubicBezTo>
                  <a:pt x="10752" y="12733"/>
                  <a:pt x="10777" y="12773"/>
                  <a:pt x="10777" y="12822"/>
                </a:cubicBezTo>
                <a:cubicBezTo>
                  <a:pt x="10777" y="12872"/>
                  <a:pt x="10752" y="12911"/>
                  <a:pt x="10720" y="12911"/>
                </a:cubicBezTo>
                <a:cubicBezTo>
                  <a:pt x="10688" y="12911"/>
                  <a:pt x="10662" y="12872"/>
                  <a:pt x="10662" y="12822"/>
                </a:cubicBezTo>
                <a:cubicBezTo>
                  <a:pt x="10662" y="12773"/>
                  <a:pt x="10688" y="12733"/>
                  <a:pt x="10720" y="12733"/>
                </a:cubicBezTo>
                <a:close/>
                <a:moveTo>
                  <a:pt x="10546" y="12733"/>
                </a:moveTo>
                <a:cubicBezTo>
                  <a:pt x="10578" y="12733"/>
                  <a:pt x="10604" y="12773"/>
                  <a:pt x="10604" y="12822"/>
                </a:cubicBezTo>
                <a:cubicBezTo>
                  <a:pt x="10604" y="12872"/>
                  <a:pt x="10578" y="12911"/>
                  <a:pt x="10546" y="12911"/>
                </a:cubicBezTo>
                <a:cubicBezTo>
                  <a:pt x="10514" y="12911"/>
                  <a:pt x="10489" y="12872"/>
                  <a:pt x="10489" y="12822"/>
                </a:cubicBezTo>
                <a:cubicBezTo>
                  <a:pt x="10489" y="12773"/>
                  <a:pt x="10514" y="12733"/>
                  <a:pt x="10546" y="12733"/>
                </a:cubicBezTo>
                <a:close/>
                <a:moveTo>
                  <a:pt x="10369" y="12733"/>
                </a:moveTo>
                <a:cubicBezTo>
                  <a:pt x="10401" y="12733"/>
                  <a:pt x="10427" y="12773"/>
                  <a:pt x="10427" y="12822"/>
                </a:cubicBezTo>
                <a:cubicBezTo>
                  <a:pt x="10427" y="12872"/>
                  <a:pt x="10401" y="12911"/>
                  <a:pt x="10369" y="12911"/>
                </a:cubicBezTo>
                <a:cubicBezTo>
                  <a:pt x="10338" y="12911"/>
                  <a:pt x="10312" y="12872"/>
                  <a:pt x="10312" y="12822"/>
                </a:cubicBezTo>
                <a:cubicBezTo>
                  <a:pt x="10312" y="12773"/>
                  <a:pt x="10338" y="12733"/>
                  <a:pt x="10369" y="12733"/>
                </a:cubicBezTo>
                <a:close/>
                <a:moveTo>
                  <a:pt x="10195" y="12733"/>
                </a:moveTo>
                <a:cubicBezTo>
                  <a:pt x="10227" y="12733"/>
                  <a:pt x="10253" y="12773"/>
                  <a:pt x="10253" y="12822"/>
                </a:cubicBezTo>
                <a:cubicBezTo>
                  <a:pt x="10253" y="12872"/>
                  <a:pt x="10227" y="12911"/>
                  <a:pt x="10195" y="12911"/>
                </a:cubicBezTo>
                <a:cubicBezTo>
                  <a:pt x="10164" y="12911"/>
                  <a:pt x="10138" y="12872"/>
                  <a:pt x="10138" y="12822"/>
                </a:cubicBezTo>
                <a:cubicBezTo>
                  <a:pt x="10138" y="12773"/>
                  <a:pt x="10164" y="12733"/>
                  <a:pt x="10195" y="12733"/>
                </a:cubicBezTo>
                <a:close/>
                <a:moveTo>
                  <a:pt x="10021" y="12733"/>
                </a:moveTo>
                <a:cubicBezTo>
                  <a:pt x="10052" y="12733"/>
                  <a:pt x="10078" y="12773"/>
                  <a:pt x="10078" y="12822"/>
                </a:cubicBezTo>
                <a:cubicBezTo>
                  <a:pt x="10078" y="12872"/>
                  <a:pt x="10052" y="12911"/>
                  <a:pt x="10021" y="12911"/>
                </a:cubicBezTo>
                <a:cubicBezTo>
                  <a:pt x="9989" y="12911"/>
                  <a:pt x="9963" y="12872"/>
                  <a:pt x="9963" y="12822"/>
                </a:cubicBezTo>
                <a:cubicBezTo>
                  <a:pt x="9963" y="12773"/>
                  <a:pt x="9989" y="12733"/>
                  <a:pt x="10021" y="12733"/>
                </a:cubicBezTo>
                <a:close/>
                <a:moveTo>
                  <a:pt x="9847" y="12733"/>
                </a:moveTo>
                <a:cubicBezTo>
                  <a:pt x="9879" y="12733"/>
                  <a:pt x="9904" y="12773"/>
                  <a:pt x="9904" y="12822"/>
                </a:cubicBezTo>
                <a:cubicBezTo>
                  <a:pt x="9904" y="12872"/>
                  <a:pt x="9879" y="12911"/>
                  <a:pt x="9847" y="12911"/>
                </a:cubicBezTo>
                <a:cubicBezTo>
                  <a:pt x="9815" y="12911"/>
                  <a:pt x="9789" y="12872"/>
                  <a:pt x="9789" y="12822"/>
                </a:cubicBezTo>
                <a:cubicBezTo>
                  <a:pt x="9789" y="12773"/>
                  <a:pt x="9815" y="12733"/>
                  <a:pt x="9847" y="12733"/>
                </a:cubicBezTo>
                <a:close/>
                <a:moveTo>
                  <a:pt x="9670" y="12733"/>
                </a:moveTo>
                <a:cubicBezTo>
                  <a:pt x="9702" y="12733"/>
                  <a:pt x="9728" y="12773"/>
                  <a:pt x="9728" y="12822"/>
                </a:cubicBezTo>
                <a:cubicBezTo>
                  <a:pt x="9728" y="12872"/>
                  <a:pt x="9702" y="12911"/>
                  <a:pt x="9670" y="12911"/>
                </a:cubicBezTo>
                <a:cubicBezTo>
                  <a:pt x="9639" y="12911"/>
                  <a:pt x="9613" y="12872"/>
                  <a:pt x="9613" y="12822"/>
                </a:cubicBezTo>
                <a:cubicBezTo>
                  <a:pt x="9613" y="12773"/>
                  <a:pt x="9639" y="12733"/>
                  <a:pt x="9670" y="12733"/>
                </a:cubicBezTo>
                <a:close/>
                <a:moveTo>
                  <a:pt x="9496" y="12733"/>
                </a:moveTo>
                <a:cubicBezTo>
                  <a:pt x="9528" y="12733"/>
                  <a:pt x="9554" y="12773"/>
                  <a:pt x="9554" y="12822"/>
                </a:cubicBezTo>
                <a:cubicBezTo>
                  <a:pt x="9554" y="12872"/>
                  <a:pt x="9528" y="12911"/>
                  <a:pt x="9496" y="12911"/>
                </a:cubicBezTo>
                <a:cubicBezTo>
                  <a:pt x="9465" y="12911"/>
                  <a:pt x="9439" y="12872"/>
                  <a:pt x="9439" y="12822"/>
                </a:cubicBezTo>
                <a:cubicBezTo>
                  <a:pt x="9439" y="12773"/>
                  <a:pt x="9465" y="12733"/>
                  <a:pt x="9496" y="12733"/>
                </a:cubicBezTo>
                <a:close/>
                <a:moveTo>
                  <a:pt x="5300" y="12733"/>
                </a:moveTo>
                <a:cubicBezTo>
                  <a:pt x="5331" y="12733"/>
                  <a:pt x="5357" y="12773"/>
                  <a:pt x="5357" y="12822"/>
                </a:cubicBezTo>
                <a:cubicBezTo>
                  <a:pt x="5357" y="12872"/>
                  <a:pt x="5331" y="12911"/>
                  <a:pt x="5300" y="12911"/>
                </a:cubicBezTo>
                <a:cubicBezTo>
                  <a:pt x="5268" y="12911"/>
                  <a:pt x="5242" y="12872"/>
                  <a:pt x="5242" y="12822"/>
                </a:cubicBezTo>
                <a:cubicBezTo>
                  <a:pt x="5242" y="12773"/>
                  <a:pt x="5268" y="12733"/>
                  <a:pt x="5300" y="12733"/>
                </a:cubicBezTo>
                <a:close/>
                <a:moveTo>
                  <a:pt x="4252" y="12733"/>
                </a:moveTo>
                <a:cubicBezTo>
                  <a:pt x="4284" y="12733"/>
                  <a:pt x="4309" y="12773"/>
                  <a:pt x="4309" y="12822"/>
                </a:cubicBezTo>
                <a:cubicBezTo>
                  <a:pt x="4309" y="12872"/>
                  <a:pt x="4284" y="12911"/>
                  <a:pt x="4252" y="12911"/>
                </a:cubicBezTo>
                <a:cubicBezTo>
                  <a:pt x="4220" y="12911"/>
                  <a:pt x="4195" y="12872"/>
                  <a:pt x="4195" y="12822"/>
                </a:cubicBezTo>
                <a:cubicBezTo>
                  <a:pt x="4195" y="12773"/>
                  <a:pt x="4220" y="12733"/>
                  <a:pt x="4252" y="12733"/>
                </a:cubicBezTo>
                <a:close/>
                <a:moveTo>
                  <a:pt x="4076" y="12733"/>
                </a:moveTo>
                <a:cubicBezTo>
                  <a:pt x="4107" y="12733"/>
                  <a:pt x="4133" y="12773"/>
                  <a:pt x="4133" y="12822"/>
                </a:cubicBezTo>
                <a:cubicBezTo>
                  <a:pt x="4133" y="12872"/>
                  <a:pt x="4107" y="12911"/>
                  <a:pt x="4076" y="12911"/>
                </a:cubicBezTo>
                <a:cubicBezTo>
                  <a:pt x="4044" y="12911"/>
                  <a:pt x="4018" y="12872"/>
                  <a:pt x="4018" y="12822"/>
                </a:cubicBezTo>
                <a:cubicBezTo>
                  <a:pt x="4018" y="12773"/>
                  <a:pt x="4044" y="12733"/>
                  <a:pt x="4076" y="12733"/>
                </a:cubicBezTo>
                <a:close/>
                <a:moveTo>
                  <a:pt x="3902" y="12733"/>
                </a:moveTo>
                <a:cubicBezTo>
                  <a:pt x="3933" y="12733"/>
                  <a:pt x="3959" y="12773"/>
                  <a:pt x="3959" y="12822"/>
                </a:cubicBezTo>
                <a:cubicBezTo>
                  <a:pt x="3959" y="12872"/>
                  <a:pt x="3933" y="12911"/>
                  <a:pt x="3902" y="12911"/>
                </a:cubicBezTo>
                <a:cubicBezTo>
                  <a:pt x="3870" y="12911"/>
                  <a:pt x="3844" y="12872"/>
                  <a:pt x="3844" y="12822"/>
                </a:cubicBezTo>
                <a:cubicBezTo>
                  <a:pt x="3844" y="12773"/>
                  <a:pt x="3870" y="12733"/>
                  <a:pt x="3902" y="12733"/>
                </a:cubicBezTo>
                <a:close/>
                <a:moveTo>
                  <a:pt x="3726" y="12733"/>
                </a:moveTo>
                <a:cubicBezTo>
                  <a:pt x="3758" y="12733"/>
                  <a:pt x="3784" y="12773"/>
                  <a:pt x="3784" y="12822"/>
                </a:cubicBezTo>
                <a:cubicBezTo>
                  <a:pt x="3784" y="12872"/>
                  <a:pt x="3758" y="12911"/>
                  <a:pt x="3726" y="12911"/>
                </a:cubicBezTo>
                <a:cubicBezTo>
                  <a:pt x="3694" y="12911"/>
                  <a:pt x="3669" y="12872"/>
                  <a:pt x="3669" y="12822"/>
                </a:cubicBezTo>
                <a:cubicBezTo>
                  <a:pt x="3669" y="12773"/>
                  <a:pt x="3694" y="12733"/>
                  <a:pt x="3726" y="12733"/>
                </a:cubicBezTo>
                <a:close/>
                <a:moveTo>
                  <a:pt x="3552" y="12733"/>
                </a:moveTo>
                <a:cubicBezTo>
                  <a:pt x="3584" y="12733"/>
                  <a:pt x="3610" y="12773"/>
                  <a:pt x="3610" y="12822"/>
                </a:cubicBezTo>
                <a:cubicBezTo>
                  <a:pt x="3610" y="12872"/>
                  <a:pt x="3584" y="12911"/>
                  <a:pt x="3552" y="12911"/>
                </a:cubicBezTo>
                <a:cubicBezTo>
                  <a:pt x="3520" y="12911"/>
                  <a:pt x="3495" y="12872"/>
                  <a:pt x="3495" y="12822"/>
                </a:cubicBezTo>
                <a:cubicBezTo>
                  <a:pt x="3495" y="12773"/>
                  <a:pt x="3520" y="12733"/>
                  <a:pt x="3552" y="12733"/>
                </a:cubicBezTo>
                <a:close/>
                <a:moveTo>
                  <a:pt x="3376" y="12733"/>
                </a:moveTo>
                <a:cubicBezTo>
                  <a:pt x="3408" y="12733"/>
                  <a:pt x="3433" y="12773"/>
                  <a:pt x="3433" y="12822"/>
                </a:cubicBezTo>
                <a:cubicBezTo>
                  <a:pt x="3433" y="12872"/>
                  <a:pt x="3408" y="12911"/>
                  <a:pt x="3376" y="12911"/>
                </a:cubicBezTo>
                <a:cubicBezTo>
                  <a:pt x="3344" y="12911"/>
                  <a:pt x="3318" y="12872"/>
                  <a:pt x="3318" y="12822"/>
                </a:cubicBezTo>
                <a:cubicBezTo>
                  <a:pt x="3318" y="12773"/>
                  <a:pt x="3344" y="12733"/>
                  <a:pt x="3376" y="12733"/>
                </a:cubicBezTo>
                <a:close/>
                <a:moveTo>
                  <a:pt x="17521" y="12463"/>
                </a:moveTo>
                <a:cubicBezTo>
                  <a:pt x="17552" y="12463"/>
                  <a:pt x="17578" y="12503"/>
                  <a:pt x="17578" y="12553"/>
                </a:cubicBezTo>
                <a:cubicBezTo>
                  <a:pt x="17578" y="12602"/>
                  <a:pt x="17552" y="12642"/>
                  <a:pt x="17521" y="12642"/>
                </a:cubicBezTo>
                <a:cubicBezTo>
                  <a:pt x="17489" y="12642"/>
                  <a:pt x="17463" y="12602"/>
                  <a:pt x="17463" y="12553"/>
                </a:cubicBezTo>
                <a:cubicBezTo>
                  <a:pt x="17463" y="12503"/>
                  <a:pt x="17489" y="12463"/>
                  <a:pt x="17521" y="12463"/>
                </a:cubicBezTo>
                <a:close/>
                <a:moveTo>
                  <a:pt x="17344" y="12463"/>
                </a:moveTo>
                <a:cubicBezTo>
                  <a:pt x="17376" y="12463"/>
                  <a:pt x="17401" y="12503"/>
                  <a:pt x="17401" y="12553"/>
                </a:cubicBezTo>
                <a:cubicBezTo>
                  <a:pt x="17401" y="12602"/>
                  <a:pt x="17376" y="12642"/>
                  <a:pt x="17344" y="12642"/>
                </a:cubicBezTo>
                <a:cubicBezTo>
                  <a:pt x="17312" y="12642"/>
                  <a:pt x="17286" y="12602"/>
                  <a:pt x="17286" y="12553"/>
                </a:cubicBezTo>
                <a:cubicBezTo>
                  <a:pt x="17286" y="12503"/>
                  <a:pt x="17312" y="12463"/>
                  <a:pt x="17344" y="12463"/>
                </a:cubicBezTo>
                <a:close/>
                <a:moveTo>
                  <a:pt x="17170" y="12463"/>
                </a:moveTo>
                <a:cubicBezTo>
                  <a:pt x="17202" y="12463"/>
                  <a:pt x="17228" y="12503"/>
                  <a:pt x="17228" y="12553"/>
                </a:cubicBezTo>
                <a:cubicBezTo>
                  <a:pt x="17228" y="12602"/>
                  <a:pt x="17202" y="12642"/>
                  <a:pt x="17170" y="12642"/>
                </a:cubicBezTo>
                <a:cubicBezTo>
                  <a:pt x="17138" y="12642"/>
                  <a:pt x="17113" y="12602"/>
                  <a:pt x="17113" y="12553"/>
                </a:cubicBezTo>
                <a:cubicBezTo>
                  <a:pt x="17113" y="12503"/>
                  <a:pt x="17138" y="12463"/>
                  <a:pt x="17170" y="12463"/>
                </a:cubicBezTo>
                <a:close/>
                <a:moveTo>
                  <a:pt x="16995" y="12463"/>
                </a:moveTo>
                <a:cubicBezTo>
                  <a:pt x="17027" y="12463"/>
                  <a:pt x="17053" y="12503"/>
                  <a:pt x="17053" y="12553"/>
                </a:cubicBezTo>
                <a:cubicBezTo>
                  <a:pt x="17053" y="12602"/>
                  <a:pt x="17027" y="12642"/>
                  <a:pt x="16995" y="12642"/>
                </a:cubicBezTo>
                <a:cubicBezTo>
                  <a:pt x="16963" y="12642"/>
                  <a:pt x="16938" y="12602"/>
                  <a:pt x="16938" y="12553"/>
                </a:cubicBezTo>
                <a:cubicBezTo>
                  <a:pt x="16938" y="12503"/>
                  <a:pt x="16963" y="12463"/>
                  <a:pt x="16995" y="12463"/>
                </a:cubicBezTo>
                <a:close/>
                <a:moveTo>
                  <a:pt x="16821" y="12463"/>
                </a:moveTo>
                <a:cubicBezTo>
                  <a:pt x="16853" y="12463"/>
                  <a:pt x="16879" y="12503"/>
                  <a:pt x="16879" y="12553"/>
                </a:cubicBezTo>
                <a:cubicBezTo>
                  <a:pt x="16879" y="12602"/>
                  <a:pt x="16853" y="12642"/>
                  <a:pt x="16821" y="12642"/>
                </a:cubicBezTo>
                <a:cubicBezTo>
                  <a:pt x="16790" y="12642"/>
                  <a:pt x="16764" y="12602"/>
                  <a:pt x="16764" y="12553"/>
                </a:cubicBezTo>
                <a:cubicBezTo>
                  <a:pt x="16764" y="12503"/>
                  <a:pt x="16790" y="12463"/>
                  <a:pt x="16821" y="12463"/>
                </a:cubicBezTo>
                <a:close/>
                <a:moveTo>
                  <a:pt x="16645" y="12463"/>
                </a:moveTo>
                <a:cubicBezTo>
                  <a:pt x="16677" y="12463"/>
                  <a:pt x="16702" y="12503"/>
                  <a:pt x="16702" y="12553"/>
                </a:cubicBezTo>
                <a:cubicBezTo>
                  <a:pt x="16702" y="12602"/>
                  <a:pt x="16677" y="12642"/>
                  <a:pt x="16645" y="12642"/>
                </a:cubicBezTo>
                <a:cubicBezTo>
                  <a:pt x="16613" y="12642"/>
                  <a:pt x="16588" y="12602"/>
                  <a:pt x="16588" y="12553"/>
                </a:cubicBezTo>
                <a:cubicBezTo>
                  <a:pt x="16588" y="12503"/>
                  <a:pt x="16613" y="12463"/>
                  <a:pt x="16645" y="12463"/>
                </a:cubicBezTo>
                <a:close/>
                <a:moveTo>
                  <a:pt x="16471" y="12463"/>
                </a:moveTo>
                <a:cubicBezTo>
                  <a:pt x="16503" y="12463"/>
                  <a:pt x="16528" y="12503"/>
                  <a:pt x="16528" y="12553"/>
                </a:cubicBezTo>
                <a:cubicBezTo>
                  <a:pt x="16528" y="12602"/>
                  <a:pt x="16503" y="12642"/>
                  <a:pt x="16471" y="12642"/>
                </a:cubicBezTo>
                <a:cubicBezTo>
                  <a:pt x="16439" y="12642"/>
                  <a:pt x="16414" y="12602"/>
                  <a:pt x="16414" y="12553"/>
                </a:cubicBezTo>
                <a:cubicBezTo>
                  <a:pt x="16414" y="12503"/>
                  <a:pt x="16439" y="12463"/>
                  <a:pt x="16471" y="12463"/>
                </a:cubicBezTo>
                <a:close/>
                <a:moveTo>
                  <a:pt x="16296" y="12463"/>
                </a:moveTo>
                <a:cubicBezTo>
                  <a:pt x="16328" y="12463"/>
                  <a:pt x="16354" y="12503"/>
                  <a:pt x="16354" y="12553"/>
                </a:cubicBezTo>
                <a:cubicBezTo>
                  <a:pt x="16354" y="12602"/>
                  <a:pt x="16328" y="12642"/>
                  <a:pt x="16296" y="12642"/>
                </a:cubicBezTo>
                <a:cubicBezTo>
                  <a:pt x="16265" y="12642"/>
                  <a:pt x="16239" y="12602"/>
                  <a:pt x="16239" y="12553"/>
                </a:cubicBezTo>
                <a:cubicBezTo>
                  <a:pt x="16239" y="12503"/>
                  <a:pt x="16265" y="12463"/>
                  <a:pt x="16296" y="12463"/>
                </a:cubicBezTo>
                <a:close/>
                <a:moveTo>
                  <a:pt x="16122" y="12463"/>
                </a:moveTo>
                <a:cubicBezTo>
                  <a:pt x="16154" y="12463"/>
                  <a:pt x="16180" y="12503"/>
                  <a:pt x="16180" y="12553"/>
                </a:cubicBezTo>
                <a:cubicBezTo>
                  <a:pt x="16180" y="12602"/>
                  <a:pt x="16154" y="12642"/>
                  <a:pt x="16122" y="12642"/>
                </a:cubicBezTo>
                <a:cubicBezTo>
                  <a:pt x="16090" y="12642"/>
                  <a:pt x="16065" y="12602"/>
                  <a:pt x="16065" y="12553"/>
                </a:cubicBezTo>
                <a:cubicBezTo>
                  <a:pt x="16065" y="12503"/>
                  <a:pt x="16090" y="12463"/>
                  <a:pt x="16122" y="12463"/>
                </a:cubicBezTo>
                <a:close/>
                <a:moveTo>
                  <a:pt x="15946" y="12463"/>
                </a:moveTo>
                <a:cubicBezTo>
                  <a:pt x="15978" y="12463"/>
                  <a:pt x="16003" y="12503"/>
                  <a:pt x="16003" y="12553"/>
                </a:cubicBezTo>
                <a:cubicBezTo>
                  <a:pt x="16003" y="12602"/>
                  <a:pt x="15978" y="12642"/>
                  <a:pt x="15946" y="12642"/>
                </a:cubicBezTo>
                <a:cubicBezTo>
                  <a:pt x="15914" y="12642"/>
                  <a:pt x="15888" y="12602"/>
                  <a:pt x="15888" y="12553"/>
                </a:cubicBezTo>
                <a:cubicBezTo>
                  <a:pt x="15888" y="12503"/>
                  <a:pt x="15914" y="12463"/>
                  <a:pt x="15946" y="12463"/>
                </a:cubicBezTo>
                <a:close/>
                <a:moveTo>
                  <a:pt x="15772" y="12463"/>
                </a:moveTo>
                <a:cubicBezTo>
                  <a:pt x="15803" y="12463"/>
                  <a:pt x="15829" y="12503"/>
                  <a:pt x="15829" y="12553"/>
                </a:cubicBezTo>
                <a:cubicBezTo>
                  <a:pt x="15829" y="12602"/>
                  <a:pt x="15803" y="12642"/>
                  <a:pt x="15772" y="12642"/>
                </a:cubicBezTo>
                <a:cubicBezTo>
                  <a:pt x="15740" y="12642"/>
                  <a:pt x="15714" y="12602"/>
                  <a:pt x="15714" y="12553"/>
                </a:cubicBezTo>
                <a:cubicBezTo>
                  <a:pt x="15714" y="12503"/>
                  <a:pt x="15740" y="12463"/>
                  <a:pt x="15772" y="12463"/>
                </a:cubicBezTo>
                <a:close/>
                <a:moveTo>
                  <a:pt x="15597" y="12463"/>
                </a:moveTo>
                <a:cubicBezTo>
                  <a:pt x="15629" y="12463"/>
                  <a:pt x="15655" y="12503"/>
                  <a:pt x="15655" y="12553"/>
                </a:cubicBezTo>
                <a:cubicBezTo>
                  <a:pt x="15655" y="12602"/>
                  <a:pt x="15629" y="12642"/>
                  <a:pt x="15597" y="12642"/>
                </a:cubicBezTo>
                <a:cubicBezTo>
                  <a:pt x="15565" y="12642"/>
                  <a:pt x="15540" y="12602"/>
                  <a:pt x="15540" y="12553"/>
                </a:cubicBezTo>
                <a:cubicBezTo>
                  <a:pt x="15540" y="12503"/>
                  <a:pt x="15565" y="12463"/>
                  <a:pt x="15597" y="12463"/>
                </a:cubicBezTo>
                <a:close/>
                <a:moveTo>
                  <a:pt x="15423" y="12463"/>
                </a:moveTo>
                <a:cubicBezTo>
                  <a:pt x="15455" y="12463"/>
                  <a:pt x="15480" y="12503"/>
                  <a:pt x="15480" y="12553"/>
                </a:cubicBezTo>
                <a:cubicBezTo>
                  <a:pt x="15480" y="12602"/>
                  <a:pt x="15455" y="12642"/>
                  <a:pt x="15423" y="12642"/>
                </a:cubicBezTo>
                <a:cubicBezTo>
                  <a:pt x="15391" y="12642"/>
                  <a:pt x="15366" y="12602"/>
                  <a:pt x="15366" y="12553"/>
                </a:cubicBezTo>
                <a:cubicBezTo>
                  <a:pt x="15366" y="12503"/>
                  <a:pt x="15391" y="12463"/>
                  <a:pt x="15423" y="12463"/>
                </a:cubicBezTo>
                <a:close/>
                <a:moveTo>
                  <a:pt x="15247" y="12463"/>
                </a:moveTo>
                <a:cubicBezTo>
                  <a:pt x="15278" y="12463"/>
                  <a:pt x="15304" y="12503"/>
                  <a:pt x="15304" y="12553"/>
                </a:cubicBezTo>
                <a:cubicBezTo>
                  <a:pt x="15304" y="12602"/>
                  <a:pt x="15278" y="12642"/>
                  <a:pt x="15247" y="12642"/>
                </a:cubicBezTo>
                <a:cubicBezTo>
                  <a:pt x="15215" y="12642"/>
                  <a:pt x="15189" y="12602"/>
                  <a:pt x="15189" y="12553"/>
                </a:cubicBezTo>
                <a:cubicBezTo>
                  <a:pt x="15189" y="12503"/>
                  <a:pt x="15215" y="12463"/>
                  <a:pt x="15247" y="12463"/>
                </a:cubicBezTo>
                <a:close/>
                <a:moveTo>
                  <a:pt x="15073" y="12463"/>
                </a:moveTo>
                <a:cubicBezTo>
                  <a:pt x="15104" y="12463"/>
                  <a:pt x="15130" y="12503"/>
                  <a:pt x="15130" y="12553"/>
                </a:cubicBezTo>
                <a:cubicBezTo>
                  <a:pt x="15130" y="12602"/>
                  <a:pt x="15104" y="12642"/>
                  <a:pt x="15073" y="12642"/>
                </a:cubicBezTo>
                <a:cubicBezTo>
                  <a:pt x="15041" y="12642"/>
                  <a:pt x="15015" y="12602"/>
                  <a:pt x="15015" y="12553"/>
                </a:cubicBezTo>
                <a:cubicBezTo>
                  <a:pt x="15015" y="12503"/>
                  <a:pt x="15041" y="12463"/>
                  <a:pt x="15073" y="12463"/>
                </a:cubicBezTo>
                <a:close/>
                <a:moveTo>
                  <a:pt x="14897" y="12463"/>
                </a:moveTo>
                <a:cubicBezTo>
                  <a:pt x="14929" y="12463"/>
                  <a:pt x="14955" y="12503"/>
                  <a:pt x="14955" y="12553"/>
                </a:cubicBezTo>
                <a:cubicBezTo>
                  <a:pt x="14955" y="12602"/>
                  <a:pt x="14929" y="12642"/>
                  <a:pt x="14897" y="12642"/>
                </a:cubicBezTo>
                <a:cubicBezTo>
                  <a:pt x="14865" y="12642"/>
                  <a:pt x="14840" y="12602"/>
                  <a:pt x="14840" y="12553"/>
                </a:cubicBezTo>
                <a:cubicBezTo>
                  <a:pt x="14840" y="12503"/>
                  <a:pt x="14865" y="12463"/>
                  <a:pt x="14897" y="12463"/>
                </a:cubicBezTo>
                <a:close/>
                <a:moveTo>
                  <a:pt x="14723" y="12463"/>
                </a:moveTo>
                <a:cubicBezTo>
                  <a:pt x="14755" y="12463"/>
                  <a:pt x="14780" y="12503"/>
                  <a:pt x="14780" y="12553"/>
                </a:cubicBezTo>
                <a:cubicBezTo>
                  <a:pt x="14780" y="12602"/>
                  <a:pt x="14755" y="12642"/>
                  <a:pt x="14723" y="12642"/>
                </a:cubicBezTo>
                <a:cubicBezTo>
                  <a:pt x="14691" y="12642"/>
                  <a:pt x="14665" y="12602"/>
                  <a:pt x="14665" y="12553"/>
                </a:cubicBezTo>
                <a:cubicBezTo>
                  <a:pt x="14665" y="12503"/>
                  <a:pt x="14691" y="12463"/>
                  <a:pt x="14723" y="12463"/>
                </a:cubicBezTo>
                <a:close/>
                <a:moveTo>
                  <a:pt x="14547" y="12463"/>
                </a:moveTo>
                <a:cubicBezTo>
                  <a:pt x="14578" y="12463"/>
                  <a:pt x="14604" y="12503"/>
                  <a:pt x="14604" y="12553"/>
                </a:cubicBezTo>
                <a:cubicBezTo>
                  <a:pt x="14604" y="12602"/>
                  <a:pt x="14578" y="12642"/>
                  <a:pt x="14547" y="12642"/>
                </a:cubicBezTo>
                <a:cubicBezTo>
                  <a:pt x="14515" y="12642"/>
                  <a:pt x="14489" y="12602"/>
                  <a:pt x="14489" y="12553"/>
                </a:cubicBezTo>
                <a:cubicBezTo>
                  <a:pt x="14489" y="12503"/>
                  <a:pt x="14515" y="12463"/>
                  <a:pt x="14547" y="12463"/>
                </a:cubicBezTo>
                <a:close/>
                <a:moveTo>
                  <a:pt x="14373" y="12463"/>
                </a:moveTo>
                <a:cubicBezTo>
                  <a:pt x="14404" y="12463"/>
                  <a:pt x="14430" y="12503"/>
                  <a:pt x="14430" y="12553"/>
                </a:cubicBezTo>
                <a:cubicBezTo>
                  <a:pt x="14430" y="12602"/>
                  <a:pt x="14404" y="12642"/>
                  <a:pt x="14373" y="12642"/>
                </a:cubicBezTo>
                <a:cubicBezTo>
                  <a:pt x="14341" y="12642"/>
                  <a:pt x="14315" y="12602"/>
                  <a:pt x="14315" y="12553"/>
                </a:cubicBezTo>
                <a:cubicBezTo>
                  <a:pt x="14315" y="12503"/>
                  <a:pt x="14341" y="12463"/>
                  <a:pt x="14373" y="12463"/>
                </a:cubicBezTo>
                <a:close/>
                <a:moveTo>
                  <a:pt x="14198" y="12463"/>
                </a:moveTo>
                <a:cubicBezTo>
                  <a:pt x="14229" y="12463"/>
                  <a:pt x="14255" y="12503"/>
                  <a:pt x="14255" y="12553"/>
                </a:cubicBezTo>
                <a:cubicBezTo>
                  <a:pt x="14255" y="12602"/>
                  <a:pt x="14229" y="12642"/>
                  <a:pt x="14198" y="12642"/>
                </a:cubicBezTo>
                <a:cubicBezTo>
                  <a:pt x="14166" y="12642"/>
                  <a:pt x="14140" y="12602"/>
                  <a:pt x="14140" y="12553"/>
                </a:cubicBezTo>
                <a:cubicBezTo>
                  <a:pt x="14140" y="12503"/>
                  <a:pt x="14166" y="12463"/>
                  <a:pt x="14198" y="12463"/>
                </a:cubicBezTo>
                <a:close/>
                <a:moveTo>
                  <a:pt x="14024" y="12463"/>
                </a:moveTo>
                <a:cubicBezTo>
                  <a:pt x="14056" y="12463"/>
                  <a:pt x="14081" y="12503"/>
                  <a:pt x="14081" y="12553"/>
                </a:cubicBezTo>
                <a:cubicBezTo>
                  <a:pt x="14081" y="12602"/>
                  <a:pt x="14056" y="12642"/>
                  <a:pt x="14024" y="12642"/>
                </a:cubicBezTo>
                <a:cubicBezTo>
                  <a:pt x="13992" y="12642"/>
                  <a:pt x="13967" y="12602"/>
                  <a:pt x="13967" y="12553"/>
                </a:cubicBezTo>
                <a:cubicBezTo>
                  <a:pt x="13967" y="12503"/>
                  <a:pt x="13992" y="12463"/>
                  <a:pt x="14024" y="12463"/>
                </a:cubicBezTo>
                <a:close/>
                <a:moveTo>
                  <a:pt x="13848" y="12463"/>
                </a:moveTo>
                <a:cubicBezTo>
                  <a:pt x="13879" y="12463"/>
                  <a:pt x="13905" y="12503"/>
                  <a:pt x="13905" y="12553"/>
                </a:cubicBezTo>
                <a:cubicBezTo>
                  <a:pt x="13905" y="12602"/>
                  <a:pt x="13879" y="12642"/>
                  <a:pt x="13848" y="12642"/>
                </a:cubicBezTo>
                <a:cubicBezTo>
                  <a:pt x="13816" y="12642"/>
                  <a:pt x="13790" y="12602"/>
                  <a:pt x="13790" y="12553"/>
                </a:cubicBezTo>
                <a:cubicBezTo>
                  <a:pt x="13790" y="12503"/>
                  <a:pt x="13816" y="12463"/>
                  <a:pt x="13848" y="12463"/>
                </a:cubicBezTo>
                <a:close/>
                <a:moveTo>
                  <a:pt x="13674" y="12463"/>
                </a:moveTo>
                <a:cubicBezTo>
                  <a:pt x="13705" y="12463"/>
                  <a:pt x="13731" y="12503"/>
                  <a:pt x="13731" y="12553"/>
                </a:cubicBezTo>
                <a:cubicBezTo>
                  <a:pt x="13731" y="12602"/>
                  <a:pt x="13705" y="12642"/>
                  <a:pt x="13674" y="12642"/>
                </a:cubicBezTo>
                <a:cubicBezTo>
                  <a:pt x="13642" y="12642"/>
                  <a:pt x="13616" y="12602"/>
                  <a:pt x="13616" y="12553"/>
                </a:cubicBezTo>
                <a:cubicBezTo>
                  <a:pt x="13616" y="12503"/>
                  <a:pt x="13642" y="12463"/>
                  <a:pt x="13674" y="12463"/>
                </a:cubicBezTo>
                <a:close/>
                <a:moveTo>
                  <a:pt x="13499" y="12463"/>
                </a:moveTo>
                <a:cubicBezTo>
                  <a:pt x="13531" y="12463"/>
                  <a:pt x="13556" y="12503"/>
                  <a:pt x="13556" y="12553"/>
                </a:cubicBezTo>
                <a:cubicBezTo>
                  <a:pt x="13556" y="12602"/>
                  <a:pt x="13531" y="12642"/>
                  <a:pt x="13499" y="12642"/>
                </a:cubicBezTo>
                <a:cubicBezTo>
                  <a:pt x="13467" y="12642"/>
                  <a:pt x="13441" y="12602"/>
                  <a:pt x="13441" y="12553"/>
                </a:cubicBezTo>
                <a:cubicBezTo>
                  <a:pt x="13441" y="12503"/>
                  <a:pt x="13467" y="12463"/>
                  <a:pt x="13499" y="12463"/>
                </a:cubicBezTo>
                <a:close/>
                <a:moveTo>
                  <a:pt x="13325" y="12463"/>
                </a:moveTo>
                <a:cubicBezTo>
                  <a:pt x="13357" y="12463"/>
                  <a:pt x="13382" y="12503"/>
                  <a:pt x="13382" y="12553"/>
                </a:cubicBezTo>
                <a:cubicBezTo>
                  <a:pt x="13382" y="12602"/>
                  <a:pt x="13357" y="12642"/>
                  <a:pt x="13325" y="12642"/>
                </a:cubicBezTo>
                <a:cubicBezTo>
                  <a:pt x="13293" y="12642"/>
                  <a:pt x="13268" y="12602"/>
                  <a:pt x="13268" y="12553"/>
                </a:cubicBezTo>
                <a:cubicBezTo>
                  <a:pt x="13268" y="12503"/>
                  <a:pt x="13293" y="12463"/>
                  <a:pt x="13325" y="12463"/>
                </a:cubicBezTo>
                <a:close/>
                <a:moveTo>
                  <a:pt x="12974" y="12463"/>
                </a:moveTo>
                <a:cubicBezTo>
                  <a:pt x="13006" y="12463"/>
                  <a:pt x="13032" y="12503"/>
                  <a:pt x="13032" y="12553"/>
                </a:cubicBezTo>
                <a:cubicBezTo>
                  <a:pt x="13032" y="12602"/>
                  <a:pt x="13006" y="12642"/>
                  <a:pt x="12974" y="12642"/>
                </a:cubicBezTo>
                <a:cubicBezTo>
                  <a:pt x="12943" y="12642"/>
                  <a:pt x="12917" y="12602"/>
                  <a:pt x="12917" y="12553"/>
                </a:cubicBezTo>
                <a:cubicBezTo>
                  <a:pt x="12917" y="12503"/>
                  <a:pt x="12943" y="12463"/>
                  <a:pt x="12974" y="12463"/>
                </a:cubicBezTo>
                <a:close/>
                <a:moveTo>
                  <a:pt x="12800" y="12463"/>
                </a:moveTo>
                <a:cubicBezTo>
                  <a:pt x="12831" y="12463"/>
                  <a:pt x="12857" y="12503"/>
                  <a:pt x="12857" y="12553"/>
                </a:cubicBezTo>
                <a:cubicBezTo>
                  <a:pt x="12857" y="12602"/>
                  <a:pt x="12831" y="12642"/>
                  <a:pt x="12800" y="12642"/>
                </a:cubicBezTo>
                <a:cubicBezTo>
                  <a:pt x="12768" y="12642"/>
                  <a:pt x="12742" y="12602"/>
                  <a:pt x="12742" y="12553"/>
                </a:cubicBezTo>
                <a:cubicBezTo>
                  <a:pt x="12742" y="12503"/>
                  <a:pt x="12768" y="12463"/>
                  <a:pt x="12800" y="12463"/>
                </a:cubicBezTo>
                <a:close/>
                <a:moveTo>
                  <a:pt x="12626" y="12463"/>
                </a:moveTo>
                <a:cubicBezTo>
                  <a:pt x="12657" y="12463"/>
                  <a:pt x="12683" y="12503"/>
                  <a:pt x="12683" y="12553"/>
                </a:cubicBezTo>
                <a:cubicBezTo>
                  <a:pt x="12683" y="12602"/>
                  <a:pt x="12657" y="12642"/>
                  <a:pt x="12626" y="12642"/>
                </a:cubicBezTo>
                <a:cubicBezTo>
                  <a:pt x="12594" y="12642"/>
                  <a:pt x="12568" y="12602"/>
                  <a:pt x="12568" y="12553"/>
                </a:cubicBezTo>
                <a:cubicBezTo>
                  <a:pt x="12568" y="12503"/>
                  <a:pt x="12594" y="12463"/>
                  <a:pt x="12626" y="12463"/>
                </a:cubicBezTo>
                <a:close/>
                <a:moveTo>
                  <a:pt x="12449" y="12463"/>
                </a:moveTo>
                <a:cubicBezTo>
                  <a:pt x="12481" y="12463"/>
                  <a:pt x="12507" y="12503"/>
                  <a:pt x="12507" y="12553"/>
                </a:cubicBezTo>
                <a:cubicBezTo>
                  <a:pt x="12507" y="12602"/>
                  <a:pt x="12481" y="12642"/>
                  <a:pt x="12449" y="12642"/>
                </a:cubicBezTo>
                <a:cubicBezTo>
                  <a:pt x="12417" y="12642"/>
                  <a:pt x="12392" y="12602"/>
                  <a:pt x="12392" y="12553"/>
                </a:cubicBezTo>
                <a:cubicBezTo>
                  <a:pt x="12392" y="12503"/>
                  <a:pt x="12417" y="12463"/>
                  <a:pt x="12449" y="12463"/>
                </a:cubicBezTo>
                <a:close/>
                <a:moveTo>
                  <a:pt x="12275" y="12463"/>
                </a:moveTo>
                <a:cubicBezTo>
                  <a:pt x="12307" y="12463"/>
                  <a:pt x="12333" y="12503"/>
                  <a:pt x="12333" y="12553"/>
                </a:cubicBezTo>
                <a:cubicBezTo>
                  <a:pt x="12333" y="12602"/>
                  <a:pt x="12307" y="12642"/>
                  <a:pt x="12275" y="12642"/>
                </a:cubicBezTo>
                <a:cubicBezTo>
                  <a:pt x="12243" y="12642"/>
                  <a:pt x="12218" y="12602"/>
                  <a:pt x="12218" y="12553"/>
                </a:cubicBezTo>
                <a:cubicBezTo>
                  <a:pt x="12218" y="12503"/>
                  <a:pt x="12243" y="12463"/>
                  <a:pt x="12275" y="12463"/>
                </a:cubicBezTo>
                <a:close/>
                <a:moveTo>
                  <a:pt x="12100" y="12463"/>
                </a:moveTo>
                <a:cubicBezTo>
                  <a:pt x="12131" y="12463"/>
                  <a:pt x="12157" y="12503"/>
                  <a:pt x="12157" y="12553"/>
                </a:cubicBezTo>
                <a:cubicBezTo>
                  <a:pt x="12157" y="12602"/>
                  <a:pt x="12131" y="12642"/>
                  <a:pt x="12100" y="12642"/>
                </a:cubicBezTo>
                <a:cubicBezTo>
                  <a:pt x="12068" y="12642"/>
                  <a:pt x="12042" y="12602"/>
                  <a:pt x="12042" y="12553"/>
                </a:cubicBezTo>
                <a:cubicBezTo>
                  <a:pt x="12042" y="12503"/>
                  <a:pt x="12068" y="12463"/>
                  <a:pt x="12100" y="12463"/>
                </a:cubicBezTo>
                <a:close/>
                <a:moveTo>
                  <a:pt x="11926" y="12463"/>
                </a:moveTo>
                <a:cubicBezTo>
                  <a:pt x="11957" y="12463"/>
                  <a:pt x="11983" y="12503"/>
                  <a:pt x="11983" y="12553"/>
                </a:cubicBezTo>
                <a:cubicBezTo>
                  <a:pt x="11983" y="12602"/>
                  <a:pt x="11957" y="12642"/>
                  <a:pt x="11926" y="12642"/>
                </a:cubicBezTo>
                <a:cubicBezTo>
                  <a:pt x="11894" y="12642"/>
                  <a:pt x="11868" y="12602"/>
                  <a:pt x="11868" y="12553"/>
                </a:cubicBezTo>
                <a:cubicBezTo>
                  <a:pt x="11868" y="12503"/>
                  <a:pt x="11894" y="12463"/>
                  <a:pt x="11926" y="12463"/>
                </a:cubicBezTo>
                <a:close/>
                <a:moveTo>
                  <a:pt x="11749" y="12463"/>
                </a:moveTo>
                <a:cubicBezTo>
                  <a:pt x="11781" y="12463"/>
                  <a:pt x="11807" y="12503"/>
                  <a:pt x="11807" y="12553"/>
                </a:cubicBezTo>
                <a:cubicBezTo>
                  <a:pt x="11807" y="12602"/>
                  <a:pt x="11781" y="12642"/>
                  <a:pt x="11749" y="12642"/>
                </a:cubicBezTo>
                <a:cubicBezTo>
                  <a:pt x="11718" y="12642"/>
                  <a:pt x="11692" y="12602"/>
                  <a:pt x="11692" y="12553"/>
                </a:cubicBezTo>
                <a:cubicBezTo>
                  <a:pt x="11692" y="12503"/>
                  <a:pt x="11718" y="12463"/>
                  <a:pt x="11749" y="12463"/>
                </a:cubicBezTo>
                <a:close/>
                <a:moveTo>
                  <a:pt x="11575" y="12463"/>
                </a:moveTo>
                <a:cubicBezTo>
                  <a:pt x="11607" y="12463"/>
                  <a:pt x="11633" y="12503"/>
                  <a:pt x="11633" y="12553"/>
                </a:cubicBezTo>
                <a:cubicBezTo>
                  <a:pt x="11633" y="12602"/>
                  <a:pt x="11607" y="12642"/>
                  <a:pt x="11575" y="12642"/>
                </a:cubicBezTo>
                <a:cubicBezTo>
                  <a:pt x="11543" y="12642"/>
                  <a:pt x="11518" y="12602"/>
                  <a:pt x="11518" y="12553"/>
                </a:cubicBezTo>
                <a:cubicBezTo>
                  <a:pt x="11518" y="12503"/>
                  <a:pt x="11543" y="12463"/>
                  <a:pt x="11575" y="12463"/>
                </a:cubicBezTo>
                <a:close/>
                <a:moveTo>
                  <a:pt x="11401" y="12463"/>
                </a:moveTo>
                <a:cubicBezTo>
                  <a:pt x="11432" y="12463"/>
                  <a:pt x="11458" y="12503"/>
                  <a:pt x="11458" y="12553"/>
                </a:cubicBezTo>
                <a:cubicBezTo>
                  <a:pt x="11458" y="12602"/>
                  <a:pt x="11432" y="12642"/>
                  <a:pt x="11401" y="12642"/>
                </a:cubicBezTo>
                <a:cubicBezTo>
                  <a:pt x="11369" y="12642"/>
                  <a:pt x="11343" y="12602"/>
                  <a:pt x="11343" y="12553"/>
                </a:cubicBezTo>
                <a:cubicBezTo>
                  <a:pt x="11343" y="12503"/>
                  <a:pt x="11369" y="12463"/>
                  <a:pt x="11401" y="12463"/>
                </a:cubicBezTo>
                <a:close/>
                <a:moveTo>
                  <a:pt x="11227" y="12463"/>
                </a:moveTo>
                <a:cubicBezTo>
                  <a:pt x="11258" y="12463"/>
                  <a:pt x="11284" y="12503"/>
                  <a:pt x="11284" y="12553"/>
                </a:cubicBezTo>
                <a:cubicBezTo>
                  <a:pt x="11284" y="12602"/>
                  <a:pt x="11258" y="12642"/>
                  <a:pt x="11227" y="12642"/>
                </a:cubicBezTo>
                <a:cubicBezTo>
                  <a:pt x="11195" y="12642"/>
                  <a:pt x="11169" y="12602"/>
                  <a:pt x="11169" y="12553"/>
                </a:cubicBezTo>
                <a:cubicBezTo>
                  <a:pt x="11169" y="12503"/>
                  <a:pt x="11195" y="12463"/>
                  <a:pt x="11227" y="12463"/>
                </a:cubicBezTo>
                <a:close/>
                <a:moveTo>
                  <a:pt x="11050" y="12463"/>
                </a:moveTo>
                <a:cubicBezTo>
                  <a:pt x="11082" y="12463"/>
                  <a:pt x="11108" y="12503"/>
                  <a:pt x="11108" y="12553"/>
                </a:cubicBezTo>
                <a:cubicBezTo>
                  <a:pt x="11108" y="12602"/>
                  <a:pt x="11082" y="12642"/>
                  <a:pt x="11050" y="12642"/>
                </a:cubicBezTo>
                <a:cubicBezTo>
                  <a:pt x="11018" y="12642"/>
                  <a:pt x="10993" y="12602"/>
                  <a:pt x="10993" y="12553"/>
                </a:cubicBezTo>
                <a:cubicBezTo>
                  <a:pt x="10993" y="12503"/>
                  <a:pt x="11018" y="12463"/>
                  <a:pt x="11050" y="12463"/>
                </a:cubicBezTo>
                <a:close/>
                <a:moveTo>
                  <a:pt x="10876" y="12463"/>
                </a:moveTo>
                <a:cubicBezTo>
                  <a:pt x="10908" y="12463"/>
                  <a:pt x="10934" y="12503"/>
                  <a:pt x="10934" y="12553"/>
                </a:cubicBezTo>
                <a:cubicBezTo>
                  <a:pt x="10934" y="12602"/>
                  <a:pt x="10908" y="12642"/>
                  <a:pt x="10876" y="12642"/>
                </a:cubicBezTo>
                <a:cubicBezTo>
                  <a:pt x="10844" y="12642"/>
                  <a:pt x="10819" y="12602"/>
                  <a:pt x="10819" y="12553"/>
                </a:cubicBezTo>
                <a:cubicBezTo>
                  <a:pt x="10819" y="12503"/>
                  <a:pt x="10844" y="12463"/>
                  <a:pt x="10876" y="12463"/>
                </a:cubicBezTo>
                <a:close/>
                <a:moveTo>
                  <a:pt x="10720" y="12462"/>
                </a:moveTo>
                <a:cubicBezTo>
                  <a:pt x="10752" y="12462"/>
                  <a:pt x="10777" y="12502"/>
                  <a:pt x="10777" y="12551"/>
                </a:cubicBezTo>
                <a:cubicBezTo>
                  <a:pt x="10777" y="12600"/>
                  <a:pt x="10752" y="12640"/>
                  <a:pt x="10720" y="12640"/>
                </a:cubicBezTo>
                <a:cubicBezTo>
                  <a:pt x="10688" y="12640"/>
                  <a:pt x="10662" y="12600"/>
                  <a:pt x="10662" y="12551"/>
                </a:cubicBezTo>
                <a:cubicBezTo>
                  <a:pt x="10662" y="12502"/>
                  <a:pt x="10688" y="12462"/>
                  <a:pt x="10720" y="12462"/>
                </a:cubicBezTo>
                <a:close/>
                <a:moveTo>
                  <a:pt x="10546" y="12462"/>
                </a:moveTo>
                <a:cubicBezTo>
                  <a:pt x="10578" y="12462"/>
                  <a:pt x="10604" y="12502"/>
                  <a:pt x="10604" y="12551"/>
                </a:cubicBezTo>
                <a:cubicBezTo>
                  <a:pt x="10604" y="12600"/>
                  <a:pt x="10578" y="12640"/>
                  <a:pt x="10546" y="12640"/>
                </a:cubicBezTo>
                <a:cubicBezTo>
                  <a:pt x="10514" y="12640"/>
                  <a:pt x="10489" y="12600"/>
                  <a:pt x="10489" y="12551"/>
                </a:cubicBezTo>
                <a:cubicBezTo>
                  <a:pt x="10489" y="12502"/>
                  <a:pt x="10514" y="12462"/>
                  <a:pt x="10546" y="12462"/>
                </a:cubicBezTo>
                <a:close/>
                <a:moveTo>
                  <a:pt x="10369" y="12462"/>
                </a:moveTo>
                <a:cubicBezTo>
                  <a:pt x="10401" y="12462"/>
                  <a:pt x="10427" y="12502"/>
                  <a:pt x="10427" y="12551"/>
                </a:cubicBezTo>
                <a:cubicBezTo>
                  <a:pt x="10427" y="12600"/>
                  <a:pt x="10401" y="12640"/>
                  <a:pt x="10369" y="12640"/>
                </a:cubicBezTo>
                <a:cubicBezTo>
                  <a:pt x="10338" y="12640"/>
                  <a:pt x="10312" y="12600"/>
                  <a:pt x="10312" y="12551"/>
                </a:cubicBezTo>
                <a:cubicBezTo>
                  <a:pt x="10312" y="12502"/>
                  <a:pt x="10338" y="12462"/>
                  <a:pt x="10369" y="12462"/>
                </a:cubicBezTo>
                <a:close/>
                <a:moveTo>
                  <a:pt x="10195" y="12462"/>
                </a:moveTo>
                <a:cubicBezTo>
                  <a:pt x="10227" y="12462"/>
                  <a:pt x="10253" y="12502"/>
                  <a:pt x="10253" y="12551"/>
                </a:cubicBezTo>
                <a:cubicBezTo>
                  <a:pt x="10253" y="12600"/>
                  <a:pt x="10227" y="12640"/>
                  <a:pt x="10195" y="12640"/>
                </a:cubicBezTo>
                <a:cubicBezTo>
                  <a:pt x="10164" y="12640"/>
                  <a:pt x="10138" y="12600"/>
                  <a:pt x="10138" y="12551"/>
                </a:cubicBezTo>
                <a:cubicBezTo>
                  <a:pt x="10138" y="12502"/>
                  <a:pt x="10164" y="12462"/>
                  <a:pt x="10195" y="12462"/>
                </a:cubicBezTo>
                <a:close/>
                <a:moveTo>
                  <a:pt x="10021" y="12462"/>
                </a:moveTo>
                <a:cubicBezTo>
                  <a:pt x="10052" y="12462"/>
                  <a:pt x="10078" y="12502"/>
                  <a:pt x="10078" y="12551"/>
                </a:cubicBezTo>
                <a:cubicBezTo>
                  <a:pt x="10078" y="12600"/>
                  <a:pt x="10052" y="12640"/>
                  <a:pt x="10021" y="12640"/>
                </a:cubicBezTo>
                <a:cubicBezTo>
                  <a:pt x="9989" y="12640"/>
                  <a:pt x="9963" y="12600"/>
                  <a:pt x="9963" y="12551"/>
                </a:cubicBezTo>
                <a:cubicBezTo>
                  <a:pt x="9963" y="12502"/>
                  <a:pt x="9989" y="12462"/>
                  <a:pt x="10021" y="12462"/>
                </a:cubicBezTo>
                <a:close/>
                <a:moveTo>
                  <a:pt x="9847" y="12462"/>
                </a:moveTo>
                <a:cubicBezTo>
                  <a:pt x="9879" y="12462"/>
                  <a:pt x="9904" y="12502"/>
                  <a:pt x="9904" y="12551"/>
                </a:cubicBezTo>
                <a:cubicBezTo>
                  <a:pt x="9904" y="12600"/>
                  <a:pt x="9879" y="12640"/>
                  <a:pt x="9847" y="12640"/>
                </a:cubicBezTo>
                <a:cubicBezTo>
                  <a:pt x="9815" y="12640"/>
                  <a:pt x="9789" y="12600"/>
                  <a:pt x="9789" y="12551"/>
                </a:cubicBezTo>
                <a:cubicBezTo>
                  <a:pt x="9789" y="12502"/>
                  <a:pt x="9815" y="12462"/>
                  <a:pt x="9847" y="12462"/>
                </a:cubicBezTo>
                <a:close/>
                <a:moveTo>
                  <a:pt x="9670" y="12462"/>
                </a:moveTo>
                <a:cubicBezTo>
                  <a:pt x="9702" y="12462"/>
                  <a:pt x="9728" y="12502"/>
                  <a:pt x="9728" y="12551"/>
                </a:cubicBezTo>
                <a:cubicBezTo>
                  <a:pt x="9728" y="12600"/>
                  <a:pt x="9702" y="12640"/>
                  <a:pt x="9670" y="12640"/>
                </a:cubicBezTo>
                <a:cubicBezTo>
                  <a:pt x="9639" y="12640"/>
                  <a:pt x="9613" y="12600"/>
                  <a:pt x="9613" y="12551"/>
                </a:cubicBezTo>
                <a:cubicBezTo>
                  <a:pt x="9613" y="12502"/>
                  <a:pt x="9639" y="12462"/>
                  <a:pt x="9670" y="12462"/>
                </a:cubicBezTo>
                <a:close/>
                <a:moveTo>
                  <a:pt x="5125" y="12462"/>
                </a:moveTo>
                <a:cubicBezTo>
                  <a:pt x="5157" y="12462"/>
                  <a:pt x="5183" y="12502"/>
                  <a:pt x="5183" y="12551"/>
                </a:cubicBezTo>
                <a:cubicBezTo>
                  <a:pt x="5183" y="12600"/>
                  <a:pt x="5157" y="12640"/>
                  <a:pt x="5125" y="12640"/>
                </a:cubicBezTo>
                <a:cubicBezTo>
                  <a:pt x="5094" y="12640"/>
                  <a:pt x="5068" y="12600"/>
                  <a:pt x="5068" y="12551"/>
                </a:cubicBezTo>
                <a:cubicBezTo>
                  <a:pt x="5068" y="12502"/>
                  <a:pt x="5094" y="12462"/>
                  <a:pt x="5125" y="12462"/>
                </a:cubicBezTo>
                <a:close/>
                <a:moveTo>
                  <a:pt x="4775" y="12462"/>
                </a:moveTo>
                <a:cubicBezTo>
                  <a:pt x="4807" y="12462"/>
                  <a:pt x="4832" y="12502"/>
                  <a:pt x="4832" y="12551"/>
                </a:cubicBezTo>
                <a:cubicBezTo>
                  <a:pt x="4832" y="12600"/>
                  <a:pt x="4807" y="12640"/>
                  <a:pt x="4775" y="12640"/>
                </a:cubicBezTo>
                <a:cubicBezTo>
                  <a:pt x="4743" y="12640"/>
                  <a:pt x="4717" y="12600"/>
                  <a:pt x="4717" y="12551"/>
                </a:cubicBezTo>
                <a:cubicBezTo>
                  <a:pt x="4717" y="12502"/>
                  <a:pt x="4743" y="12462"/>
                  <a:pt x="4775" y="12462"/>
                </a:cubicBezTo>
                <a:close/>
                <a:moveTo>
                  <a:pt x="4426" y="12462"/>
                </a:moveTo>
                <a:cubicBezTo>
                  <a:pt x="4458" y="12462"/>
                  <a:pt x="4484" y="12502"/>
                  <a:pt x="4484" y="12551"/>
                </a:cubicBezTo>
                <a:cubicBezTo>
                  <a:pt x="4484" y="12600"/>
                  <a:pt x="4458" y="12640"/>
                  <a:pt x="4426" y="12640"/>
                </a:cubicBezTo>
                <a:cubicBezTo>
                  <a:pt x="4394" y="12640"/>
                  <a:pt x="4369" y="12600"/>
                  <a:pt x="4369" y="12551"/>
                </a:cubicBezTo>
                <a:cubicBezTo>
                  <a:pt x="4369" y="12502"/>
                  <a:pt x="4394" y="12462"/>
                  <a:pt x="4426" y="12462"/>
                </a:cubicBezTo>
                <a:close/>
                <a:moveTo>
                  <a:pt x="4252" y="12462"/>
                </a:moveTo>
                <a:cubicBezTo>
                  <a:pt x="4284" y="12462"/>
                  <a:pt x="4309" y="12502"/>
                  <a:pt x="4309" y="12551"/>
                </a:cubicBezTo>
                <a:cubicBezTo>
                  <a:pt x="4309" y="12600"/>
                  <a:pt x="4284" y="12640"/>
                  <a:pt x="4252" y="12640"/>
                </a:cubicBezTo>
                <a:cubicBezTo>
                  <a:pt x="4220" y="12640"/>
                  <a:pt x="4195" y="12600"/>
                  <a:pt x="4195" y="12551"/>
                </a:cubicBezTo>
                <a:cubicBezTo>
                  <a:pt x="4195" y="12502"/>
                  <a:pt x="4220" y="12462"/>
                  <a:pt x="4252" y="12462"/>
                </a:cubicBezTo>
                <a:close/>
                <a:moveTo>
                  <a:pt x="4076" y="12462"/>
                </a:moveTo>
                <a:cubicBezTo>
                  <a:pt x="4107" y="12462"/>
                  <a:pt x="4133" y="12502"/>
                  <a:pt x="4133" y="12551"/>
                </a:cubicBezTo>
                <a:cubicBezTo>
                  <a:pt x="4133" y="12600"/>
                  <a:pt x="4107" y="12640"/>
                  <a:pt x="4076" y="12640"/>
                </a:cubicBezTo>
                <a:cubicBezTo>
                  <a:pt x="4044" y="12640"/>
                  <a:pt x="4018" y="12600"/>
                  <a:pt x="4018" y="12551"/>
                </a:cubicBezTo>
                <a:cubicBezTo>
                  <a:pt x="4018" y="12502"/>
                  <a:pt x="4044" y="12462"/>
                  <a:pt x="4076" y="12462"/>
                </a:cubicBezTo>
                <a:close/>
                <a:moveTo>
                  <a:pt x="3902" y="12462"/>
                </a:moveTo>
                <a:cubicBezTo>
                  <a:pt x="3933" y="12462"/>
                  <a:pt x="3959" y="12502"/>
                  <a:pt x="3959" y="12551"/>
                </a:cubicBezTo>
                <a:cubicBezTo>
                  <a:pt x="3959" y="12600"/>
                  <a:pt x="3933" y="12640"/>
                  <a:pt x="3902" y="12640"/>
                </a:cubicBezTo>
                <a:cubicBezTo>
                  <a:pt x="3870" y="12640"/>
                  <a:pt x="3844" y="12600"/>
                  <a:pt x="3844" y="12551"/>
                </a:cubicBezTo>
                <a:cubicBezTo>
                  <a:pt x="3844" y="12502"/>
                  <a:pt x="3870" y="12462"/>
                  <a:pt x="3902" y="12462"/>
                </a:cubicBezTo>
                <a:close/>
                <a:moveTo>
                  <a:pt x="3726" y="12462"/>
                </a:moveTo>
                <a:cubicBezTo>
                  <a:pt x="3758" y="12462"/>
                  <a:pt x="3784" y="12502"/>
                  <a:pt x="3784" y="12551"/>
                </a:cubicBezTo>
                <a:cubicBezTo>
                  <a:pt x="3784" y="12600"/>
                  <a:pt x="3758" y="12640"/>
                  <a:pt x="3726" y="12640"/>
                </a:cubicBezTo>
                <a:cubicBezTo>
                  <a:pt x="3694" y="12640"/>
                  <a:pt x="3669" y="12600"/>
                  <a:pt x="3669" y="12551"/>
                </a:cubicBezTo>
                <a:cubicBezTo>
                  <a:pt x="3669" y="12502"/>
                  <a:pt x="3694" y="12462"/>
                  <a:pt x="3726" y="12462"/>
                </a:cubicBezTo>
                <a:close/>
                <a:moveTo>
                  <a:pt x="3552" y="12462"/>
                </a:moveTo>
                <a:cubicBezTo>
                  <a:pt x="3584" y="12462"/>
                  <a:pt x="3610" y="12502"/>
                  <a:pt x="3610" y="12551"/>
                </a:cubicBezTo>
                <a:cubicBezTo>
                  <a:pt x="3610" y="12600"/>
                  <a:pt x="3584" y="12640"/>
                  <a:pt x="3552" y="12640"/>
                </a:cubicBezTo>
                <a:cubicBezTo>
                  <a:pt x="3520" y="12640"/>
                  <a:pt x="3495" y="12600"/>
                  <a:pt x="3495" y="12551"/>
                </a:cubicBezTo>
                <a:cubicBezTo>
                  <a:pt x="3495" y="12502"/>
                  <a:pt x="3520" y="12462"/>
                  <a:pt x="3552" y="12462"/>
                </a:cubicBezTo>
                <a:close/>
                <a:moveTo>
                  <a:pt x="3376" y="12462"/>
                </a:moveTo>
                <a:cubicBezTo>
                  <a:pt x="3408" y="12462"/>
                  <a:pt x="3433" y="12502"/>
                  <a:pt x="3433" y="12551"/>
                </a:cubicBezTo>
                <a:cubicBezTo>
                  <a:pt x="3433" y="12600"/>
                  <a:pt x="3408" y="12640"/>
                  <a:pt x="3376" y="12640"/>
                </a:cubicBezTo>
                <a:cubicBezTo>
                  <a:pt x="3344" y="12640"/>
                  <a:pt x="3318" y="12600"/>
                  <a:pt x="3318" y="12551"/>
                </a:cubicBezTo>
                <a:cubicBezTo>
                  <a:pt x="3318" y="12502"/>
                  <a:pt x="3344" y="12462"/>
                  <a:pt x="3376" y="12462"/>
                </a:cubicBezTo>
                <a:close/>
                <a:moveTo>
                  <a:pt x="3202" y="12462"/>
                </a:moveTo>
                <a:cubicBezTo>
                  <a:pt x="3233" y="12462"/>
                  <a:pt x="3259" y="12502"/>
                  <a:pt x="3259" y="12551"/>
                </a:cubicBezTo>
                <a:cubicBezTo>
                  <a:pt x="3259" y="12600"/>
                  <a:pt x="3233" y="12640"/>
                  <a:pt x="3202" y="12640"/>
                </a:cubicBezTo>
                <a:cubicBezTo>
                  <a:pt x="3170" y="12640"/>
                  <a:pt x="3144" y="12600"/>
                  <a:pt x="3144" y="12551"/>
                </a:cubicBezTo>
                <a:cubicBezTo>
                  <a:pt x="3144" y="12502"/>
                  <a:pt x="3170" y="12462"/>
                  <a:pt x="3202" y="12462"/>
                </a:cubicBezTo>
                <a:close/>
                <a:moveTo>
                  <a:pt x="18044" y="12191"/>
                </a:moveTo>
                <a:cubicBezTo>
                  <a:pt x="18076" y="12191"/>
                  <a:pt x="18102" y="12231"/>
                  <a:pt x="18102" y="12280"/>
                </a:cubicBezTo>
                <a:cubicBezTo>
                  <a:pt x="18102" y="12329"/>
                  <a:pt x="18076" y="12369"/>
                  <a:pt x="18044" y="12369"/>
                </a:cubicBezTo>
                <a:cubicBezTo>
                  <a:pt x="18012" y="12369"/>
                  <a:pt x="17987" y="12329"/>
                  <a:pt x="17987" y="12280"/>
                </a:cubicBezTo>
                <a:cubicBezTo>
                  <a:pt x="17987" y="12231"/>
                  <a:pt x="18012" y="12191"/>
                  <a:pt x="18044" y="12191"/>
                </a:cubicBezTo>
                <a:close/>
                <a:moveTo>
                  <a:pt x="17521" y="12191"/>
                </a:moveTo>
                <a:cubicBezTo>
                  <a:pt x="17552" y="12191"/>
                  <a:pt x="17578" y="12231"/>
                  <a:pt x="17578" y="12280"/>
                </a:cubicBezTo>
                <a:cubicBezTo>
                  <a:pt x="17578" y="12329"/>
                  <a:pt x="17552" y="12369"/>
                  <a:pt x="17521" y="12369"/>
                </a:cubicBezTo>
                <a:cubicBezTo>
                  <a:pt x="17489" y="12369"/>
                  <a:pt x="17463" y="12329"/>
                  <a:pt x="17463" y="12280"/>
                </a:cubicBezTo>
                <a:cubicBezTo>
                  <a:pt x="17463" y="12231"/>
                  <a:pt x="17489" y="12191"/>
                  <a:pt x="17521" y="12191"/>
                </a:cubicBezTo>
                <a:close/>
                <a:moveTo>
                  <a:pt x="17344" y="12191"/>
                </a:moveTo>
                <a:cubicBezTo>
                  <a:pt x="17376" y="12191"/>
                  <a:pt x="17401" y="12231"/>
                  <a:pt x="17401" y="12280"/>
                </a:cubicBezTo>
                <a:cubicBezTo>
                  <a:pt x="17401" y="12329"/>
                  <a:pt x="17376" y="12369"/>
                  <a:pt x="17344" y="12369"/>
                </a:cubicBezTo>
                <a:cubicBezTo>
                  <a:pt x="17312" y="12369"/>
                  <a:pt x="17286" y="12329"/>
                  <a:pt x="17286" y="12280"/>
                </a:cubicBezTo>
                <a:cubicBezTo>
                  <a:pt x="17286" y="12231"/>
                  <a:pt x="17312" y="12191"/>
                  <a:pt x="17344" y="12191"/>
                </a:cubicBezTo>
                <a:close/>
                <a:moveTo>
                  <a:pt x="17170" y="12191"/>
                </a:moveTo>
                <a:cubicBezTo>
                  <a:pt x="17202" y="12191"/>
                  <a:pt x="17228" y="12231"/>
                  <a:pt x="17228" y="12280"/>
                </a:cubicBezTo>
                <a:cubicBezTo>
                  <a:pt x="17228" y="12329"/>
                  <a:pt x="17202" y="12369"/>
                  <a:pt x="17170" y="12369"/>
                </a:cubicBezTo>
                <a:cubicBezTo>
                  <a:pt x="17138" y="12369"/>
                  <a:pt x="17113" y="12329"/>
                  <a:pt x="17113" y="12280"/>
                </a:cubicBezTo>
                <a:cubicBezTo>
                  <a:pt x="17113" y="12231"/>
                  <a:pt x="17138" y="12191"/>
                  <a:pt x="17170" y="12191"/>
                </a:cubicBezTo>
                <a:close/>
                <a:moveTo>
                  <a:pt x="16995" y="12191"/>
                </a:moveTo>
                <a:cubicBezTo>
                  <a:pt x="17027" y="12191"/>
                  <a:pt x="17053" y="12231"/>
                  <a:pt x="17053" y="12280"/>
                </a:cubicBezTo>
                <a:cubicBezTo>
                  <a:pt x="17053" y="12329"/>
                  <a:pt x="17027" y="12369"/>
                  <a:pt x="16995" y="12369"/>
                </a:cubicBezTo>
                <a:cubicBezTo>
                  <a:pt x="16963" y="12369"/>
                  <a:pt x="16938" y="12329"/>
                  <a:pt x="16938" y="12280"/>
                </a:cubicBezTo>
                <a:cubicBezTo>
                  <a:pt x="16938" y="12231"/>
                  <a:pt x="16963" y="12191"/>
                  <a:pt x="16995" y="12191"/>
                </a:cubicBezTo>
                <a:close/>
                <a:moveTo>
                  <a:pt x="16821" y="12191"/>
                </a:moveTo>
                <a:cubicBezTo>
                  <a:pt x="16853" y="12191"/>
                  <a:pt x="16879" y="12231"/>
                  <a:pt x="16879" y="12280"/>
                </a:cubicBezTo>
                <a:cubicBezTo>
                  <a:pt x="16879" y="12329"/>
                  <a:pt x="16853" y="12369"/>
                  <a:pt x="16821" y="12369"/>
                </a:cubicBezTo>
                <a:cubicBezTo>
                  <a:pt x="16790" y="12369"/>
                  <a:pt x="16764" y="12329"/>
                  <a:pt x="16764" y="12280"/>
                </a:cubicBezTo>
                <a:cubicBezTo>
                  <a:pt x="16764" y="12231"/>
                  <a:pt x="16790" y="12191"/>
                  <a:pt x="16821" y="12191"/>
                </a:cubicBezTo>
                <a:close/>
                <a:moveTo>
                  <a:pt x="16645" y="12191"/>
                </a:moveTo>
                <a:cubicBezTo>
                  <a:pt x="16677" y="12191"/>
                  <a:pt x="16702" y="12231"/>
                  <a:pt x="16702" y="12280"/>
                </a:cubicBezTo>
                <a:cubicBezTo>
                  <a:pt x="16702" y="12329"/>
                  <a:pt x="16677" y="12369"/>
                  <a:pt x="16645" y="12369"/>
                </a:cubicBezTo>
                <a:cubicBezTo>
                  <a:pt x="16613" y="12369"/>
                  <a:pt x="16588" y="12329"/>
                  <a:pt x="16588" y="12280"/>
                </a:cubicBezTo>
                <a:cubicBezTo>
                  <a:pt x="16588" y="12231"/>
                  <a:pt x="16613" y="12191"/>
                  <a:pt x="16645" y="12191"/>
                </a:cubicBezTo>
                <a:close/>
                <a:moveTo>
                  <a:pt x="16471" y="12191"/>
                </a:moveTo>
                <a:cubicBezTo>
                  <a:pt x="16503" y="12191"/>
                  <a:pt x="16528" y="12231"/>
                  <a:pt x="16528" y="12280"/>
                </a:cubicBezTo>
                <a:cubicBezTo>
                  <a:pt x="16528" y="12329"/>
                  <a:pt x="16503" y="12369"/>
                  <a:pt x="16471" y="12369"/>
                </a:cubicBezTo>
                <a:cubicBezTo>
                  <a:pt x="16439" y="12369"/>
                  <a:pt x="16414" y="12329"/>
                  <a:pt x="16414" y="12280"/>
                </a:cubicBezTo>
                <a:cubicBezTo>
                  <a:pt x="16414" y="12231"/>
                  <a:pt x="16439" y="12191"/>
                  <a:pt x="16471" y="12191"/>
                </a:cubicBezTo>
                <a:close/>
                <a:moveTo>
                  <a:pt x="16296" y="12191"/>
                </a:moveTo>
                <a:cubicBezTo>
                  <a:pt x="16328" y="12191"/>
                  <a:pt x="16354" y="12231"/>
                  <a:pt x="16354" y="12280"/>
                </a:cubicBezTo>
                <a:cubicBezTo>
                  <a:pt x="16354" y="12329"/>
                  <a:pt x="16328" y="12369"/>
                  <a:pt x="16296" y="12369"/>
                </a:cubicBezTo>
                <a:cubicBezTo>
                  <a:pt x="16265" y="12369"/>
                  <a:pt x="16239" y="12329"/>
                  <a:pt x="16239" y="12280"/>
                </a:cubicBezTo>
                <a:cubicBezTo>
                  <a:pt x="16239" y="12231"/>
                  <a:pt x="16265" y="12191"/>
                  <a:pt x="16296" y="12191"/>
                </a:cubicBezTo>
                <a:close/>
                <a:moveTo>
                  <a:pt x="16122" y="12191"/>
                </a:moveTo>
                <a:cubicBezTo>
                  <a:pt x="16154" y="12191"/>
                  <a:pt x="16180" y="12231"/>
                  <a:pt x="16180" y="12280"/>
                </a:cubicBezTo>
                <a:cubicBezTo>
                  <a:pt x="16180" y="12329"/>
                  <a:pt x="16154" y="12369"/>
                  <a:pt x="16122" y="12369"/>
                </a:cubicBezTo>
                <a:cubicBezTo>
                  <a:pt x="16090" y="12369"/>
                  <a:pt x="16065" y="12329"/>
                  <a:pt x="16065" y="12280"/>
                </a:cubicBezTo>
                <a:cubicBezTo>
                  <a:pt x="16065" y="12231"/>
                  <a:pt x="16090" y="12191"/>
                  <a:pt x="16122" y="12191"/>
                </a:cubicBezTo>
                <a:close/>
                <a:moveTo>
                  <a:pt x="15946" y="12191"/>
                </a:moveTo>
                <a:cubicBezTo>
                  <a:pt x="15978" y="12191"/>
                  <a:pt x="16003" y="12231"/>
                  <a:pt x="16003" y="12280"/>
                </a:cubicBezTo>
                <a:cubicBezTo>
                  <a:pt x="16003" y="12329"/>
                  <a:pt x="15978" y="12369"/>
                  <a:pt x="15946" y="12369"/>
                </a:cubicBezTo>
                <a:cubicBezTo>
                  <a:pt x="15914" y="12369"/>
                  <a:pt x="15888" y="12329"/>
                  <a:pt x="15888" y="12280"/>
                </a:cubicBezTo>
                <a:cubicBezTo>
                  <a:pt x="15888" y="12231"/>
                  <a:pt x="15914" y="12191"/>
                  <a:pt x="15946" y="12191"/>
                </a:cubicBezTo>
                <a:close/>
                <a:moveTo>
                  <a:pt x="15772" y="12191"/>
                </a:moveTo>
                <a:cubicBezTo>
                  <a:pt x="15803" y="12191"/>
                  <a:pt x="15829" y="12231"/>
                  <a:pt x="15829" y="12280"/>
                </a:cubicBezTo>
                <a:cubicBezTo>
                  <a:pt x="15829" y="12329"/>
                  <a:pt x="15803" y="12369"/>
                  <a:pt x="15772" y="12369"/>
                </a:cubicBezTo>
                <a:cubicBezTo>
                  <a:pt x="15740" y="12369"/>
                  <a:pt x="15714" y="12329"/>
                  <a:pt x="15714" y="12280"/>
                </a:cubicBezTo>
                <a:cubicBezTo>
                  <a:pt x="15714" y="12231"/>
                  <a:pt x="15740" y="12191"/>
                  <a:pt x="15772" y="12191"/>
                </a:cubicBezTo>
                <a:close/>
                <a:moveTo>
                  <a:pt x="15597" y="12191"/>
                </a:moveTo>
                <a:cubicBezTo>
                  <a:pt x="15629" y="12191"/>
                  <a:pt x="15655" y="12231"/>
                  <a:pt x="15655" y="12280"/>
                </a:cubicBezTo>
                <a:cubicBezTo>
                  <a:pt x="15655" y="12329"/>
                  <a:pt x="15629" y="12369"/>
                  <a:pt x="15597" y="12369"/>
                </a:cubicBezTo>
                <a:cubicBezTo>
                  <a:pt x="15565" y="12369"/>
                  <a:pt x="15540" y="12329"/>
                  <a:pt x="15540" y="12280"/>
                </a:cubicBezTo>
                <a:cubicBezTo>
                  <a:pt x="15540" y="12231"/>
                  <a:pt x="15565" y="12191"/>
                  <a:pt x="15597" y="12191"/>
                </a:cubicBezTo>
                <a:close/>
                <a:moveTo>
                  <a:pt x="15423" y="12191"/>
                </a:moveTo>
                <a:cubicBezTo>
                  <a:pt x="15455" y="12191"/>
                  <a:pt x="15480" y="12231"/>
                  <a:pt x="15480" y="12280"/>
                </a:cubicBezTo>
                <a:cubicBezTo>
                  <a:pt x="15480" y="12329"/>
                  <a:pt x="15455" y="12369"/>
                  <a:pt x="15423" y="12369"/>
                </a:cubicBezTo>
                <a:cubicBezTo>
                  <a:pt x="15391" y="12369"/>
                  <a:pt x="15366" y="12329"/>
                  <a:pt x="15366" y="12280"/>
                </a:cubicBezTo>
                <a:cubicBezTo>
                  <a:pt x="15366" y="12231"/>
                  <a:pt x="15391" y="12191"/>
                  <a:pt x="15423" y="12191"/>
                </a:cubicBezTo>
                <a:close/>
                <a:moveTo>
                  <a:pt x="15247" y="12191"/>
                </a:moveTo>
                <a:cubicBezTo>
                  <a:pt x="15278" y="12191"/>
                  <a:pt x="15304" y="12231"/>
                  <a:pt x="15304" y="12280"/>
                </a:cubicBezTo>
                <a:cubicBezTo>
                  <a:pt x="15304" y="12329"/>
                  <a:pt x="15278" y="12369"/>
                  <a:pt x="15247" y="12369"/>
                </a:cubicBezTo>
                <a:cubicBezTo>
                  <a:pt x="15215" y="12369"/>
                  <a:pt x="15189" y="12329"/>
                  <a:pt x="15189" y="12280"/>
                </a:cubicBezTo>
                <a:cubicBezTo>
                  <a:pt x="15189" y="12231"/>
                  <a:pt x="15215" y="12191"/>
                  <a:pt x="15247" y="12191"/>
                </a:cubicBezTo>
                <a:close/>
                <a:moveTo>
                  <a:pt x="15073" y="12191"/>
                </a:moveTo>
                <a:cubicBezTo>
                  <a:pt x="15104" y="12191"/>
                  <a:pt x="15130" y="12231"/>
                  <a:pt x="15130" y="12280"/>
                </a:cubicBezTo>
                <a:cubicBezTo>
                  <a:pt x="15130" y="12329"/>
                  <a:pt x="15104" y="12369"/>
                  <a:pt x="15073" y="12369"/>
                </a:cubicBezTo>
                <a:cubicBezTo>
                  <a:pt x="15041" y="12369"/>
                  <a:pt x="15015" y="12329"/>
                  <a:pt x="15015" y="12280"/>
                </a:cubicBezTo>
                <a:cubicBezTo>
                  <a:pt x="15015" y="12231"/>
                  <a:pt x="15041" y="12191"/>
                  <a:pt x="15073" y="12191"/>
                </a:cubicBezTo>
                <a:close/>
                <a:moveTo>
                  <a:pt x="14897" y="12191"/>
                </a:moveTo>
                <a:cubicBezTo>
                  <a:pt x="14929" y="12191"/>
                  <a:pt x="14955" y="12231"/>
                  <a:pt x="14955" y="12280"/>
                </a:cubicBezTo>
                <a:cubicBezTo>
                  <a:pt x="14955" y="12329"/>
                  <a:pt x="14929" y="12369"/>
                  <a:pt x="14897" y="12369"/>
                </a:cubicBezTo>
                <a:cubicBezTo>
                  <a:pt x="14865" y="12369"/>
                  <a:pt x="14840" y="12329"/>
                  <a:pt x="14840" y="12280"/>
                </a:cubicBezTo>
                <a:cubicBezTo>
                  <a:pt x="14840" y="12231"/>
                  <a:pt x="14865" y="12191"/>
                  <a:pt x="14897" y="12191"/>
                </a:cubicBezTo>
                <a:close/>
                <a:moveTo>
                  <a:pt x="14723" y="12191"/>
                </a:moveTo>
                <a:cubicBezTo>
                  <a:pt x="14755" y="12191"/>
                  <a:pt x="14780" y="12231"/>
                  <a:pt x="14780" y="12280"/>
                </a:cubicBezTo>
                <a:cubicBezTo>
                  <a:pt x="14780" y="12329"/>
                  <a:pt x="14755" y="12369"/>
                  <a:pt x="14723" y="12369"/>
                </a:cubicBezTo>
                <a:cubicBezTo>
                  <a:pt x="14691" y="12369"/>
                  <a:pt x="14665" y="12329"/>
                  <a:pt x="14665" y="12280"/>
                </a:cubicBezTo>
                <a:cubicBezTo>
                  <a:pt x="14665" y="12231"/>
                  <a:pt x="14691" y="12191"/>
                  <a:pt x="14723" y="12191"/>
                </a:cubicBezTo>
                <a:close/>
                <a:moveTo>
                  <a:pt x="14547" y="12191"/>
                </a:moveTo>
                <a:cubicBezTo>
                  <a:pt x="14578" y="12191"/>
                  <a:pt x="14604" y="12231"/>
                  <a:pt x="14604" y="12280"/>
                </a:cubicBezTo>
                <a:cubicBezTo>
                  <a:pt x="14604" y="12329"/>
                  <a:pt x="14578" y="12369"/>
                  <a:pt x="14547" y="12369"/>
                </a:cubicBezTo>
                <a:cubicBezTo>
                  <a:pt x="14515" y="12369"/>
                  <a:pt x="14489" y="12329"/>
                  <a:pt x="14489" y="12280"/>
                </a:cubicBezTo>
                <a:cubicBezTo>
                  <a:pt x="14489" y="12231"/>
                  <a:pt x="14515" y="12191"/>
                  <a:pt x="14547" y="12191"/>
                </a:cubicBezTo>
                <a:close/>
                <a:moveTo>
                  <a:pt x="14373" y="12191"/>
                </a:moveTo>
                <a:cubicBezTo>
                  <a:pt x="14404" y="12191"/>
                  <a:pt x="14430" y="12231"/>
                  <a:pt x="14430" y="12280"/>
                </a:cubicBezTo>
                <a:cubicBezTo>
                  <a:pt x="14430" y="12329"/>
                  <a:pt x="14404" y="12369"/>
                  <a:pt x="14373" y="12369"/>
                </a:cubicBezTo>
                <a:cubicBezTo>
                  <a:pt x="14341" y="12369"/>
                  <a:pt x="14315" y="12329"/>
                  <a:pt x="14315" y="12280"/>
                </a:cubicBezTo>
                <a:cubicBezTo>
                  <a:pt x="14315" y="12231"/>
                  <a:pt x="14341" y="12191"/>
                  <a:pt x="14373" y="12191"/>
                </a:cubicBezTo>
                <a:close/>
                <a:moveTo>
                  <a:pt x="14198" y="12191"/>
                </a:moveTo>
                <a:cubicBezTo>
                  <a:pt x="14229" y="12191"/>
                  <a:pt x="14255" y="12231"/>
                  <a:pt x="14255" y="12280"/>
                </a:cubicBezTo>
                <a:cubicBezTo>
                  <a:pt x="14255" y="12329"/>
                  <a:pt x="14229" y="12369"/>
                  <a:pt x="14198" y="12369"/>
                </a:cubicBezTo>
                <a:cubicBezTo>
                  <a:pt x="14166" y="12369"/>
                  <a:pt x="14140" y="12329"/>
                  <a:pt x="14140" y="12280"/>
                </a:cubicBezTo>
                <a:cubicBezTo>
                  <a:pt x="14140" y="12231"/>
                  <a:pt x="14166" y="12191"/>
                  <a:pt x="14198" y="12191"/>
                </a:cubicBezTo>
                <a:close/>
                <a:moveTo>
                  <a:pt x="14024" y="12191"/>
                </a:moveTo>
                <a:cubicBezTo>
                  <a:pt x="14056" y="12191"/>
                  <a:pt x="14081" y="12231"/>
                  <a:pt x="14081" y="12280"/>
                </a:cubicBezTo>
                <a:cubicBezTo>
                  <a:pt x="14081" y="12329"/>
                  <a:pt x="14056" y="12369"/>
                  <a:pt x="14024" y="12369"/>
                </a:cubicBezTo>
                <a:cubicBezTo>
                  <a:pt x="13992" y="12369"/>
                  <a:pt x="13967" y="12329"/>
                  <a:pt x="13967" y="12280"/>
                </a:cubicBezTo>
                <a:cubicBezTo>
                  <a:pt x="13967" y="12231"/>
                  <a:pt x="13992" y="12191"/>
                  <a:pt x="14024" y="12191"/>
                </a:cubicBezTo>
                <a:close/>
                <a:moveTo>
                  <a:pt x="13848" y="12191"/>
                </a:moveTo>
                <a:cubicBezTo>
                  <a:pt x="13879" y="12191"/>
                  <a:pt x="13905" y="12231"/>
                  <a:pt x="13905" y="12280"/>
                </a:cubicBezTo>
                <a:cubicBezTo>
                  <a:pt x="13905" y="12329"/>
                  <a:pt x="13879" y="12369"/>
                  <a:pt x="13848" y="12369"/>
                </a:cubicBezTo>
                <a:cubicBezTo>
                  <a:pt x="13816" y="12369"/>
                  <a:pt x="13790" y="12329"/>
                  <a:pt x="13790" y="12280"/>
                </a:cubicBezTo>
                <a:cubicBezTo>
                  <a:pt x="13790" y="12231"/>
                  <a:pt x="13816" y="12191"/>
                  <a:pt x="13848" y="12191"/>
                </a:cubicBezTo>
                <a:close/>
                <a:moveTo>
                  <a:pt x="13674" y="12191"/>
                </a:moveTo>
                <a:cubicBezTo>
                  <a:pt x="13705" y="12191"/>
                  <a:pt x="13731" y="12231"/>
                  <a:pt x="13731" y="12280"/>
                </a:cubicBezTo>
                <a:cubicBezTo>
                  <a:pt x="13731" y="12329"/>
                  <a:pt x="13705" y="12369"/>
                  <a:pt x="13674" y="12369"/>
                </a:cubicBezTo>
                <a:cubicBezTo>
                  <a:pt x="13642" y="12369"/>
                  <a:pt x="13616" y="12329"/>
                  <a:pt x="13616" y="12280"/>
                </a:cubicBezTo>
                <a:cubicBezTo>
                  <a:pt x="13616" y="12231"/>
                  <a:pt x="13642" y="12191"/>
                  <a:pt x="13674" y="12191"/>
                </a:cubicBezTo>
                <a:close/>
                <a:moveTo>
                  <a:pt x="13499" y="12191"/>
                </a:moveTo>
                <a:cubicBezTo>
                  <a:pt x="13531" y="12191"/>
                  <a:pt x="13556" y="12231"/>
                  <a:pt x="13556" y="12280"/>
                </a:cubicBezTo>
                <a:cubicBezTo>
                  <a:pt x="13556" y="12329"/>
                  <a:pt x="13531" y="12369"/>
                  <a:pt x="13499" y="12369"/>
                </a:cubicBezTo>
                <a:cubicBezTo>
                  <a:pt x="13467" y="12369"/>
                  <a:pt x="13441" y="12329"/>
                  <a:pt x="13441" y="12280"/>
                </a:cubicBezTo>
                <a:cubicBezTo>
                  <a:pt x="13441" y="12231"/>
                  <a:pt x="13467" y="12191"/>
                  <a:pt x="13499" y="12191"/>
                </a:cubicBezTo>
                <a:close/>
                <a:moveTo>
                  <a:pt x="13325" y="12191"/>
                </a:moveTo>
                <a:cubicBezTo>
                  <a:pt x="13357" y="12191"/>
                  <a:pt x="13382" y="12231"/>
                  <a:pt x="13382" y="12280"/>
                </a:cubicBezTo>
                <a:cubicBezTo>
                  <a:pt x="13382" y="12329"/>
                  <a:pt x="13357" y="12369"/>
                  <a:pt x="13325" y="12369"/>
                </a:cubicBezTo>
                <a:cubicBezTo>
                  <a:pt x="13293" y="12369"/>
                  <a:pt x="13268" y="12329"/>
                  <a:pt x="13268" y="12280"/>
                </a:cubicBezTo>
                <a:cubicBezTo>
                  <a:pt x="13268" y="12231"/>
                  <a:pt x="13293" y="12191"/>
                  <a:pt x="13325" y="12191"/>
                </a:cubicBezTo>
                <a:close/>
                <a:moveTo>
                  <a:pt x="13148" y="12191"/>
                </a:moveTo>
                <a:cubicBezTo>
                  <a:pt x="13180" y="12191"/>
                  <a:pt x="13206" y="12231"/>
                  <a:pt x="13206" y="12280"/>
                </a:cubicBezTo>
                <a:cubicBezTo>
                  <a:pt x="13206" y="12329"/>
                  <a:pt x="13180" y="12369"/>
                  <a:pt x="13148" y="12369"/>
                </a:cubicBezTo>
                <a:cubicBezTo>
                  <a:pt x="13117" y="12369"/>
                  <a:pt x="13091" y="12329"/>
                  <a:pt x="13091" y="12280"/>
                </a:cubicBezTo>
                <a:cubicBezTo>
                  <a:pt x="13091" y="12231"/>
                  <a:pt x="13117" y="12191"/>
                  <a:pt x="13148" y="12191"/>
                </a:cubicBezTo>
                <a:close/>
                <a:moveTo>
                  <a:pt x="12974" y="12191"/>
                </a:moveTo>
                <a:cubicBezTo>
                  <a:pt x="13006" y="12191"/>
                  <a:pt x="13032" y="12231"/>
                  <a:pt x="13032" y="12280"/>
                </a:cubicBezTo>
                <a:cubicBezTo>
                  <a:pt x="13032" y="12329"/>
                  <a:pt x="13006" y="12369"/>
                  <a:pt x="12974" y="12369"/>
                </a:cubicBezTo>
                <a:cubicBezTo>
                  <a:pt x="12943" y="12369"/>
                  <a:pt x="12917" y="12329"/>
                  <a:pt x="12917" y="12280"/>
                </a:cubicBezTo>
                <a:cubicBezTo>
                  <a:pt x="12917" y="12231"/>
                  <a:pt x="12943" y="12191"/>
                  <a:pt x="12974" y="12191"/>
                </a:cubicBezTo>
                <a:close/>
                <a:moveTo>
                  <a:pt x="12800" y="12191"/>
                </a:moveTo>
                <a:cubicBezTo>
                  <a:pt x="12831" y="12191"/>
                  <a:pt x="12857" y="12231"/>
                  <a:pt x="12857" y="12280"/>
                </a:cubicBezTo>
                <a:cubicBezTo>
                  <a:pt x="12857" y="12329"/>
                  <a:pt x="12831" y="12369"/>
                  <a:pt x="12800" y="12369"/>
                </a:cubicBezTo>
                <a:cubicBezTo>
                  <a:pt x="12768" y="12369"/>
                  <a:pt x="12742" y="12329"/>
                  <a:pt x="12742" y="12280"/>
                </a:cubicBezTo>
                <a:cubicBezTo>
                  <a:pt x="12742" y="12231"/>
                  <a:pt x="12768" y="12191"/>
                  <a:pt x="12800" y="12191"/>
                </a:cubicBezTo>
                <a:close/>
                <a:moveTo>
                  <a:pt x="12626" y="12191"/>
                </a:moveTo>
                <a:cubicBezTo>
                  <a:pt x="12657" y="12191"/>
                  <a:pt x="12683" y="12231"/>
                  <a:pt x="12683" y="12280"/>
                </a:cubicBezTo>
                <a:cubicBezTo>
                  <a:pt x="12683" y="12329"/>
                  <a:pt x="12657" y="12369"/>
                  <a:pt x="12626" y="12369"/>
                </a:cubicBezTo>
                <a:cubicBezTo>
                  <a:pt x="12594" y="12369"/>
                  <a:pt x="12568" y="12329"/>
                  <a:pt x="12568" y="12280"/>
                </a:cubicBezTo>
                <a:cubicBezTo>
                  <a:pt x="12568" y="12231"/>
                  <a:pt x="12594" y="12191"/>
                  <a:pt x="12626" y="12191"/>
                </a:cubicBezTo>
                <a:close/>
                <a:moveTo>
                  <a:pt x="12449" y="12191"/>
                </a:moveTo>
                <a:cubicBezTo>
                  <a:pt x="12481" y="12191"/>
                  <a:pt x="12507" y="12231"/>
                  <a:pt x="12507" y="12280"/>
                </a:cubicBezTo>
                <a:cubicBezTo>
                  <a:pt x="12507" y="12329"/>
                  <a:pt x="12481" y="12369"/>
                  <a:pt x="12449" y="12369"/>
                </a:cubicBezTo>
                <a:cubicBezTo>
                  <a:pt x="12417" y="12369"/>
                  <a:pt x="12392" y="12329"/>
                  <a:pt x="12392" y="12280"/>
                </a:cubicBezTo>
                <a:cubicBezTo>
                  <a:pt x="12392" y="12231"/>
                  <a:pt x="12417" y="12191"/>
                  <a:pt x="12449" y="12191"/>
                </a:cubicBezTo>
                <a:close/>
                <a:moveTo>
                  <a:pt x="12275" y="12191"/>
                </a:moveTo>
                <a:cubicBezTo>
                  <a:pt x="12307" y="12191"/>
                  <a:pt x="12333" y="12231"/>
                  <a:pt x="12333" y="12280"/>
                </a:cubicBezTo>
                <a:cubicBezTo>
                  <a:pt x="12333" y="12329"/>
                  <a:pt x="12307" y="12369"/>
                  <a:pt x="12275" y="12369"/>
                </a:cubicBezTo>
                <a:cubicBezTo>
                  <a:pt x="12243" y="12369"/>
                  <a:pt x="12218" y="12329"/>
                  <a:pt x="12218" y="12280"/>
                </a:cubicBezTo>
                <a:cubicBezTo>
                  <a:pt x="12218" y="12231"/>
                  <a:pt x="12243" y="12191"/>
                  <a:pt x="12275" y="12191"/>
                </a:cubicBezTo>
                <a:close/>
                <a:moveTo>
                  <a:pt x="11575" y="12191"/>
                </a:moveTo>
                <a:cubicBezTo>
                  <a:pt x="11607" y="12191"/>
                  <a:pt x="11633" y="12231"/>
                  <a:pt x="11633" y="12280"/>
                </a:cubicBezTo>
                <a:cubicBezTo>
                  <a:pt x="11633" y="12329"/>
                  <a:pt x="11607" y="12369"/>
                  <a:pt x="11575" y="12369"/>
                </a:cubicBezTo>
                <a:cubicBezTo>
                  <a:pt x="11543" y="12369"/>
                  <a:pt x="11518" y="12329"/>
                  <a:pt x="11518" y="12280"/>
                </a:cubicBezTo>
                <a:cubicBezTo>
                  <a:pt x="11518" y="12231"/>
                  <a:pt x="11543" y="12191"/>
                  <a:pt x="11575" y="12191"/>
                </a:cubicBezTo>
                <a:close/>
                <a:moveTo>
                  <a:pt x="11401" y="12191"/>
                </a:moveTo>
                <a:cubicBezTo>
                  <a:pt x="11432" y="12191"/>
                  <a:pt x="11458" y="12231"/>
                  <a:pt x="11458" y="12280"/>
                </a:cubicBezTo>
                <a:cubicBezTo>
                  <a:pt x="11458" y="12329"/>
                  <a:pt x="11432" y="12369"/>
                  <a:pt x="11401" y="12369"/>
                </a:cubicBezTo>
                <a:cubicBezTo>
                  <a:pt x="11369" y="12369"/>
                  <a:pt x="11343" y="12329"/>
                  <a:pt x="11343" y="12280"/>
                </a:cubicBezTo>
                <a:cubicBezTo>
                  <a:pt x="11343" y="12231"/>
                  <a:pt x="11369" y="12191"/>
                  <a:pt x="11401" y="12191"/>
                </a:cubicBezTo>
                <a:close/>
                <a:moveTo>
                  <a:pt x="11050" y="12191"/>
                </a:moveTo>
                <a:cubicBezTo>
                  <a:pt x="11082" y="12191"/>
                  <a:pt x="11108" y="12231"/>
                  <a:pt x="11108" y="12280"/>
                </a:cubicBezTo>
                <a:cubicBezTo>
                  <a:pt x="11108" y="12329"/>
                  <a:pt x="11082" y="12369"/>
                  <a:pt x="11050" y="12369"/>
                </a:cubicBezTo>
                <a:cubicBezTo>
                  <a:pt x="11018" y="12369"/>
                  <a:pt x="10993" y="12329"/>
                  <a:pt x="10993" y="12280"/>
                </a:cubicBezTo>
                <a:cubicBezTo>
                  <a:pt x="10993" y="12231"/>
                  <a:pt x="11018" y="12191"/>
                  <a:pt x="11050" y="12191"/>
                </a:cubicBezTo>
                <a:close/>
                <a:moveTo>
                  <a:pt x="10876" y="12191"/>
                </a:moveTo>
                <a:cubicBezTo>
                  <a:pt x="10908" y="12191"/>
                  <a:pt x="10934" y="12231"/>
                  <a:pt x="10934" y="12280"/>
                </a:cubicBezTo>
                <a:cubicBezTo>
                  <a:pt x="10934" y="12329"/>
                  <a:pt x="10908" y="12369"/>
                  <a:pt x="10876" y="12369"/>
                </a:cubicBezTo>
                <a:cubicBezTo>
                  <a:pt x="10844" y="12369"/>
                  <a:pt x="10819" y="12329"/>
                  <a:pt x="10819" y="12280"/>
                </a:cubicBezTo>
                <a:cubicBezTo>
                  <a:pt x="10819" y="12231"/>
                  <a:pt x="10844" y="12191"/>
                  <a:pt x="10876" y="12191"/>
                </a:cubicBezTo>
                <a:close/>
                <a:moveTo>
                  <a:pt x="10720" y="12189"/>
                </a:moveTo>
                <a:cubicBezTo>
                  <a:pt x="10752" y="12189"/>
                  <a:pt x="10777" y="12229"/>
                  <a:pt x="10777" y="12279"/>
                </a:cubicBezTo>
                <a:cubicBezTo>
                  <a:pt x="10777" y="12328"/>
                  <a:pt x="10752" y="12368"/>
                  <a:pt x="10720" y="12368"/>
                </a:cubicBezTo>
                <a:cubicBezTo>
                  <a:pt x="10688" y="12368"/>
                  <a:pt x="10662" y="12328"/>
                  <a:pt x="10662" y="12279"/>
                </a:cubicBezTo>
                <a:cubicBezTo>
                  <a:pt x="10662" y="12229"/>
                  <a:pt x="10688" y="12189"/>
                  <a:pt x="10720" y="12189"/>
                </a:cubicBezTo>
                <a:close/>
                <a:moveTo>
                  <a:pt x="10546" y="12189"/>
                </a:moveTo>
                <a:cubicBezTo>
                  <a:pt x="10578" y="12189"/>
                  <a:pt x="10604" y="12229"/>
                  <a:pt x="10604" y="12279"/>
                </a:cubicBezTo>
                <a:cubicBezTo>
                  <a:pt x="10604" y="12328"/>
                  <a:pt x="10578" y="12368"/>
                  <a:pt x="10546" y="12368"/>
                </a:cubicBezTo>
                <a:cubicBezTo>
                  <a:pt x="10514" y="12368"/>
                  <a:pt x="10489" y="12328"/>
                  <a:pt x="10489" y="12279"/>
                </a:cubicBezTo>
                <a:cubicBezTo>
                  <a:pt x="10489" y="12229"/>
                  <a:pt x="10514" y="12189"/>
                  <a:pt x="10546" y="12189"/>
                </a:cubicBezTo>
                <a:close/>
                <a:moveTo>
                  <a:pt x="10369" y="12189"/>
                </a:moveTo>
                <a:cubicBezTo>
                  <a:pt x="10401" y="12189"/>
                  <a:pt x="10427" y="12229"/>
                  <a:pt x="10427" y="12279"/>
                </a:cubicBezTo>
                <a:cubicBezTo>
                  <a:pt x="10427" y="12328"/>
                  <a:pt x="10401" y="12368"/>
                  <a:pt x="10369" y="12368"/>
                </a:cubicBezTo>
                <a:cubicBezTo>
                  <a:pt x="10338" y="12368"/>
                  <a:pt x="10312" y="12328"/>
                  <a:pt x="10312" y="12279"/>
                </a:cubicBezTo>
                <a:cubicBezTo>
                  <a:pt x="10312" y="12229"/>
                  <a:pt x="10338" y="12189"/>
                  <a:pt x="10369" y="12189"/>
                </a:cubicBezTo>
                <a:close/>
                <a:moveTo>
                  <a:pt x="10195" y="12189"/>
                </a:moveTo>
                <a:cubicBezTo>
                  <a:pt x="10227" y="12189"/>
                  <a:pt x="10253" y="12229"/>
                  <a:pt x="10253" y="12279"/>
                </a:cubicBezTo>
                <a:cubicBezTo>
                  <a:pt x="10253" y="12328"/>
                  <a:pt x="10227" y="12368"/>
                  <a:pt x="10195" y="12368"/>
                </a:cubicBezTo>
                <a:cubicBezTo>
                  <a:pt x="10164" y="12368"/>
                  <a:pt x="10138" y="12328"/>
                  <a:pt x="10138" y="12279"/>
                </a:cubicBezTo>
                <a:cubicBezTo>
                  <a:pt x="10138" y="12229"/>
                  <a:pt x="10164" y="12189"/>
                  <a:pt x="10195" y="12189"/>
                </a:cubicBezTo>
                <a:close/>
                <a:moveTo>
                  <a:pt x="10021" y="12189"/>
                </a:moveTo>
                <a:cubicBezTo>
                  <a:pt x="10052" y="12189"/>
                  <a:pt x="10078" y="12229"/>
                  <a:pt x="10078" y="12279"/>
                </a:cubicBezTo>
                <a:cubicBezTo>
                  <a:pt x="10078" y="12328"/>
                  <a:pt x="10052" y="12368"/>
                  <a:pt x="10021" y="12368"/>
                </a:cubicBezTo>
                <a:cubicBezTo>
                  <a:pt x="9989" y="12368"/>
                  <a:pt x="9963" y="12328"/>
                  <a:pt x="9963" y="12279"/>
                </a:cubicBezTo>
                <a:cubicBezTo>
                  <a:pt x="9963" y="12229"/>
                  <a:pt x="9989" y="12189"/>
                  <a:pt x="10021" y="12189"/>
                </a:cubicBezTo>
                <a:close/>
                <a:moveTo>
                  <a:pt x="9847" y="12189"/>
                </a:moveTo>
                <a:cubicBezTo>
                  <a:pt x="9879" y="12189"/>
                  <a:pt x="9904" y="12229"/>
                  <a:pt x="9904" y="12279"/>
                </a:cubicBezTo>
                <a:cubicBezTo>
                  <a:pt x="9904" y="12328"/>
                  <a:pt x="9879" y="12368"/>
                  <a:pt x="9847" y="12368"/>
                </a:cubicBezTo>
                <a:cubicBezTo>
                  <a:pt x="9815" y="12368"/>
                  <a:pt x="9789" y="12328"/>
                  <a:pt x="9789" y="12279"/>
                </a:cubicBezTo>
                <a:cubicBezTo>
                  <a:pt x="9789" y="12229"/>
                  <a:pt x="9815" y="12189"/>
                  <a:pt x="9847" y="12189"/>
                </a:cubicBezTo>
                <a:close/>
                <a:moveTo>
                  <a:pt x="9670" y="12189"/>
                </a:moveTo>
                <a:cubicBezTo>
                  <a:pt x="9702" y="12189"/>
                  <a:pt x="9728" y="12229"/>
                  <a:pt x="9728" y="12279"/>
                </a:cubicBezTo>
                <a:cubicBezTo>
                  <a:pt x="9728" y="12328"/>
                  <a:pt x="9702" y="12368"/>
                  <a:pt x="9670" y="12368"/>
                </a:cubicBezTo>
                <a:cubicBezTo>
                  <a:pt x="9639" y="12368"/>
                  <a:pt x="9613" y="12328"/>
                  <a:pt x="9613" y="12279"/>
                </a:cubicBezTo>
                <a:cubicBezTo>
                  <a:pt x="9613" y="12229"/>
                  <a:pt x="9639" y="12189"/>
                  <a:pt x="9670" y="12189"/>
                </a:cubicBezTo>
                <a:close/>
                <a:moveTo>
                  <a:pt x="5125" y="12189"/>
                </a:moveTo>
                <a:cubicBezTo>
                  <a:pt x="5157" y="12189"/>
                  <a:pt x="5183" y="12229"/>
                  <a:pt x="5183" y="12279"/>
                </a:cubicBezTo>
                <a:cubicBezTo>
                  <a:pt x="5183" y="12328"/>
                  <a:pt x="5157" y="12368"/>
                  <a:pt x="5125" y="12368"/>
                </a:cubicBezTo>
                <a:cubicBezTo>
                  <a:pt x="5094" y="12368"/>
                  <a:pt x="5068" y="12328"/>
                  <a:pt x="5068" y="12279"/>
                </a:cubicBezTo>
                <a:cubicBezTo>
                  <a:pt x="5068" y="12229"/>
                  <a:pt x="5094" y="12189"/>
                  <a:pt x="5125" y="12189"/>
                </a:cubicBezTo>
                <a:close/>
                <a:moveTo>
                  <a:pt x="4951" y="12189"/>
                </a:moveTo>
                <a:cubicBezTo>
                  <a:pt x="4983" y="12189"/>
                  <a:pt x="5009" y="12229"/>
                  <a:pt x="5009" y="12279"/>
                </a:cubicBezTo>
                <a:cubicBezTo>
                  <a:pt x="5009" y="12328"/>
                  <a:pt x="4983" y="12368"/>
                  <a:pt x="4951" y="12368"/>
                </a:cubicBezTo>
                <a:cubicBezTo>
                  <a:pt x="4919" y="12368"/>
                  <a:pt x="4894" y="12328"/>
                  <a:pt x="4894" y="12279"/>
                </a:cubicBezTo>
                <a:cubicBezTo>
                  <a:pt x="4894" y="12229"/>
                  <a:pt x="4919" y="12189"/>
                  <a:pt x="4951" y="12189"/>
                </a:cubicBezTo>
                <a:close/>
                <a:moveTo>
                  <a:pt x="4775" y="12189"/>
                </a:moveTo>
                <a:cubicBezTo>
                  <a:pt x="4807" y="12189"/>
                  <a:pt x="4832" y="12229"/>
                  <a:pt x="4832" y="12279"/>
                </a:cubicBezTo>
                <a:cubicBezTo>
                  <a:pt x="4832" y="12328"/>
                  <a:pt x="4807" y="12368"/>
                  <a:pt x="4775" y="12368"/>
                </a:cubicBezTo>
                <a:cubicBezTo>
                  <a:pt x="4743" y="12368"/>
                  <a:pt x="4717" y="12328"/>
                  <a:pt x="4717" y="12279"/>
                </a:cubicBezTo>
                <a:cubicBezTo>
                  <a:pt x="4717" y="12229"/>
                  <a:pt x="4743" y="12189"/>
                  <a:pt x="4775" y="12189"/>
                </a:cubicBezTo>
                <a:close/>
                <a:moveTo>
                  <a:pt x="4601" y="12189"/>
                </a:moveTo>
                <a:cubicBezTo>
                  <a:pt x="4633" y="12189"/>
                  <a:pt x="4658" y="12229"/>
                  <a:pt x="4658" y="12279"/>
                </a:cubicBezTo>
                <a:cubicBezTo>
                  <a:pt x="4658" y="12328"/>
                  <a:pt x="4633" y="12368"/>
                  <a:pt x="4601" y="12368"/>
                </a:cubicBezTo>
                <a:cubicBezTo>
                  <a:pt x="4569" y="12368"/>
                  <a:pt x="4543" y="12328"/>
                  <a:pt x="4543" y="12279"/>
                </a:cubicBezTo>
                <a:cubicBezTo>
                  <a:pt x="4543" y="12229"/>
                  <a:pt x="4569" y="12189"/>
                  <a:pt x="4601" y="12189"/>
                </a:cubicBezTo>
                <a:close/>
                <a:moveTo>
                  <a:pt x="4426" y="12189"/>
                </a:moveTo>
                <a:cubicBezTo>
                  <a:pt x="4458" y="12189"/>
                  <a:pt x="4484" y="12229"/>
                  <a:pt x="4484" y="12279"/>
                </a:cubicBezTo>
                <a:cubicBezTo>
                  <a:pt x="4484" y="12328"/>
                  <a:pt x="4458" y="12368"/>
                  <a:pt x="4426" y="12368"/>
                </a:cubicBezTo>
                <a:cubicBezTo>
                  <a:pt x="4394" y="12368"/>
                  <a:pt x="4369" y="12328"/>
                  <a:pt x="4369" y="12279"/>
                </a:cubicBezTo>
                <a:cubicBezTo>
                  <a:pt x="4369" y="12229"/>
                  <a:pt x="4394" y="12189"/>
                  <a:pt x="4426" y="12189"/>
                </a:cubicBezTo>
                <a:close/>
                <a:moveTo>
                  <a:pt x="4252" y="12189"/>
                </a:moveTo>
                <a:cubicBezTo>
                  <a:pt x="4284" y="12189"/>
                  <a:pt x="4309" y="12229"/>
                  <a:pt x="4309" y="12279"/>
                </a:cubicBezTo>
                <a:cubicBezTo>
                  <a:pt x="4309" y="12328"/>
                  <a:pt x="4284" y="12368"/>
                  <a:pt x="4252" y="12368"/>
                </a:cubicBezTo>
                <a:cubicBezTo>
                  <a:pt x="4220" y="12368"/>
                  <a:pt x="4195" y="12328"/>
                  <a:pt x="4195" y="12279"/>
                </a:cubicBezTo>
                <a:cubicBezTo>
                  <a:pt x="4195" y="12229"/>
                  <a:pt x="4220" y="12189"/>
                  <a:pt x="4252" y="12189"/>
                </a:cubicBezTo>
                <a:close/>
                <a:moveTo>
                  <a:pt x="4076" y="12189"/>
                </a:moveTo>
                <a:cubicBezTo>
                  <a:pt x="4107" y="12189"/>
                  <a:pt x="4133" y="12229"/>
                  <a:pt x="4133" y="12279"/>
                </a:cubicBezTo>
                <a:cubicBezTo>
                  <a:pt x="4133" y="12328"/>
                  <a:pt x="4107" y="12368"/>
                  <a:pt x="4076" y="12368"/>
                </a:cubicBezTo>
                <a:cubicBezTo>
                  <a:pt x="4044" y="12368"/>
                  <a:pt x="4018" y="12328"/>
                  <a:pt x="4018" y="12279"/>
                </a:cubicBezTo>
                <a:cubicBezTo>
                  <a:pt x="4018" y="12229"/>
                  <a:pt x="4044" y="12189"/>
                  <a:pt x="4076" y="12189"/>
                </a:cubicBezTo>
                <a:close/>
                <a:moveTo>
                  <a:pt x="3902" y="12189"/>
                </a:moveTo>
                <a:cubicBezTo>
                  <a:pt x="3933" y="12189"/>
                  <a:pt x="3959" y="12229"/>
                  <a:pt x="3959" y="12279"/>
                </a:cubicBezTo>
                <a:cubicBezTo>
                  <a:pt x="3959" y="12328"/>
                  <a:pt x="3933" y="12368"/>
                  <a:pt x="3902" y="12368"/>
                </a:cubicBezTo>
                <a:cubicBezTo>
                  <a:pt x="3870" y="12368"/>
                  <a:pt x="3844" y="12328"/>
                  <a:pt x="3844" y="12279"/>
                </a:cubicBezTo>
                <a:cubicBezTo>
                  <a:pt x="3844" y="12229"/>
                  <a:pt x="3870" y="12189"/>
                  <a:pt x="3902" y="12189"/>
                </a:cubicBezTo>
                <a:close/>
                <a:moveTo>
                  <a:pt x="3726" y="12189"/>
                </a:moveTo>
                <a:cubicBezTo>
                  <a:pt x="3758" y="12189"/>
                  <a:pt x="3784" y="12229"/>
                  <a:pt x="3784" y="12279"/>
                </a:cubicBezTo>
                <a:cubicBezTo>
                  <a:pt x="3784" y="12328"/>
                  <a:pt x="3758" y="12368"/>
                  <a:pt x="3726" y="12368"/>
                </a:cubicBezTo>
                <a:cubicBezTo>
                  <a:pt x="3694" y="12368"/>
                  <a:pt x="3669" y="12328"/>
                  <a:pt x="3669" y="12279"/>
                </a:cubicBezTo>
                <a:cubicBezTo>
                  <a:pt x="3669" y="12229"/>
                  <a:pt x="3694" y="12189"/>
                  <a:pt x="3726" y="12189"/>
                </a:cubicBezTo>
                <a:close/>
                <a:moveTo>
                  <a:pt x="3552" y="12189"/>
                </a:moveTo>
                <a:cubicBezTo>
                  <a:pt x="3584" y="12189"/>
                  <a:pt x="3610" y="12229"/>
                  <a:pt x="3610" y="12279"/>
                </a:cubicBezTo>
                <a:cubicBezTo>
                  <a:pt x="3610" y="12328"/>
                  <a:pt x="3584" y="12368"/>
                  <a:pt x="3552" y="12368"/>
                </a:cubicBezTo>
                <a:cubicBezTo>
                  <a:pt x="3520" y="12368"/>
                  <a:pt x="3495" y="12328"/>
                  <a:pt x="3495" y="12279"/>
                </a:cubicBezTo>
                <a:cubicBezTo>
                  <a:pt x="3495" y="12229"/>
                  <a:pt x="3520" y="12189"/>
                  <a:pt x="3552" y="12189"/>
                </a:cubicBezTo>
                <a:close/>
                <a:moveTo>
                  <a:pt x="3376" y="12189"/>
                </a:moveTo>
                <a:cubicBezTo>
                  <a:pt x="3408" y="12189"/>
                  <a:pt x="3433" y="12229"/>
                  <a:pt x="3433" y="12279"/>
                </a:cubicBezTo>
                <a:cubicBezTo>
                  <a:pt x="3433" y="12328"/>
                  <a:pt x="3408" y="12368"/>
                  <a:pt x="3376" y="12368"/>
                </a:cubicBezTo>
                <a:cubicBezTo>
                  <a:pt x="3344" y="12368"/>
                  <a:pt x="3318" y="12328"/>
                  <a:pt x="3318" y="12279"/>
                </a:cubicBezTo>
                <a:cubicBezTo>
                  <a:pt x="3318" y="12229"/>
                  <a:pt x="3344" y="12189"/>
                  <a:pt x="3376" y="12189"/>
                </a:cubicBezTo>
                <a:close/>
                <a:moveTo>
                  <a:pt x="3202" y="12189"/>
                </a:moveTo>
                <a:cubicBezTo>
                  <a:pt x="3233" y="12189"/>
                  <a:pt x="3259" y="12229"/>
                  <a:pt x="3259" y="12279"/>
                </a:cubicBezTo>
                <a:cubicBezTo>
                  <a:pt x="3259" y="12328"/>
                  <a:pt x="3233" y="12368"/>
                  <a:pt x="3202" y="12368"/>
                </a:cubicBezTo>
                <a:cubicBezTo>
                  <a:pt x="3170" y="12368"/>
                  <a:pt x="3144" y="12328"/>
                  <a:pt x="3144" y="12279"/>
                </a:cubicBezTo>
                <a:cubicBezTo>
                  <a:pt x="3144" y="12229"/>
                  <a:pt x="3170" y="12189"/>
                  <a:pt x="3202" y="12189"/>
                </a:cubicBezTo>
                <a:close/>
                <a:moveTo>
                  <a:pt x="18394" y="11920"/>
                </a:moveTo>
                <a:cubicBezTo>
                  <a:pt x="18426" y="11920"/>
                  <a:pt x="18452" y="11960"/>
                  <a:pt x="18452" y="12009"/>
                </a:cubicBezTo>
                <a:cubicBezTo>
                  <a:pt x="18452" y="12058"/>
                  <a:pt x="18426" y="12098"/>
                  <a:pt x="18394" y="12098"/>
                </a:cubicBezTo>
                <a:cubicBezTo>
                  <a:pt x="18363" y="12098"/>
                  <a:pt x="18337" y="12058"/>
                  <a:pt x="18337" y="12009"/>
                </a:cubicBezTo>
                <a:cubicBezTo>
                  <a:pt x="18337" y="11960"/>
                  <a:pt x="18363" y="11920"/>
                  <a:pt x="18394" y="11920"/>
                </a:cubicBezTo>
                <a:close/>
                <a:moveTo>
                  <a:pt x="18220" y="11920"/>
                </a:moveTo>
                <a:cubicBezTo>
                  <a:pt x="18252" y="11920"/>
                  <a:pt x="18278" y="11960"/>
                  <a:pt x="18278" y="12009"/>
                </a:cubicBezTo>
                <a:cubicBezTo>
                  <a:pt x="18278" y="12058"/>
                  <a:pt x="18252" y="12098"/>
                  <a:pt x="18220" y="12098"/>
                </a:cubicBezTo>
                <a:cubicBezTo>
                  <a:pt x="18188" y="12098"/>
                  <a:pt x="18163" y="12058"/>
                  <a:pt x="18163" y="12009"/>
                </a:cubicBezTo>
                <a:cubicBezTo>
                  <a:pt x="18163" y="11960"/>
                  <a:pt x="18188" y="11920"/>
                  <a:pt x="18220" y="11920"/>
                </a:cubicBezTo>
                <a:close/>
                <a:moveTo>
                  <a:pt x="17344" y="11920"/>
                </a:moveTo>
                <a:cubicBezTo>
                  <a:pt x="17376" y="11920"/>
                  <a:pt x="17401" y="11960"/>
                  <a:pt x="17401" y="12009"/>
                </a:cubicBezTo>
                <a:cubicBezTo>
                  <a:pt x="17401" y="12058"/>
                  <a:pt x="17376" y="12098"/>
                  <a:pt x="17344" y="12098"/>
                </a:cubicBezTo>
                <a:cubicBezTo>
                  <a:pt x="17312" y="12098"/>
                  <a:pt x="17286" y="12058"/>
                  <a:pt x="17286" y="12009"/>
                </a:cubicBezTo>
                <a:cubicBezTo>
                  <a:pt x="17286" y="11960"/>
                  <a:pt x="17312" y="11920"/>
                  <a:pt x="17344" y="11920"/>
                </a:cubicBezTo>
                <a:close/>
                <a:moveTo>
                  <a:pt x="17170" y="11920"/>
                </a:moveTo>
                <a:cubicBezTo>
                  <a:pt x="17202" y="11920"/>
                  <a:pt x="17228" y="11960"/>
                  <a:pt x="17228" y="12009"/>
                </a:cubicBezTo>
                <a:cubicBezTo>
                  <a:pt x="17228" y="12058"/>
                  <a:pt x="17202" y="12098"/>
                  <a:pt x="17170" y="12098"/>
                </a:cubicBezTo>
                <a:cubicBezTo>
                  <a:pt x="17138" y="12098"/>
                  <a:pt x="17113" y="12058"/>
                  <a:pt x="17113" y="12009"/>
                </a:cubicBezTo>
                <a:cubicBezTo>
                  <a:pt x="17113" y="11960"/>
                  <a:pt x="17138" y="11920"/>
                  <a:pt x="17170" y="11920"/>
                </a:cubicBezTo>
                <a:close/>
                <a:moveTo>
                  <a:pt x="16995" y="11920"/>
                </a:moveTo>
                <a:cubicBezTo>
                  <a:pt x="17027" y="11920"/>
                  <a:pt x="17053" y="11960"/>
                  <a:pt x="17053" y="12009"/>
                </a:cubicBezTo>
                <a:cubicBezTo>
                  <a:pt x="17053" y="12058"/>
                  <a:pt x="17027" y="12098"/>
                  <a:pt x="16995" y="12098"/>
                </a:cubicBezTo>
                <a:cubicBezTo>
                  <a:pt x="16963" y="12098"/>
                  <a:pt x="16938" y="12058"/>
                  <a:pt x="16938" y="12009"/>
                </a:cubicBezTo>
                <a:cubicBezTo>
                  <a:pt x="16938" y="11960"/>
                  <a:pt x="16963" y="11920"/>
                  <a:pt x="16995" y="11920"/>
                </a:cubicBezTo>
                <a:close/>
                <a:moveTo>
                  <a:pt x="16821" y="11920"/>
                </a:moveTo>
                <a:cubicBezTo>
                  <a:pt x="16853" y="11920"/>
                  <a:pt x="16879" y="11960"/>
                  <a:pt x="16879" y="12009"/>
                </a:cubicBezTo>
                <a:cubicBezTo>
                  <a:pt x="16879" y="12058"/>
                  <a:pt x="16853" y="12098"/>
                  <a:pt x="16821" y="12098"/>
                </a:cubicBezTo>
                <a:cubicBezTo>
                  <a:pt x="16790" y="12098"/>
                  <a:pt x="16764" y="12058"/>
                  <a:pt x="16764" y="12009"/>
                </a:cubicBezTo>
                <a:cubicBezTo>
                  <a:pt x="16764" y="11960"/>
                  <a:pt x="16790" y="11920"/>
                  <a:pt x="16821" y="11920"/>
                </a:cubicBezTo>
                <a:close/>
                <a:moveTo>
                  <a:pt x="16645" y="11920"/>
                </a:moveTo>
                <a:cubicBezTo>
                  <a:pt x="16677" y="11920"/>
                  <a:pt x="16702" y="11960"/>
                  <a:pt x="16702" y="12009"/>
                </a:cubicBezTo>
                <a:cubicBezTo>
                  <a:pt x="16702" y="12058"/>
                  <a:pt x="16677" y="12098"/>
                  <a:pt x="16645" y="12098"/>
                </a:cubicBezTo>
                <a:cubicBezTo>
                  <a:pt x="16613" y="12098"/>
                  <a:pt x="16588" y="12058"/>
                  <a:pt x="16588" y="12009"/>
                </a:cubicBezTo>
                <a:cubicBezTo>
                  <a:pt x="16588" y="11960"/>
                  <a:pt x="16613" y="11920"/>
                  <a:pt x="16645" y="11920"/>
                </a:cubicBezTo>
                <a:close/>
                <a:moveTo>
                  <a:pt x="16471" y="11920"/>
                </a:moveTo>
                <a:cubicBezTo>
                  <a:pt x="16503" y="11920"/>
                  <a:pt x="16528" y="11960"/>
                  <a:pt x="16528" y="12009"/>
                </a:cubicBezTo>
                <a:cubicBezTo>
                  <a:pt x="16528" y="12058"/>
                  <a:pt x="16503" y="12098"/>
                  <a:pt x="16471" y="12098"/>
                </a:cubicBezTo>
                <a:cubicBezTo>
                  <a:pt x="16439" y="12098"/>
                  <a:pt x="16414" y="12058"/>
                  <a:pt x="16414" y="12009"/>
                </a:cubicBezTo>
                <a:cubicBezTo>
                  <a:pt x="16414" y="11960"/>
                  <a:pt x="16439" y="11920"/>
                  <a:pt x="16471" y="11920"/>
                </a:cubicBezTo>
                <a:close/>
                <a:moveTo>
                  <a:pt x="16296" y="11920"/>
                </a:moveTo>
                <a:cubicBezTo>
                  <a:pt x="16328" y="11920"/>
                  <a:pt x="16354" y="11960"/>
                  <a:pt x="16354" y="12009"/>
                </a:cubicBezTo>
                <a:cubicBezTo>
                  <a:pt x="16354" y="12058"/>
                  <a:pt x="16328" y="12098"/>
                  <a:pt x="16296" y="12098"/>
                </a:cubicBezTo>
                <a:cubicBezTo>
                  <a:pt x="16265" y="12098"/>
                  <a:pt x="16239" y="12058"/>
                  <a:pt x="16239" y="12009"/>
                </a:cubicBezTo>
                <a:cubicBezTo>
                  <a:pt x="16239" y="11960"/>
                  <a:pt x="16265" y="11920"/>
                  <a:pt x="16296" y="11920"/>
                </a:cubicBezTo>
                <a:close/>
                <a:moveTo>
                  <a:pt x="16122" y="11920"/>
                </a:moveTo>
                <a:cubicBezTo>
                  <a:pt x="16154" y="11920"/>
                  <a:pt x="16180" y="11960"/>
                  <a:pt x="16180" y="12009"/>
                </a:cubicBezTo>
                <a:cubicBezTo>
                  <a:pt x="16180" y="12058"/>
                  <a:pt x="16154" y="12098"/>
                  <a:pt x="16122" y="12098"/>
                </a:cubicBezTo>
                <a:cubicBezTo>
                  <a:pt x="16090" y="12098"/>
                  <a:pt x="16065" y="12058"/>
                  <a:pt x="16065" y="12009"/>
                </a:cubicBezTo>
                <a:cubicBezTo>
                  <a:pt x="16065" y="11960"/>
                  <a:pt x="16090" y="11920"/>
                  <a:pt x="16122" y="11920"/>
                </a:cubicBezTo>
                <a:close/>
                <a:moveTo>
                  <a:pt x="15946" y="11920"/>
                </a:moveTo>
                <a:cubicBezTo>
                  <a:pt x="15978" y="11920"/>
                  <a:pt x="16003" y="11960"/>
                  <a:pt x="16003" y="12009"/>
                </a:cubicBezTo>
                <a:cubicBezTo>
                  <a:pt x="16003" y="12058"/>
                  <a:pt x="15978" y="12098"/>
                  <a:pt x="15946" y="12098"/>
                </a:cubicBezTo>
                <a:cubicBezTo>
                  <a:pt x="15914" y="12098"/>
                  <a:pt x="15888" y="12058"/>
                  <a:pt x="15888" y="12009"/>
                </a:cubicBezTo>
                <a:cubicBezTo>
                  <a:pt x="15888" y="11960"/>
                  <a:pt x="15914" y="11920"/>
                  <a:pt x="15946" y="11920"/>
                </a:cubicBezTo>
                <a:close/>
                <a:moveTo>
                  <a:pt x="15772" y="11920"/>
                </a:moveTo>
                <a:cubicBezTo>
                  <a:pt x="15803" y="11920"/>
                  <a:pt x="15829" y="11960"/>
                  <a:pt x="15829" y="12009"/>
                </a:cubicBezTo>
                <a:cubicBezTo>
                  <a:pt x="15829" y="12058"/>
                  <a:pt x="15803" y="12098"/>
                  <a:pt x="15772" y="12098"/>
                </a:cubicBezTo>
                <a:cubicBezTo>
                  <a:pt x="15740" y="12098"/>
                  <a:pt x="15714" y="12058"/>
                  <a:pt x="15714" y="12009"/>
                </a:cubicBezTo>
                <a:cubicBezTo>
                  <a:pt x="15714" y="11960"/>
                  <a:pt x="15740" y="11920"/>
                  <a:pt x="15772" y="11920"/>
                </a:cubicBezTo>
                <a:close/>
                <a:moveTo>
                  <a:pt x="15597" y="11920"/>
                </a:moveTo>
                <a:cubicBezTo>
                  <a:pt x="15629" y="11920"/>
                  <a:pt x="15655" y="11960"/>
                  <a:pt x="15655" y="12009"/>
                </a:cubicBezTo>
                <a:cubicBezTo>
                  <a:pt x="15655" y="12058"/>
                  <a:pt x="15629" y="12098"/>
                  <a:pt x="15597" y="12098"/>
                </a:cubicBezTo>
                <a:cubicBezTo>
                  <a:pt x="15565" y="12098"/>
                  <a:pt x="15540" y="12058"/>
                  <a:pt x="15540" y="12009"/>
                </a:cubicBezTo>
                <a:cubicBezTo>
                  <a:pt x="15540" y="11960"/>
                  <a:pt x="15565" y="11920"/>
                  <a:pt x="15597" y="11920"/>
                </a:cubicBezTo>
                <a:close/>
                <a:moveTo>
                  <a:pt x="15423" y="11920"/>
                </a:moveTo>
                <a:cubicBezTo>
                  <a:pt x="15455" y="11920"/>
                  <a:pt x="15480" y="11960"/>
                  <a:pt x="15480" y="12009"/>
                </a:cubicBezTo>
                <a:cubicBezTo>
                  <a:pt x="15480" y="12058"/>
                  <a:pt x="15455" y="12098"/>
                  <a:pt x="15423" y="12098"/>
                </a:cubicBezTo>
                <a:cubicBezTo>
                  <a:pt x="15391" y="12098"/>
                  <a:pt x="15366" y="12058"/>
                  <a:pt x="15366" y="12009"/>
                </a:cubicBezTo>
                <a:cubicBezTo>
                  <a:pt x="15366" y="11960"/>
                  <a:pt x="15391" y="11920"/>
                  <a:pt x="15423" y="11920"/>
                </a:cubicBezTo>
                <a:close/>
                <a:moveTo>
                  <a:pt x="15247" y="11920"/>
                </a:moveTo>
                <a:cubicBezTo>
                  <a:pt x="15278" y="11920"/>
                  <a:pt x="15304" y="11960"/>
                  <a:pt x="15304" y="12009"/>
                </a:cubicBezTo>
                <a:cubicBezTo>
                  <a:pt x="15304" y="12058"/>
                  <a:pt x="15278" y="12098"/>
                  <a:pt x="15247" y="12098"/>
                </a:cubicBezTo>
                <a:cubicBezTo>
                  <a:pt x="15215" y="12098"/>
                  <a:pt x="15189" y="12058"/>
                  <a:pt x="15189" y="12009"/>
                </a:cubicBezTo>
                <a:cubicBezTo>
                  <a:pt x="15189" y="11960"/>
                  <a:pt x="15215" y="11920"/>
                  <a:pt x="15247" y="11920"/>
                </a:cubicBezTo>
                <a:close/>
                <a:moveTo>
                  <a:pt x="15073" y="11920"/>
                </a:moveTo>
                <a:cubicBezTo>
                  <a:pt x="15104" y="11920"/>
                  <a:pt x="15130" y="11960"/>
                  <a:pt x="15130" y="12009"/>
                </a:cubicBezTo>
                <a:cubicBezTo>
                  <a:pt x="15130" y="12058"/>
                  <a:pt x="15104" y="12098"/>
                  <a:pt x="15073" y="12098"/>
                </a:cubicBezTo>
                <a:cubicBezTo>
                  <a:pt x="15041" y="12098"/>
                  <a:pt x="15015" y="12058"/>
                  <a:pt x="15015" y="12009"/>
                </a:cubicBezTo>
                <a:cubicBezTo>
                  <a:pt x="15015" y="11960"/>
                  <a:pt x="15041" y="11920"/>
                  <a:pt x="15073" y="11920"/>
                </a:cubicBezTo>
                <a:close/>
                <a:moveTo>
                  <a:pt x="14897" y="11920"/>
                </a:moveTo>
                <a:cubicBezTo>
                  <a:pt x="14929" y="11920"/>
                  <a:pt x="14955" y="11960"/>
                  <a:pt x="14955" y="12009"/>
                </a:cubicBezTo>
                <a:cubicBezTo>
                  <a:pt x="14955" y="12058"/>
                  <a:pt x="14929" y="12098"/>
                  <a:pt x="14897" y="12098"/>
                </a:cubicBezTo>
                <a:cubicBezTo>
                  <a:pt x="14865" y="12098"/>
                  <a:pt x="14840" y="12058"/>
                  <a:pt x="14840" y="12009"/>
                </a:cubicBezTo>
                <a:cubicBezTo>
                  <a:pt x="14840" y="11960"/>
                  <a:pt x="14865" y="11920"/>
                  <a:pt x="14897" y="11920"/>
                </a:cubicBezTo>
                <a:close/>
                <a:moveTo>
                  <a:pt x="14723" y="11920"/>
                </a:moveTo>
                <a:cubicBezTo>
                  <a:pt x="14755" y="11920"/>
                  <a:pt x="14780" y="11960"/>
                  <a:pt x="14780" y="12009"/>
                </a:cubicBezTo>
                <a:cubicBezTo>
                  <a:pt x="14780" y="12058"/>
                  <a:pt x="14755" y="12098"/>
                  <a:pt x="14723" y="12098"/>
                </a:cubicBezTo>
                <a:cubicBezTo>
                  <a:pt x="14691" y="12098"/>
                  <a:pt x="14665" y="12058"/>
                  <a:pt x="14665" y="12009"/>
                </a:cubicBezTo>
                <a:cubicBezTo>
                  <a:pt x="14665" y="11960"/>
                  <a:pt x="14691" y="11920"/>
                  <a:pt x="14723" y="11920"/>
                </a:cubicBezTo>
                <a:close/>
                <a:moveTo>
                  <a:pt x="14547" y="11920"/>
                </a:moveTo>
                <a:cubicBezTo>
                  <a:pt x="14578" y="11920"/>
                  <a:pt x="14604" y="11960"/>
                  <a:pt x="14604" y="12009"/>
                </a:cubicBezTo>
                <a:cubicBezTo>
                  <a:pt x="14604" y="12058"/>
                  <a:pt x="14578" y="12098"/>
                  <a:pt x="14547" y="12098"/>
                </a:cubicBezTo>
                <a:cubicBezTo>
                  <a:pt x="14515" y="12098"/>
                  <a:pt x="14489" y="12058"/>
                  <a:pt x="14489" y="12009"/>
                </a:cubicBezTo>
                <a:cubicBezTo>
                  <a:pt x="14489" y="11960"/>
                  <a:pt x="14515" y="11920"/>
                  <a:pt x="14547" y="11920"/>
                </a:cubicBezTo>
                <a:close/>
                <a:moveTo>
                  <a:pt x="14373" y="11920"/>
                </a:moveTo>
                <a:cubicBezTo>
                  <a:pt x="14404" y="11920"/>
                  <a:pt x="14430" y="11960"/>
                  <a:pt x="14430" y="12009"/>
                </a:cubicBezTo>
                <a:cubicBezTo>
                  <a:pt x="14430" y="12058"/>
                  <a:pt x="14404" y="12098"/>
                  <a:pt x="14373" y="12098"/>
                </a:cubicBezTo>
                <a:cubicBezTo>
                  <a:pt x="14341" y="12098"/>
                  <a:pt x="14315" y="12058"/>
                  <a:pt x="14315" y="12009"/>
                </a:cubicBezTo>
                <a:cubicBezTo>
                  <a:pt x="14315" y="11960"/>
                  <a:pt x="14341" y="11920"/>
                  <a:pt x="14373" y="11920"/>
                </a:cubicBezTo>
                <a:close/>
                <a:moveTo>
                  <a:pt x="14198" y="11920"/>
                </a:moveTo>
                <a:cubicBezTo>
                  <a:pt x="14229" y="11920"/>
                  <a:pt x="14255" y="11960"/>
                  <a:pt x="14255" y="12009"/>
                </a:cubicBezTo>
                <a:cubicBezTo>
                  <a:pt x="14255" y="12058"/>
                  <a:pt x="14229" y="12098"/>
                  <a:pt x="14198" y="12098"/>
                </a:cubicBezTo>
                <a:cubicBezTo>
                  <a:pt x="14166" y="12098"/>
                  <a:pt x="14140" y="12058"/>
                  <a:pt x="14140" y="12009"/>
                </a:cubicBezTo>
                <a:cubicBezTo>
                  <a:pt x="14140" y="11960"/>
                  <a:pt x="14166" y="11920"/>
                  <a:pt x="14198" y="11920"/>
                </a:cubicBezTo>
                <a:close/>
                <a:moveTo>
                  <a:pt x="14024" y="11920"/>
                </a:moveTo>
                <a:cubicBezTo>
                  <a:pt x="14056" y="11920"/>
                  <a:pt x="14081" y="11960"/>
                  <a:pt x="14081" y="12009"/>
                </a:cubicBezTo>
                <a:cubicBezTo>
                  <a:pt x="14081" y="12058"/>
                  <a:pt x="14056" y="12098"/>
                  <a:pt x="14024" y="12098"/>
                </a:cubicBezTo>
                <a:cubicBezTo>
                  <a:pt x="13992" y="12098"/>
                  <a:pt x="13967" y="12058"/>
                  <a:pt x="13967" y="12009"/>
                </a:cubicBezTo>
                <a:cubicBezTo>
                  <a:pt x="13967" y="11960"/>
                  <a:pt x="13992" y="11920"/>
                  <a:pt x="14024" y="11920"/>
                </a:cubicBezTo>
                <a:close/>
                <a:moveTo>
                  <a:pt x="13848" y="11920"/>
                </a:moveTo>
                <a:cubicBezTo>
                  <a:pt x="13879" y="11920"/>
                  <a:pt x="13905" y="11960"/>
                  <a:pt x="13905" y="12009"/>
                </a:cubicBezTo>
                <a:cubicBezTo>
                  <a:pt x="13905" y="12058"/>
                  <a:pt x="13879" y="12098"/>
                  <a:pt x="13848" y="12098"/>
                </a:cubicBezTo>
                <a:cubicBezTo>
                  <a:pt x="13816" y="12098"/>
                  <a:pt x="13790" y="12058"/>
                  <a:pt x="13790" y="12009"/>
                </a:cubicBezTo>
                <a:cubicBezTo>
                  <a:pt x="13790" y="11960"/>
                  <a:pt x="13816" y="11920"/>
                  <a:pt x="13848" y="11920"/>
                </a:cubicBezTo>
                <a:close/>
                <a:moveTo>
                  <a:pt x="13674" y="11920"/>
                </a:moveTo>
                <a:cubicBezTo>
                  <a:pt x="13705" y="11920"/>
                  <a:pt x="13731" y="11960"/>
                  <a:pt x="13731" y="12009"/>
                </a:cubicBezTo>
                <a:cubicBezTo>
                  <a:pt x="13731" y="12058"/>
                  <a:pt x="13705" y="12098"/>
                  <a:pt x="13674" y="12098"/>
                </a:cubicBezTo>
                <a:cubicBezTo>
                  <a:pt x="13642" y="12098"/>
                  <a:pt x="13616" y="12058"/>
                  <a:pt x="13616" y="12009"/>
                </a:cubicBezTo>
                <a:cubicBezTo>
                  <a:pt x="13616" y="11960"/>
                  <a:pt x="13642" y="11920"/>
                  <a:pt x="13674" y="11920"/>
                </a:cubicBezTo>
                <a:close/>
                <a:moveTo>
                  <a:pt x="13499" y="11920"/>
                </a:moveTo>
                <a:cubicBezTo>
                  <a:pt x="13531" y="11920"/>
                  <a:pt x="13556" y="11960"/>
                  <a:pt x="13556" y="12009"/>
                </a:cubicBezTo>
                <a:cubicBezTo>
                  <a:pt x="13556" y="12058"/>
                  <a:pt x="13531" y="12098"/>
                  <a:pt x="13499" y="12098"/>
                </a:cubicBezTo>
                <a:cubicBezTo>
                  <a:pt x="13467" y="12098"/>
                  <a:pt x="13441" y="12058"/>
                  <a:pt x="13441" y="12009"/>
                </a:cubicBezTo>
                <a:cubicBezTo>
                  <a:pt x="13441" y="11960"/>
                  <a:pt x="13467" y="11920"/>
                  <a:pt x="13499" y="11920"/>
                </a:cubicBezTo>
                <a:close/>
                <a:moveTo>
                  <a:pt x="13325" y="11920"/>
                </a:moveTo>
                <a:cubicBezTo>
                  <a:pt x="13357" y="11920"/>
                  <a:pt x="13382" y="11960"/>
                  <a:pt x="13382" y="12009"/>
                </a:cubicBezTo>
                <a:cubicBezTo>
                  <a:pt x="13382" y="12058"/>
                  <a:pt x="13357" y="12098"/>
                  <a:pt x="13325" y="12098"/>
                </a:cubicBezTo>
                <a:cubicBezTo>
                  <a:pt x="13293" y="12098"/>
                  <a:pt x="13268" y="12058"/>
                  <a:pt x="13268" y="12009"/>
                </a:cubicBezTo>
                <a:cubicBezTo>
                  <a:pt x="13268" y="11960"/>
                  <a:pt x="13293" y="11920"/>
                  <a:pt x="13325" y="11920"/>
                </a:cubicBezTo>
                <a:close/>
                <a:moveTo>
                  <a:pt x="13148" y="11920"/>
                </a:moveTo>
                <a:cubicBezTo>
                  <a:pt x="13180" y="11920"/>
                  <a:pt x="13206" y="11960"/>
                  <a:pt x="13206" y="12009"/>
                </a:cubicBezTo>
                <a:cubicBezTo>
                  <a:pt x="13206" y="12058"/>
                  <a:pt x="13180" y="12098"/>
                  <a:pt x="13148" y="12098"/>
                </a:cubicBezTo>
                <a:cubicBezTo>
                  <a:pt x="13117" y="12098"/>
                  <a:pt x="13091" y="12058"/>
                  <a:pt x="13091" y="12009"/>
                </a:cubicBezTo>
                <a:cubicBezTo>
                  <a:pt x="13091" y="11960"/>
                  <a:pt x="13117" y="11920"/>
                  <a:pt x="13148" y="11920"/>
                </a:cubicBezTo>
                <a:close/>
                <a:moveTo>
                  <a:pt x="12974" y="11920"/>
                </a:moveTo>
                <a:cubicBezTo>
                  <a:pt x="13006" y="11920"/>
                  <a:pt x="13032" y="11960"/>
                  <a:pt x="13032" y="12009"/>
                </a:cubicBezTo>
                <a:cubicBezTo>
                  <a:pt x="13032" y="12058"/>
                  <a:pt x="13006" y="12098"/>
                  <a:pt x="12974" y="12098"/>
                </a:cubicBezTo>
                <a:cubicBezTo>
                  <a:pt x="12943" y="12098"/>
                  <a:pt x="12917" y="12058"/>
                  <a:pt x="12917" y="12009"/>
                </a:cubicBezTo>
                <a:cubicBezTo>
                  <a:pt x="12917" y="11960"/>
                  <a:pt x="12943" y="11920"/>
                  <a:pt x="12974" y="11920"/>
                </a:cubicBezTo>
                <a:close/>
                <a:moveTo>
                  <a:pt x="12800" y="11920"/>
                </a:moveTo>
                <a:cubicBezTo>
                  <a:pt x="12831" y="11920"/>
                  <a:pt x="12857" y="11960"/>
                  <a:pt x="12857" y="12009"/>
                </a:cubicBezTo>
                <a:cubicBezTo>
                  <a:pt x="12857" y="12058"/>
                  <a:pt x="12831" y="12098"/>
                  <a:pt x="12800" y="12098"/>
                </a:cubicBezTo>
                <a:cubicBezTo>
                  <a:pt x="12768" y="12098"/>
                  <a:pt x="12742" y="12058"/>
                  <a:pt x="12742" y="12009"/>
                </a:cubicBezTo>
                <a:cubicBezTo>
                  <a:pt x="12742" y="11960"/>
                  <a:pt x="12768" y="11920"/>
                  <a:pt x="12800" y="11920"/>
                </a:cubicBezTo>
                <a:close/>
                <a:moveTo>
                  <a:pt x="12626" y="11920"/>
                </a:moveTo>
                <a:cubicBezTo>
                  <a:pt x="12657" y="11920"/>
                  <a:pt x="12683" y="11960"/>
                  <a:pt x="12683" y="12009"/>
                </a:cubicBezTo>
                <a:cubicBezTo>
                  <a:pt x="12683" y="12058"/>
                  <a:pt x="12657" y="12098"/>
                  <a:pt x="12626" y="12098"/>
                </a:cubicBezTo>
                <a:cubicBezTo>
                  <a:pt x="12594" y="12098"/>
                  <a:pt x="12568" y="12058"/>
                  <a:pt x="12568" y="12009"/>
                </a:cubicBezTo>
                <a:cubicBezTo>
                  <a:pt x="12568" y="11960"/>
                  <a:pt x="12594" y="11920"/>
                  <a:pt x="12626" y="11920"/>
                </a:cubicBezTo>
                <a:close/>
                <a:moveTo>
                  <a:pt x="12449" y="11920"/>
                </a:moveTo>
                <a:cubicBezTo>
                  <a:pt x="12481" y="11920"/>
                  <a:pt x="12507" y="11960"/>
                  <a:pt x="12507" y="12009"/>
                </a:cubicBezTo>
                <a:cubicBezTo>
                  <a:pt x="12507" y="12058"/>
                  <a:pt x="12481" y="12098"/>
                  <a:pt x="12449" y="12098"/>
                </a:cubicBezTo>
                <a:cubicBezTo>
                  <a:pt x="12417" y="12098"/>
                  <a:pt x="12392" y="12058"/>
                  <a:pt x="12392" y="12009"/>
                </a:cubicBezTo>
                <a:cubicBezTo>
                  <a:pt x="12392" y="11960"/>
                  <a:pt x="12417" y="11920"/>
                  <a:pt x="12449" y="11920"/>
                </a:cubicBezTo>
                <a:close/>
                <a:moveTo>
                  <a:pt x="10720" y="11918"/>
                </a:moveTo>
                <a:cubicBezTo>
                  <a:pt x="10752" y="11918"/>
                  <a:pt x="10777" y="11958"/>
                  <a:pt x="10777" y="12007"/>
                </a:cubicBezTo>
                <a:cubicBezTo>
                  <a:pt x="10777" y="12057"/>
                  <a:pt x="10752" y="12097"/>
                  <a:pt x="10720" y="12097"/>
                </a:cubicBezTo>
                <a:cubicBezTo>
                  <a:pt x="10688" y="12097"/>
                  <a:pt x="10662" y="12057"/>
                  <a:pt x="10662" y="12007"/>
                </a:cubicBezTo>
                <a:cubicBezTo>
                  <a:pt x="10662" y="11958"/>
                  <a:pt x="10688" y="11918"/>
                  <a:pt x="10720" y="11918"/>
                </a:cubicBezTo>
                <a:close/>
                <a:moveTo>
                  <a:pt x="10546" y="11918"/>
                </a:moveTo>
                <a:cubicBezTo>
                  <a:pt x="10578" y="11918"/>
                  <a:pt x="10604" y="11958"/>
                  <a:pt x="10604" y="12007"/>
                </a:cubicBezTo>
                <a:cubicBezTo>
                  <a:pt x="10604" y="12057"/>
                  <a:pt x="10578" y="12097"/>
                  <a:pt x="10546" y="12097"/>
                </a:cubicBezTo>
                <a:cubicBezTo>
                  <a:pt x="10514" y="12097"/>
                  <a:pt x="10489" y="12057"/>
                  <a:pt x="10489" y="12007"/>
                </a:cubicBezTo>
                <a:cubicBezTo>
                  <a:pt x="10489" y="11958"/>
                  <a:pt x="10514" y="11918"/>
                  <a:pt x="10546" y="11918"/>
                </a:cubicBezTo>
                <a:close/>
                <a:moveTo>
                  <a:pt x="10369" y="11918"/>
                </a:moveTo>
                <a:cubicBezTo>
                  <a:pt x="10401" y="11918"/>
                  <a:pt x="10427" y="11958"/>
                  <a:pt x="10427" y="12007"/>
                </a:cubicBezTo>
                <a:cubicBezTo>
                  <a:pt x="10427" y="12057"/>
                  <a:pt x="10401" y="12097"/>
                  <a:pt x="10369" y="12097"/>
                </a:cubicBezTo>
                <a:cubicBezTo>
                  <a:pt x="10338" y="12097"/>
                  <a:pt x="10312" y="12057"/>
                  <a:pt x="10312" y="12007"/>
                </a:cubicBezTo>
                <a:cubicBezTo>
                  <a:pt x="10312" y="11958"/>
                  <a:pt x="10338" y="11918"/>
                  <a:pt x="10369" y="11918"/>
                </a:cubicBezTo>
                <a:close/>
                <a:moveTo>
                  <a:pt x="10195" y="11918"/>
                </a:moveTo>
                <a:cubicBezTo>
                  <a:pt x="10227" y="11918"/>
                  <a:pt x="10253" y="11958"/>
                  <a:pt x="10253" y="12007"/>
                </a:cubicBezTo>
                <a:cubicBezTo>
                  <a:pt x="10253" y="12057"/>
                  <a:pt x="10227" y="12097"/>
                  <a:pt x="10195" y="12097"/>
                </a:cubicBezTo>
                <a:cubicBezTo>
                  <a:pt x="10164" y="12097"/>
                  <a:pt x="10138" y="12057"/>
                  <a:pt x="10138" y="12007"/>
                </a:cubicBezTo>
                <a:cubicBezTo>
                  <a:pt x="10138" y="11958"/>
                  <a:pt x="10164" y="11918"/>
                  <a:pt x="10195" y="11918"/>
                </a:cubicBezTo>
                <a:close/>
                <a:moveTo>
                  <a:pt x="10021" y="11918"/>
                </a:moveTo>
                <a:cubicBezTo>
                  <a:pt x="10052" y="11918"/>
                  <a:pt x="10078" y="11958"/>
                  <a:pt x="10078" y="12007"/>
                </a:cubicBezTo>
                <a:cubicBezTo>
                  <a:pt x="10078" y="12057"/>
                  <a:pt x="10052" y="12097"/>
                  <a:pt x="10021" y="12097"/>
                </a:cubicBezTo>
                <a:cubicBezTo>
                  <a:pt x="9989" y="12097"/>
                  <a:pt x="9963" y="12057"/>
                  <a:pt x="9963" y="12007"/>
                </a:cubicBezTo>
                <a:cubicBezTo>
                  <a:pt x="9963" y="11958"/>
                  <a:pt x="9989" y="11918"/>
                  <a:pt x="10021" y="11918"/>
                </a:cubicBezTo>
                <a:close/>
                <a:moveTo>
                  <a:pt x="9847" y="11918"/>
                </a:moveTo>
                <a:cubicBezTo>
                  <a:pt x="9879" y="11918"/>
                  <a:pt x="9904" y="11958"/>
                  <a:pt x="9904" y="12007"/>
                </a:cubicBezTo>
                <a:cubicBezTo>
                  <a:pt x="9904" y="12057"/>
                  <a:pt x="9879" y="12097"/>
                  <a:pt x="9847" y="12097"/>
                </a:cubicBezTo>
                <a:cubicBezTo>
                  <a:pt x="9815" y="12097"/>
                  <a:pt x="9789" y="12057"/>
                  <a:pt x="9789" y="12007"/>
                </a:cubicBezTo>
                <a:cubicBezTo>
                  <a:pt x="9789" y="11958"/>
                  <a:pt x="9815" y="11918"/>
                  <a:pt x="9847" y="11918"/>
                </a:cubicBezTo>
                <a:close/>
                <a:moveTo>
                  <a:pt x="5300" y="11918"/>
                </a:moveTo>
                <a:cubicBezTo>
                  <a:pt x="5331" y="11918"/>
                  <a:pt x="5357" y="11958"/>
                  <a:pt x="5357" y="12007"/>
                </a:cubicBezTo>
                <a:cubicBezTo>
                  <a:pt x="5357" y="12057"/>
                  <a:pt x="5331" y="12097"/>
                  <a:pt x="5300" y="12097"/>
                </a:cubicBezTo>
                <a:cubicBezTo>
                  <a:pt x="5268" y="12097"/>
                  <a:pt x="5242" y="12057"/>
                  <a:pt x="5242" y="12007"/>
                </a:cubicBezTo>
                <a:cubicBezTo>
                  <a:pt x="5242" y="11958"/>
                  <a:pt x="5268" y="11918"/>
                  <a:pt x="5300" y="11918"/>
                </a:cubicBezTo>
                <a:close/>
                <a:moveTo>
                  <a:pt x="5125" y="11918"/>
                </a:moveTo>
                <a:cubicBezTo>
                  <a:pt x="5157" y="11918"/>
                  <a:pt x="5183" y="11958"/>
                  <a:pt x="5183" y="12007"/>
                </a:cubicBezTo>
                <a:cubicBezTo>
                  <a:pt x="5183" y="12057"/>
                  <a:pt x="5157" y="12097"/>
                  <a:pt x="5125" y="12097"/>
                </a:cubicBezTo>
                <a:cubicBezTo>
                  <a:pt x="5094" y="12097"/>
                  <a:pt x="5068" y="12057"/>
                  <a:pt x="5068" y="12007"/>
                </a:cubicBezTo>
                <a:cubicBezTo>
                  <a:pt x="5068" y="11958"/>
                  <a:pt x="5094" y="11918"/>
                  <a:pt x="5125" y="11918"/>
                </a:cubicBezTo>
                <a:close/>
                <a:moveTo>
                  <a:pt x="4951" y="11918"/>
                </a:moveTo>
                <a:cubicBezTo>
                  <a:pt x="4983" y="11918"/>
                  <a:pt x="5009" y="11958"/>
                  <a:pt x="5009" y="12007"/>
                </a:cubicBezTo>
                <a:cubicBezTo>
                  <a:pt x="5009" y="12057"/>
                  <a:pt x="4983" y="12097"/>
                  <a:pt x="4951" y="12097"/>
                </a:cubicBezTo>
                <a:cubicBezTo>
                  <a:pt x="4919" y="12097"/>
                  <a:pt x="4894" y="12057"/>
                  <a:pt x="4894" y="12007"/>
                </a:cubicBezTo>
                <a:cubicBezTo>
                  <a:pt x="4894" y="11958"/>
                  <a:pt x="4919" y="11918"/>
                  <a:pt x="4951" y="11918"/>
                </a:cubicBezTo>
                <a:close/>
                <a:moveTo>
                  <a:pt x="4775" y="11918"/>
                </a:moveTo>
                <a:cubicBezTo>
                  <a:pt x="4807" y="11918"/>
                  <a:pt x="4832" y="11958"/>
                  <a:pt x="4832" y="12007"/>
                </a:cubicBezTo>
                <a:cubicBezTo>
                  <a:pt x="4832" y="12057"/>
                  <a:pt x="4807" y="12097"/>
                  <a:pt x="4775" y="12097"/>
                </a:cubicBezTo>
                <a:cubicBezTo>
                  <a:pt x="4743" y="12097"/>
                  <a:pt x="4717" y="12057"/>
                  <a:pt x="4717" y="12007"/>
                </a:cubicBezTo>
                <a:cubicBezTo>
                  <a:pt x="4717" y="11958"/>
                  <a:pt x="4743" y="11918"/>
                  <a:pt x="4775" y="11918"/>
                </a:cubicBezTo>
                <a:close/>
                <a:moveTo>
                  <a:pt x="4601" y="11918"/>
                </a:moveTo>
                <a:cubicBezTo>
                  <a:pt x="4633" y="11918"/>
                  <a:pt x="4658" y="11958"/>
                  <a:pt x="4658" y="12007"/>
                </a:cubicBezTo>
                <a:cubicBezTo>
                  <a:pt x="4658" y="12057"/>
                  <a:pt x="4633" y="12097"/>
                  <a:pt x="4601" y="12097"/>
                </a:cubicBezTo>
                <a:cubicBezTo>
                  <a:pt x="4569" y="12097"/>
                  <a:pt x="4543" y="12057"/>
                  <a:pt x="4543" y="12007"/>
                </a:cubicBezTo>
                <a:cubicBezTo>
                  <a:pt x="4543" y="11958"/>
                  <a:pt x="4569" y="11918"/>
                  <a:pt x="4601" y="11918"/>
                </a:cubicBezTo>
                <a:close/>
                <a:moveTo>
                  <a:pt x="4426" y="11918"/>
                </a:moveTo>
                <a:cubicBezTo>
                  <a:pt x="4458" y="11918"/>
                  <a:pt x="4484" y="11958"/>
                  <a:pt x="4484" y="12007"/>
                </a:cubicBezTo>
                <a:cubicBezTo>
                  <a:pt x="4484" y="12057"/>
                  <a:pt x="4458" y="12097"/>
                  <a:pt x="4426" y="12097"/>
                </a:cubicBezTo>
                <a:cubicBezTo>
                  <a:pt x="4394" y="12097"/>
                  <a:pt x="4369" y="12057"/>
                  <a:pt x="4369" y="12007"/>
                </a:cubicBezTo>
                <a:cubicBezTo>
                  <a:pt x="4369" y="11958"/>
                  <a:pt x="4394" y="11918"/>
                  <a:pt x="4426" y="11918"/>
                </a:cubicBezTo>
                <a:close/>
                <a:moveTo>
                  <a:pt x="4252" y="11918"/>
                </a:moveTo>
                <a:cubicBezTo>
                  <a:pt x="4284" y="11918"/>
                  <a:pt x="4309" y="11958"/>
                  <a:pt x="4309" y="12007"/>
                </a:cubicBezTo>
                <a:cubicBezTo>
                  <a:pt x="4309" y="12057"/>
                  <a:pt x="4284" y="12097"/>
                  <a:pt x="4252" y="12097"/>
                </a:cubicBezTo>
                <a:cubicBezTo>
                  <a:pt x="4220" y="12097"/>
                  <a:pt x="4195" y="12057"/>
                  <a:pt x="4195" y="12007"/>
                </a:cubicBezTo>
                <a:cubicBezTo>
                  <a:pt x="4195" y="11958"/>
                  <a:pt x="4220" y="11918"/>
                  <a:pt x="4252" y="11918"/>
                </a:cubicBezTo>
                <a:close/>
                <a:moveTo>
                  <a:pt x="4076" y="11918"/>
                </a:moveTo>
                <a:cubicBezTo>
                  <a:pt x="4107" y="11918"/>
                  <a:pt x="4133" y="11958"/>
                  <a:pt x="4133" y="12007"/>
                </a:cubicBezTo>
                <a:cubicBezTo>
                  <a:pt x="4133" y="12057"/>
                  <a:pt x="4107" y="12097"/>
                  <a:pt x="4076" y="12097"/>
                </a:cubicBezTo>
                <a:cubicBezTo>
                  <a:pt x="4044" y="12097"/>
                  <a:pt x="4018" y="12057"/>
                  <a:pt x="4018" y="12007"/>
                </a:cubicBezTo>
                <a:cubicBezTo>
                  <a:pt x="4018" y="11958"/>
                  <a:pt x="4044" y="11918"/>
                  <a:pt x="4076" y="11918"/>
                </a:cubicBezTo>
                <a:close/>
                <a:moveTo>
                  <a:pt x="3902" y="11918"/>
                </a:moveTo>
                <a:cubicBezTo>
                  <a:pt x="3933" y="11918"/>
                  <a:pt x="3959" y="11958"/>
                  <a:pt x="3959" y="12007"/>
                </a:cubicBezTo>
                <a:cubicBezTo>
                  <a:pt x="3959" y="12057"/>
                  <a:pt x="3933" y="12097"/>
                  <a:pt x="3902" y="12097"/>
                </a:cubicBezTo>
                <a:cubicBezTo>
                  <a:pt x="3870" y="12097"/>
                  <a:pt x="3844" y="12057"/>
                  <a:pt x="3844" y="12007"/>
                </a:cubicBezTo>
                <a:cubicBezTo>
                  <a:pt x="3844" y="11958"/>
                  <a:pt x="3870" y="11918"/>
                  <a:pt x="3902" y="11918"/>
                </a:cubicBezTo>
                <a:close/>
                <a:moveTo>
                  <a:pt x="3726" y="11918"/>
                </a:moveTo>
                <a:cubicBezTo>
                  <a:pt x="3758" y="11918"/>
                  <a:pt x="3784" y="11958"/>
                  <a:pt x="3784" y="12007"/>
                </a:cubicBezTo>
                <a:cubicBezTo>
                  <a:pt x="3784" y="12057"/>
                  <a:pt x="3758" y="12097"/>
                  <a:pt x="3726" y="12097"/>
                </a:cubicBezTo>
                <a:cubicBezTo>
                  <a:pt x="3694" y="12097"/>
                  <a:pt x="3669" y="12057"/>
                  <a:pt x="3669" y="12007"/>
                </a:cubicBezTo>
                <a:cubicBezTo>
                  <a:pt x="3669" y="11958"/>
                  <a:pt x="3694" y="11918"/>
                  <a:pt x="3726" y="11918"/>
                </a:cubicBezTo>
                <a:close/>
                <a:moveTo>
                  <a:pt x="3552" y="11918"/>
                </a:moveTo>
                <a:cubicBezTo>
                  <a:pt x="3584" y="11918"/>
                  <a:pt x="3610" y="11958"/>
                  <a:pt x="3610" y="12007"/>
                </a:cubicBezTo>
                <a:cubicBezTo>
                  <a:pt x="3610" y="12057"/>
                  <a:pt x="3584" y="12097"/>
                  <a:pt x="3552" y="12097"/>
                </a:cubicBezTo>
                <a:cubicBezTo>
                  <a:pt x="3520" y="12097"/>
                  <a:pt x="3495" y="12057"/>
                  <a:pt x="3495" y="12007"/>
                </a:cubicBezTo>
                <a:cubicBezTo>
                  <a:pt x="3495" y="11958"/>
                  <a:pt x="3520" y="11918"/>
                  <a:pt x="3552" y="11918"/>
                </a:cubicBezTo>
                <a:close/>
                <a:moveTo>
                  <a:pt x="3376" y="11918"/>
                </a:moveTo>
                <a:cubicBezTo>
                  <a:pt x="3408" y="11918"/>
                  <a:pt x="3433" y="11958"/>
                  <a:pt x="3433" y="12007"/>
                </a:cubicBezTo>
                <a:cubicBezTo>
                  <a:pt x="3433" y="12057"/>
                  <a:pt x="3408" y="12097"/>
                  <a:pt x="3376" y="12097"/>
                </a:cubicBezTo>
                <a:cubicBezTo>
                  <a:pt x="3344" y="12097"/>
                  <a:pt x="3318" y="12057"/>
                  <a:pt x="3318" y="12007"/>
                </a:cubicBezTo>
                <a:cubicBezTo>
                  <a:pt x="3318" y="11958"/>
                  <a:pt x="3344" y="11918"/>
                  <a:pt x="3376" y="11918"/>
                </a:cubicBezTo>
                <a:close/>
                <a:moveTo>
                  <a:pt x="3202" y="11918"/>
                </a:moveTo>
                <a:cubicBezTo>
                  <a:pt x="3233" y="11918"/>
                  <a:pt x="3259" y="11958"/>
                  <a:pt x="3259" y="12007"/>
                </a:cubicBezTo>
                <a:cubicBezTo>
                  <a:pt x="3259" y="12057"/>
                  <a:pt x="3233" y="12097"/>
                  <a:pt x="3202" y="12097"/>
                </a:cubicBezTo>
                <a:cubicBezTo>
                  <a:pt x="3170" y="12097"/>
                  <a:pt x="3144" y="12057"/>
                  <a:pt x="3144" y="12007"/>
                </a:cubicBezTo>
                <a:cubicBezTo>
                  <a:pt x="3144" y="11958"/>
                  <a:pt x="3170" y="11918"/>
                  <a:pt x="3202" y="11918"/>
                </a:cubicBezTo>
                <a:close/>
                <a:moveTo>
                  <a:pt x="18570" y="11649"/>
                </a:moveTo>
                <a:cubicBezTo>
                  <a:pt x="18601" y="11649"/>
                  <a:pt x="18627" y="11689"/>
                  <a:pt x="18627" y="11739"/>
                </a:cubicBezTo>
                <a:cubicBezTo>
                  <a:pt x="18627" y="11788"/>
                  <a:pt x="18601" y="11828"/>
                  <a:pt x="18570" y="11828"/>
                </a:cubicBezTo>
                <a:cubicBezTo>
                  <a:pt x="18538" y="11828"/>
                  <a:pt x="18512" y="11788"/>
                  <a:pt x="18512" y="11739"/>
                </a:cubicBezTo>
                <a:cubicBezTo>
                  <a:pt x="18512" y="11689"/>
                  <a:pt x="18538" y="11649"/>
                  <a:pt x="18570" y="11649"/>
                </a:cubicBezTo>
                <a:close/>
                <a:moveTo>
                  <a:pt x="18395" y="11649"/>
                </a:moveTo>
                <a:cubicBezTo>
                  <a:pt x="18426" y="11649"/>
                  <a:pt x="18452" y="11689"/>
                  <a:pt x="18452" y="11739"/>
                </a:cubicBezTo>
                <a:cubicBezTo>
                  <a:pt x="18452" y="11788"/>
                  <a:pt x="18426" y="11828"/>
                  <a:pt x="18395" y="11828"/>
                </a:cubicBezTo>
                <a:cubicBezTo>
                  <a:pt x="18363" y="11828"/>
                  <a:pt x="18337" y="11788"/>
                  <a:pt x="18337" y="11739"/>
                </a:cubicBezTo>
                <a:cubicBezTo>
                  <a:pt x="18337" y="11689"/>
                  <a:pt x="18363" y="11649"/>
                  <a:pt x="18395" y="11649"/>
                </a:cubicBezTo>
                <a:close/>
                <a:moveTo>
                  <a:pt x="17870" y="11649"/>
                </a:moveTo>
                <a:cubicBezTo>
                  <a:pt x="17902" y="11649"/>
                  <a:pt x="17928" y="11689"/>
                  <a:pt x="17928" y="11739"/>
                </a:cubicBezTo>
                <a:cubicBezTo>
                  <a:pt x="17928" y="11788"/>
                  <a:pt x="17902" y="11828"/>
                  <a:pt x="17870" y="11828"/>
                </a:cubicBezTo>
                <a:cubicBezTo>
                  <a:pt x="17839" y="11828"/>
                  <a:pt x="17813" y="11788"/>
                  <a:pt x="17813" y="11739"/>
                </a:cubicBezTo>
                <a:cubicBezTo>
                  <a:pt x="17813" y="11689"/>
                  <a:pt x="17839" y="11649"/>
                  <a:pt x="17870" y="11649"/>
                </a:cubicBezTo>
                <a:close/>
                <a:moveTo>
                  <a:pt x="17521" y="11649"/>
                </a:moveTo>
                <a:cubicBezTo>
                  <a:pt x="17553" y="11649"/>
                  <a:pt x="17578" y="11689"/>
                  <a:pt x="17578" y="11739"/>
                </a:cubicBezTo>
                <a:cubicBezTo>
                  <a:pt x="17578" y="11788"/>
                  <a:pt x="17553" y="11828"/>
                  <a:pt x="17521" y="11828"/>
                </a:cubicBezTo>
                <a:cubicBezTo>
                  <a:pt x="17489" y="11828"/>
                  <a:pt x="17464" y="11788"/>
                  <a:pt x="17464" y="11739"/>
                </a:cubicBezTo>
                <a:cubicBezTo>
                  <a:pt x="17464" y="11689"/>
                  <a:pt x="17489" y="11649"/>
                  <a:pt x="17521" y="11649"/>
                </a:cubicBezTo>
                <a:close/>
                <a:moveTo>
                  <a:pt x="17344" y="11649"/>
                </a:moveTo>
                <a:cubicBezTo>
                  <a:pt x="17376" y="11649"/>
                  <a:pt x="17402" y="11689"/>
                  <a:pt x="17402" y="11739"/>
                </a:cubicBezTo>
                <a:cubicBezTo>
                  <a:pt x="17402" y="11788"/>
                  <a:pt x="17376" y="11828"/>
                  <a:pt x="17344" y="11828"/>
                </a:cubicBezTo>
                <a:cubicBezTo>
                  <a:pt x="17313" y="11828"/>
                  <a:pt x="17287" y="11788"/>
                  <a:pt x="17287" y="11739"/>
                </a:cubicBezTo>
                <a:cubicBezTo>
                  <a:pt x="17287" y="11689"/>
                  <a:pt x="17313" y="11649"/>
                  <a:pt x="17344" y="11649"/>
                </a:cubicBezTo>
                <a:close/>
                <a:moveTo>
                  <a:pt x="17170" y="11649"/>
                </a:moveTo>
                <a:cubicBezTo>
                  <a:pt x="17202" y="11649"/>
                  <a:pt x="17228" y="11689"/>
                  <a:pt x="17228" y="11739"/>
                </a:cubicBezTo>
                <a:cubicBezTo>
                  <a:pt x="17228" y="11788"/>
                  <a:pt x="17202" y="11828"/>
                  <a:pt x="17170" y="11828"/>
                </a:cubicBezTo>
                <a:cubicBezTo>
                  <a:pt x="17139" y="11828"/>
                  <a:pt x="17113" y="11788"/>
                  <a:pt x="17113" y="11739"/>
                </a:cubicBezTo>
                <a:cubicBezTo>
                  <a:pt x="17113" y="11689"/>
                  <a:pt x="17139" y="11649"/>
                  <a:pt x="17170" y="11649"/>
                </a:cubicBezTo>
                <a:close/>
                <a:moveTo>
                  <a:pt x="16996" y="11649"/>
                </a:moveTo>
                <a:cubicBezTo>
                  <a:pt x="17027" y="11649"/>
                  <a:pt x="17053" y="11689"/>
                  <a:pt x="17053" y="11739"/>
                </a:cubicBezTo>
                <a:cubicBezTo>
                  <a:pt x="17053" y="11788"/>
                  <a:pt x="17027" y="11828"/>
                  <a:pt x="16996" y="11828"/>
                </a:cubicBezTo>
                <a:cubicBezTo>
                  <a:pt x="16964" y="11828"/>
                  <a:pt x="16938" y="11788"/>
                  <a:pt x="16938" y="11739"/>
                </a:cubicBezTo>
                <a:cubicBezTo>
                  <a:pt x="16938" y="11689"/>
                  <a:pt x="16964" y="11649"/>
                  <a:pt x="16996" y="11649"/>
                </a:cubicBezTo>
                <a:close/>
                <a:moveTo>
                  <a:pt x="16822" y="11649"/>
                </a:moveTo>
                <a:cubicBezTo>
                  <a:pt x="16854" y="11649"/>
                  <a:pt x="16879" y="11689"/>
                  <a:pt x="16879" y="11739"/>
                </a:cubicBezTo>
                <a:cubicBezTo>
                  <a:pt x="16879" y="11788"/>
                  <a:pt x="16854" y="11828"/>
                  <a:pt x="16822" y="11828"/>
                </a:cubicBezTo>
                <a:cubicBezTo>
                  <a:pt x="16790" y="11828"/>
                  <a:pt x="16764" y="11788"/>
                  <a:pt x="16764" y="11739"/>
                </a:cubicBezTo>
                <a:cubicBezTo>
                  <a:pt x="16764" y="11689"/>
                  <a:pt x="16790" y="11649"/>
                  <a:pt x="16822" y="11649"/>
                </a:cubicBezTo>
                <a:close/>
                <a:moveTo>
                  <a:pt x="16645" y="11649"/>
                </a:moveTo>
                <a:cubicBezTo>
                  <a:pt x="16677" y="11649"/>
                  <a:pt x="16703" y="11689"/>
                  <a:pt x="16703" y="11739"/>
                </a:cubicBezTo>
                <a:cubicBezTo>
                  <a:pt x="16703" y="11788"/>
                  <a:pt x="16677" y="11828"/>
                  <a:pt x="16645" y="11828"/>
                </a:cubicBezTo>
                <a:cubicBezTo>
                  <a:pt x="16614" y="11828"/>
                  <a:pt x="16588" y="11788"/>
                  <a:pt x="16588" y="11739"/>
                </a:cubicBezTo>
                <a:cubicBezTo>
                  <a:pt x="16588" y="11689"/>
                  <a:pt x="16614" y="11649"/>
                  <a:pt x="16645" y="11649"/>
                </a:cubicBezTo>
                <a:close/>
                <a:moveTo>
                  <a:pt x="16471" y="11649"/>
                </a:moveTo>
                <a:cubicBezTo>
                  <a:pt x="16503" y="11649"/>
                  <a:pt x="16529" y="11689"/>
                  <a:pt x="16529" y="11739"/>
                </a:cubicBezTo>
                <a:cubicBezTo>
                  <a:pt x="16529" y="11788"/>
                  <a:pt x="16503" y="11828"/>
                  <a:pt x="16471" y="11828"/>
                </a:cubicBezTo>
                <a:cubicBezTo>
                  <a:pt x="16439" y="11828"/>
                  <a:pt x="16414" y="11788"/>
                  <a:pt x="16414" y="11739"/>
                </a:cubicBezTo>
                <a:cubicBezTo>
                  <a:pt x="16414" y="11689"/>
                  <a:pt x="16439" y="11649"/>
                  <a:pt x="16471" y="11649"/>
                </a:cubicBezTo>
                <a:close/>
                <a:moveTo>
                  <a:pt x="16296" y="11649"/>
                </a:moveTo>
                <a:cubicBezTo>
                  <a:pt x="16328" y="11649"/>
                  <a:pt x="16354" y="11689"/>
                  <a:pt x="16354" y="11739"/>
                </a:cubicBezTo>
                <a:cubicBezTo>
                  <a:pt x="16354" y="11788"/>
                  <a:pt x="16328" y="11828"/>
                  <a:pt x="16296" y="11828"/>
                </a:cubicBezTo>
                <a:cubicBezTo>
                  <a:pt x="16265" y="11828"/>
                  <a:pt x="16239" y="11788"/>
                  <a:pt x="16239" y="11739"/>
                </a:cubicBezTo>
                <a:cubicBezTo>
                  <a:pt x="16239" y="11689"/>
                  <a:pt x="16265" y="11649"/>
                  <a:pt x="16296" y="11649"/>
                </a:cubicBezTo>
                <a:close/>
                <a:moveTo>
                  <a:pt x="16123" y="11649"/>
                </a:moveTo>
                <a:cubicBezTo>
                  <a:pt x="16154" y="11649"/>
                  <a:pt x="16180" y="11689"/>
                  <a:pt x="16180" y="11739"/>
                </a:cubicBezTo>
                <a:cubicBezTo>
                  <a:pt x="16180" y="11788"/>
                  <a:pt x="16154" y="11828"/>
                  <a:pt x="16123" y="11828"/>
                </a:cubicBezTo>
                <a:cubicBezTo>
                  <a:pt x="16091" y="11828"/>
                  <a:pt x="16065" y="11788"/>
                  <a:pt x="16065" y="11739"/>
                </a:cubicBezTo>
                <a:cubicBezTo>
                  <a:pt x="16065" y="11689"/>
                  <a:pt x="16091" y="11649"/>
                  <a:pt x="16123" y="11649"/>
                </a:cubicBezTo>
                <a:close/>
                <a:moveTo>
                  <a:pt x="15946" y="11649"/>
                </a:moveTo>
                <a:cubicBezTo>
                  <a:pt x="15978" y="11649"/>
                  <a:pt x="16004" y="11689"/>
                  <a:pt x="16004" y="11739"/>
                </a:cubicBezTo>
                <a:cubicBezTo>
                  <a:pt x="16004" y="11788"/>
                  <a:pt x="15978" y="11828"/>
                  <a:pt x="15946" y="11828"/>
                </a:cubicBezTo>
                <a:cubicBezTo>
                  <a:pt x="15915" y="11828"/>
                  <a:pt x="15889" y="11788"/>
                  <a:pt x="15889" y="11739"/>
                </a:cubicBezTo>
                <a:cubicBezTo>
                  <a:pt x="15889" y="11689"/>
                  <a:pt x="15915" y="11649"/>
                  <a:pt x="15946" y="11649"/>
                </a:cubicBezTo>
                <a:close/>
                <a:moveTo>
                  <a:pt x="15772" y="11649"/>
                </a:moveTo>
                <a:cubicBezTo>
                  <a:pt x="15804" y="11649"/>
                  <a:pt x="15830" y="11689"/>
                  <a:pt x="15830" y="11739"/>
                </a:cubicBezTo>
                <a:cubicBezTo>
                  <a:pt x="15830" y="11788"/>
                  <a:pt x="15804" y="11828"/>
                  <a:pt x="15772" y="11828"/>
                </a:cubicBezTo>
                <a:cubicBezTo>
                  <a:pt x="15741" y="11828"/>
                  <a:pt x="15715" y="11788"/>
                  <a:pt x="15715" y="11739"/>
                </a:cubicBezTo>
                <a:cubicBezTo>
                  <a:pt x="15715" y="11689"/>
                  <a:pt x="15741" y="11649"/>
                  <a:pt x="15772" y="11649"/>
                </a:cubicBezTo>
                <a:close/>
                <a:moveTo>
                  <a:pt x="15597" y="11649"/>
                </a:moveTo>
                <a:cubicBezTo>
                  <a:pt x="15629" y="11649"/>
                  <a:pt x="15655" y="11689"/>
                  <a:pt x="15655" y="11739"/>
                </a:cubicBezTo>
                <a:cubicBezTo>
                  <a:pt x="15655" y="11788"/>
                  <a:pt x="15629" y="11828"/>
                  <a:pt x="15597" y="11828"/>
                </a:cubicBezTo>
                <a:cubicBezTo>
                  <a:pt x="15566" y="11828"/>
                  <a:pt x="15540" y="11788"/>
                  <a:pt x="15540" y="11739"/>
                </a:cubicBezTo>
                <a:cubicBezTo>
                  <a:pt x="15540" y="11689"/>
                  <a:pt x="15566" y="11649"/>
                  <a:pt x="15597" y="11649"/>
                </a:cubicBezTo>
                <a:close/>
                <a:moveTo>
                  <a:pt x="15424" y="11649"/>
                </a:moveTo>
                <a:cubicBezTo>
                  <a:pt x="15455" y="11649"/>
                  <a:pt x="15481" y="11689"/>
                  <a:pt x="15481" y="11739"/>
                </a:cubicBezTo>
                <a:cubicBezTo>
                  <a:pt x="15481" y="11788"/>
                  <a:pt x="15455" y="11828"/>
                  <a:pt x="15424" y="11828"/>
                </a:cubicBezTo>
                <a:cubicBezTo>
                  <a:pt x="15392" y="11828"/>
                  <a:pt x="15366" y="11788"/>
                  <a:pt x="15366" y="11739"/>
                </a:cubicBezTo>
                <a:cubicBezTo>
                  <a:pt x="15366" y="11689"/>
                  <a:pt x="15392" y="11649"/>
                  <a:pt x="15424" y="11649"/>
                </a:cubicBezTo>
                <a:close/>
                <a:moveTo>
                  <a:pt x="15247" y="11649"/>
                </a:moveTo>
                <a:cubicBezTo>
                  <a:pt x="15279" y="11649"/>
                  <a:pt x="15305" y="11689"/>
                  <a:pt x="15305" y="11739"/>
                </a:cubicBezTo>
                <a:cubicBezTo>
                  <a:pt x="15305" y="11788"/>
                  <a:pt x="15279" y="11828"/>
                  <a:pt x="15247" y="11828"/>
                </a:cubicBezTo>
                <a:cubicBezTo>
                  <a:pt x="15215" y="11828"/>
                  <a:pt x="15190" y="11788"/>
                  <a:pt x="15190" y="11739"/>
                </a:cubicBezTo>
                <a:cubicBezTo>
                  <a:pt x="15190" y="11689"/>
                  <a:pt x="15215" y="11649"/>
                  <a:pt x="15247" y="11649"/>
                </a:cubicBezTo>
                <a:close/>
                <a:moveTo>
                  <a:pt x="15073" y="11649"/>
                </a:moveTo>
                <a:cubicBezTo>
                  <a:pt x="15105" y="11649"/>
                  <a:pt x="15131" y="11689"/>
                  <a:pt x="15131" y="11739"/>
                </a:cubicBezTo>
                <a:cubicBezTo>
                  <a:pt x="15131" y="11788"/>
                  <a:pt x="15105" y="11828"/>
                  <a:pt x="15073" y="11828"/>
                </a:cubicBezTo>
                <a:cubicBezTo>
                  <a:pt x="15041" y="11828"/>
                  <a:pt x="15016" y="11788"/>
                  <a:pt x="15016" y="11739"/>
                </a:cubicBezTo>
                <a:cubicBezTo>
                  <a:pt x="15016" y="11689"/>
                  <a:pt x="15041" y="11649"/>
                  <a:pt x="15073" y="11649"/>
                </a:cubicBezTo>
                <a:close/>
                <a:moveTo>
                  <a:pt x="14897" y="11649"/>
                </a:moveTo>
                <a:cubicBezTo>
                  <a:pt x="14929" y="11649"/>
                  <a:pt x="14955" y="11689"/>
                  <a:pt x="14955" y="11739"/>
                </a:cubicBezTo>
                <a:cubicBezTo>
                  <a:pt x="14955" y="11788"/>
                  <a:pt x="14929" y="11828"/>
                  <a:pt x="14897" y="11828"/>
                </a:cubicBezTo>
                <a:cubicBezTo>
                  <a:pt x="14866" y="11828"/>
                  <a:pt x="14840" y="11788"/>
                  <a:pt x="14840" y="11739"/>
                </a:cubicBezTo>
                <a:cubicBezTo>
                  <a:pt x="14840" y="11689"/>
                  <a:pt x="14866" y="11649"/>
                  <a:pt x="14897" y="11649"/>
                </a:cubicBezTo>
                <a:close/>
                <a:moveTo>
                  <a:pt x="14723" y="11649"/>
                </a:moveTo>
                <a:cubicBezTo>
                  <a:pt x="14755" y="11649"/>
                  <a:pt x="14781" y="11689"/>
                  <a:pt x="14781" y="11739"/>
                </a:cubicBezTo>
                <a:cubicBezTo>
                  <a:pt x="14781" y="11788"/>
                  <a:pt x="14755" y="11828"/>
                  <a:pt x="14723" y="11828"/>
                </a:cubicBezTo>
                <a:cubicBezTo>
                  <a:pt x="14692" y="11828"/>
                  <a:pt x="14666" y="11788"/>
                  <a:pt x="14666" y="11739"/>
                </a:cubicBezTo>
                <a:cubicBezTo>
                  <a:pt x="14666" y="11689"/>
                  <a:pt x="14692" y="11649"/>
                  <a:pt x="14723" y="11649"/>
                </a:cubicBezTo>
                <a:close/>
                <a:moveTo>
                  <a:pt x="14547" y="11649"/>
                </a:moveTo>
                <a:cubicBezTo>
                  <a:pt x="14579" y="11649"/>
                  <a:pt x="14604" y="11689"/>
                  <a:pt x="14604" y="11739"/>
                </a:cubicBezTo>
                <a:cubicBezTo>
                  <a:pt x="14604" y="11788"/>
                  <a:pt x="14579" y="11828"/>
                  <a:pt x="14547" y="11828"/>
                </a:cubicBezTo>
                <a:cubicBezTo>
                  <a:pt x="14515" y="11828"/>
                  <a:pt x="14490" y="11788"/>
                  <a:pt x="14490" y="11739"/>
                </a:cubicBezTo>
                <a:cubicBezTo>
                  <a:pt x="14490" y="11689"/>
                  <a:pt x="14515" y="11649"/>
                  <a:pt x="14547" y="11649"/>
                </a:cubicBezTo>
                <a:close/>
                <a:moveTo>
                  <a:pt x="14373" y="11649"/>
                </a:moveTo>
                <a:cubicBezTo>
                  <a:pt x="14405" y="11649"/>
                  <a:pt x="14430" y="11689"/>
                  <a:pt x="14430" y="11739"/>
                </a:cubicBezTo>
                <a:cubicBezTo>
                  <a:pt x="14430" y="11788"/>
                  <a:pt x="14405" y="11828"/>
                  <a:pt x="14373" y="11828"/>
                </a:cubicBezTo>
                <a:cubicBezTo>
                  <a:pt x="14341" y="11828"/>
                  <a:pt x="14316" y="11788"/>
                  <a:pt x="14316" y="11739"/>
                </a:cubicBezTo>
                <a:cubicBezTo>
                  <a:pt x="14316" y="11689"/>
                  <a:pt x="14341" y="11649"/>
                  <a:pt x="14373" y="11649"/>
                </a:cubicBezTo>
                <a:close/>
                <a:moveTo>
                  <a:pt x="14198" y="11649"/>
                </a:moveTo>
                <a:cubicBezTo>
                  <a:pt x="14230" y="11649"/>
                  <a:pt x="14256" y="11689"/>
                  <a:pt x="14256" y="11739"/>
                </a:cubicBezTo>
                <a:cubicBezTo>
                  <a:pt x="14256" y="11788"/>
                  <a:pt x="14230" y="11828"/>
                  <a:pt x="14198" y="11828"/>
                </a:cubicBezTo>
                <a:cubicBezTo>
                  <a:pt x="14166" y="11828"/>
                  <a:pt x="14141" y="11788"/>
                  <a:pt x="14141" y="11739"/>
                </a:cubicBezTo>
                <a:cubicBezTo>
                  <a:pt x="14141" y="11689"/>
                  <a:pt x="14166" y="11649"/>
                  <a:pt x="14198" y="11649"/>
                </a:cubicBezTo>
                <a:close/>
                <a:moveTo>
                  <a:pt x="14024" y="11649"/>
                </a:moveTo>
                <a:cubicBezTo>
                  <a:pt x="14056" y="11649"/>
                  <a:pt x="14082" y="11689"/>
                  <a:pt x="14082" y="11739"/>
                </a:cubicBezTo>
                <a:cubicBezTo>
                  <a:pt x="14082" y="11788"/>
                  <a:pt x="14056" y="11828"/>
                  <a:pt x="14024" y="11828"/>
                </a:cubicBezTo>
                <a:cubicBezTo>
                  <a:pt x="13993" y="11828"/>
                  <a:pt x="13967" y="11788"/>
                  <a:pt x="13967" y="11739"/>
                </a:cubicBezTo>
                <a:cubicBezTo>
                  <a:pt x="13967" y="11689"/>
                  <a:pt x="13993" y="11649"/>
                  <a:pt x="14024" y="11649"/>
                </a:cubicBezTo>
                <a:close/>
                <a:moveTo>
                  <a:pt x="13848" y="11649"/>
                </a:moveTo>
                <a:cubicBezTo>
                  <a:pt x="13880" y="11649"/>
                  <a:pt x="13905" y="11689"/>
                  <a:pt x="13905" y="11739"/>
                </a:cubicBezTo>
                <a:cubicBezTo>
                  <a:pt x="13905" y="11788"/>
                  <a:pt x="13880" y="11828"/>
                  <a:pt x="13848" y="11828"/>
                </a:cubicBezTo>
                <a:cubicBezTo>
                  <a:pt x="13816" y="11828"/>
                  <a:pt x="13790" y="11788"/>
                  <a:pt x="13790" y="11739"/>
                </a:cubicBezTo>
                <a:cubicBezTo>
                  <a:pt x="13790" y="11689"/>
                  <a:pt x="13816" y="11649"/>
                  <a:pt x="13848" y="11649"/>
                </a:cubicBezTo>
                <a:close/>
                <a:moveTo>
                  <a:pt x="13674" y="11649"/>
                </a:moveTo>
                <a:cubicBezTo>
                  <a:pt x="13706" y="11649"/>
                  <a:pt x="13731" y="11689"/>
                  <a:pt x="13731" y="11739"/>
                </a:cubicBezTo>
                <a:cubicBezTo>
                  <a:pt x="13731" y="11788"/>
                  <a:pt x="13706" y="11828"/>
                  <a:pt x="13674" y="11828"/>
                </a:cubicBezTo>
                <a:cubicBezTo>
                  <a:pt x="13642" y="11828"/>
                  <a:pt x="13616" y="11788"/>
                  <a:pt x="13616" y="11739"/>
                </a:cubicBezTo>
                <a:cubicBezTo>
                  <a:pt x="13616" y="11689"/>
                  <a:pt x="13642" y="11649"/>
                  <a:pt x="13674" y="11649"/>
                </a:cubicBezTo>
                <a:close/>
                <a:moveTo>
                  <a:pt x="13499" y="11649"/>
                </a:moveTo>
                <a:cubicBezTo>
                  <a:pt x="13531" y="11649"/>
                  <a:pt x="13557" y="11689"/>
                  <a:pt x="13557" y="11739"/>
                </a:cubicBezTo>
                <a:cubicBezTo>
                  <a:pt x="13557" y="11788"/>
                  <a:pt x="13531" y="11828"/>
                  <a:pt x="13499" y="11828"/>
                </a:cubicBezTo>
                <a:cubicBezTo>
                  <a:pt x="13468" y="11828"/>
                  <a:pt x="13442" y="11788"/>
                  <a:pt x="13442" y="11739"/>
                </a:cubicBezTo>
                <a:cubicBezTo>
                  <a:pt x="13442" y="11689"/>
                  <a:pt x="13468" y="11649"/>
                  <a:pt x="13499" y="11649"/>
                </a:cubicBezTo>
                <a:close/>
                <a:moveTo>
                  <a:pt x="13149" y="11649"/>
                </a:moveTo>
                <a:cubicBezTo>
                  <a:pt x="13181" y="11649"/>
                  <a:pt x="13206" y="11689"/>
                  <a:pt x="13206" y="11739"/>
                </a:cubicBezTo>
                <a:cubicBezTo>
                  <a:pt x="13206" y="11788"/>
                  <a:pt x="13181" y="11828"/>
                  <a:pt x="13149" y="11828"/>
                </a:cubicBezTo>
                <a:cubicBezTo>
                  <a:pt x="13117" y="11828"/>
                  <a:pt x="13091" y="11788"/>
                  <a:pt x="13091" y="11739"/>
                </a:cubicBezTo>
                <a:cubicBezTo>
                  <a:pt x="13091" y="11689"/>
                  <a:pt x="13117" y="11649"/>
                  <a:pt x="13149" y="11649"/>
                </a:cubicBezTo>
                <a:close/>
                <a:moveTo>
                  <a:pt x="12975" y="11649"/>
                </a:moveTo>
                <a:cubicBezTo>
                  <a:pt x="13007" y="11649"/>
                  <a:pt x="13032" y="11689"/>
                  <a:pt x="13032" y="11739"/>
                </a:cubicBezTo>
                <a:cubicBezTo>
                  <a:pt x="13032" y="11788"/>
                  <a:pt x="13007" y="11828"/>
                  <a:pt x="12975" y="11828"/>
                </a:cubicBezTo>
                <a:cubicBezTo>
                  <a:pt x="12943" y="11828"/>
                  <a:pt x="12917" y="11788"/>
                  <a:pt x="12917" y="11739"/>
                </a:cubicBezTo>
                <a:cubicBezTo>
                  <a:pt x="12917" y="11689"/>
                  <a:pt x="12943" y="11649"/>
                  <a:pt x="12975" y="11649"/>
                </a:cubicBezTo>
                <a:close/>
                <a:moveTo>
                  <a:pt x="12800" y="11649"/>
                </a:moveTo>
                <a:cubicBezTo>
                  <a:pt x="12832" y="11649"/>
                  <a:pt x="12858" y="11689"/>
                  <a:pt x="12858" y="11739"/>
                </a:cubicBezTo>
                <a:cubicBezTo>
                  <a:pt x="12858" y="11788"/>
                  <a:pt x="12832" y="11828"/>
                  <a:pt x="12800" y="11828"/>
                </a:cubicBezTo>
                <a:cubicBezTo>
                  <a:pt x="12768" y="11828"/>
                  <a:pt x="12743" y="11788"/>
                  <a:pt x="12743" y="11739"/>
                </a:cubicBezTo>
                <a:cubicBezTo>
                  <a:pt x="12743" y="11689"/>
                  <a:pt x="12768" y="11649"/>
                  <a:pt x="12800" y="11649"/>
                </a:cubicBezTo>
                <a:close/>
                <a:moveTo>
                  <a:pt x="12626" y="11649"/>
                </a:moveTo>
                <a:cubicBezTo>
                  <a:pt x="12658" y="11649"/>
                  <a:pt x="12684" y="11689"/>
                  <a:pt x="12684" y="11739"/>
                </a:cubicBezTo>
                <a:cubicBezTo>
                  <a:pt x="12684" y="11788"/>
                  <a:pt x="12658" y="11828"/>
                  <a:pt x="12626" y="11828"/>
                </a:cubicBezTo>
                <a:cubicBezTo>
                  <a:pt x="12594" y="11828"/>
                  <a:pt x="12569" y="11788"/>
                  <a:pt x="12569" y="11739"/>
                </a:cubicBezTo>
                <a:cubicBezTo>
                  <a:pt x="12569" y="11689"/>
                  <a:pt x="12594" y="11649"/>
                  <a:pt x="12626" y="11649"/>
                </a:cubicBezTo>
                <a:close/>
                <a:moveTo>
                  <a:pt x="12450" y="11649"/>
                </a:moveTo>
                <a:cubicBezTo>
                  <a:pt x="12482" y="11649"/>
                  <a:pt x="12507" y="11689"/>
                  <a:pt x="12507" y="11739"/>
                </a:cubicBezTo>
                <a:cubicBezTo>
                  <a:pt x="12507" y="11788"/>
                  <a:pt x="12482" y="11828"/>
                  <a:pt x="12450" y="11828"/>
                </a:cubicBezTo>
                <a:cubicBezTo>
                  <a:pt x="12418" y="11828"/>
                  <a:pt x="12392" y="11788"/>
                  <a:pt x="12392" y="11739"/>
                </a:cubicBezTo>
                <a:cubicBezTo>
                  <a:pt x="12392" y="11689"/>
                  <a:pt x="12418" y="11649"/>
                  <a:pt x="12450" y="11649"/>
                </a:cubicBezTo>
                <a:close/>
                <a:moveTo>
                  <a:pt x="12100" y="11649"/>
                </a:moveTo>
                <a:cubicBezTo>
                  <a:pt x="12132" y="11649"/>
                  <a:pt x="12157" y="11689"/>
                  <a:pt x="12157" y="11739"/>
                </a:cubicBezTo>
                <a:cubicBezTo>
                  <a:pt x="12157" y="11788"/>
                  <a:pt x="12132" y="11828"/>
                  <a:pt x="12100" y="11828"/>
                </a:cubicBezTo>
                <a:cubicBezTo>
                  <a:pt x="12068" y="11828"/>
                  <a:pt x="12043" y="11788"/>
                  <a:pt x="12043" y="11739"/>
                </a:cubicBezTo>
                <a:cubicBezTo>
                  <a:pt x="12043" y="11689"/>
                  <a:pt x="12068" y="11649"/>
                  <a:pt x="12100" y="11649"/>
                </a:cubicBezTo>
                <a:close/>
                <a:moveTo>
                  <a:pt x="11576" y="11649"/>
                </a:moveTo>
                <a:cubicBezTo>
                  <a:pt x="11608" y="11649"/>
                  <a:pt x="11633" y="11689"/>
                  <a:pt x="11633" y="11739"/>
                </a:cubicBezTo>
                <a:cubicBezTo>
                  <a:pt x="11633" y="11788"/>
                  <a:pt x="11608" y="11828"/>
                  <a:pt x="11576" y="11828"/>
                </a:cubicBezTo>
                <a:cubicBezTo>
                  <a:pt x="11544" y="11828"/>
                  <a:pt x="11518" y="11788"/>
                  <a:pt x="11518" y="11739"/>
                </a:cubicBezTo>
                <a:cubicBezTo>
                  <a:pt x="11518" y="11689"/>
                  <a:pt x="11544" y="11649"/>
                  <a:pt x="11576" y="11649"/>
                </a:cubicBezTo>
                <a:close/>
                <a:moveTo>
                  <a:pt x="11051" y="11649"/>
                </a:moveTo>
                <a:cubicBezTo>
                  <a:pt x="11082" y="11649"/>
                  <a:pt x="11108" y="11689"/>
                  <a:pt x="11108" y="11739"/>
                </a:cubicBezTo>
                <a:cubicBezTo>
                  <a:pt x="11108" y="11788"/>
                  <a:pt x="11082" y="11828"/>
                  <a:pt x="11051" y="11828"/>
                </a:cubicBezTo>
                <a:cubicBezTo>
                  <a:pt x="11019" y="11828"/>
                  <a:pt x="10993" y="11788"/>
                  <a:pt x="10993" y="11739"/>
                </a:cubicBezTo>
                <a:cubicBezTo>
                  <a:pt x="10993" y="11689"/>
                  <a:pt x="11019" y="11649"/>
                  <a:pt x="11051" y="11649"/>
                </a:cubicBezTo>
                <a:close/>
                <a:moveTo>
                  <a:pt x="10720" y="11647"/>
                </a:moveTo>
                <a:cubicBezTo>
                  <a:pt x="10752" y="11647"/>
                  <a:pt x="10778" y="11687"/>
                  <a:pt x="10778" y="11737"/>
                </a:cubicBezTo>
                <a:cubicBezTo>
                  <a:pt x="10778" y="11786"/>
                  <a:pt x="10752" y="11826"/>
                  <a:pt x="10720" y="11826"/>
                </a:cubicBezTo>
                <a:cubicBezTo>
                  <a:pt x="10689" y="11826"/>
                  <a:pt x="10663" y="11786"/>
                  <a:pt x="10663" y="11737"/>
                </a:cubicBezTo>
                <a:cubicBezTo>
                  <a:pt x="10663" y="11687"/>
                  <a:pt x="10689" y="11647"/>
                  <a:pt x="10720" y="11647"/>
                </a:cubicBezTo>
                <a:close/>
                <a:moveTo>
                  <a:pt x="10547" y="11647"/>
                </a:moveTo>
                <a:cubicBezTo>
                  <a:pt x="10578" y="11647"/>
                  <a:pt x="10604" y="11687"/>
                  <a:pt x="10604" y="11737"/>
                </a:cubicBezTo>
                <a:cubicBezTo>
                  <a:pt x="10604" y="11786"/>
                  <a:pt x="10578" y="11826"/>
                  <a:pt x="10547" y="11826"/>
                </a:cubicBezTo>
                <a:cubicBezTo>
                  <a:pt x="10515" y="11826"/>
                  <a:pt x="10489" y="11786"/>
                  <a:pt x="10489" y="11737"/>
                </a:cubicBezTo>
                <a:cubicBezTo>
                  <a:pt x="10489" y="11687"/>
                  <a:pt x="10515" y="11647"/>
                  <a:pt x="10547" y="11647"/>
                </a:cubicBezTo>
                <a:close/>
                <a:moveTo>
                  <a:pt x="5474" y="11647"/>
                </a:moveTo>
                <a:cubicBezTo>
                  <a:pt x="5506" y="11647"/>
                  <a:pt x="5532" y="11687"/>
                  <a:pt x="5532" y="11737"/>
                </a:cubicBezTo>
                <a:cubicBezTo>
                  <a:pt x="5532" y="11786"/>
                  <a:pt x="5506" y="11826"/>
                  <a:pt x="5474" y="11826"/>
                </a:cubicBezTo>
                <a:cubicBezTo>
                  <a:pt x="5443" y="11826"/>
                  <a:pt x="5417" y="11786"/>
                  <a:pt x="5417" y="11737"/>
                </a:cubicBezTo>
                <a:cubicBezTo>
                  <a:pt x="5417" y="11687"/>
                  <a:pt x="5443" y="11647"/>
                  <a:pt x="5474" y="11647"/>
                </a:cubicBezTo>
                <a:close/>
                <a:moveTo>
                  <a:pt x="5300" y="11647"/>
                </a:moveTo>
                <a:cubicBezTo>
                  <a:pt x="5332" y="11647"/>
                  <a:pt x="5358" y="11687"/>
                  <a:pt x="5358" y="11737"/>
                </a:cubicBezTo>
                <a:cubicBezTo>
                  <a:pt x="5358" y="11786"/>
                  <a:pt x="5332" y="11826"/>
                  <a:pt x="5300" y="11826"/>
                </a:cubicBezTo>
                <a:cubicBezTo>
                  <a:pt x="5268" y="11826"/>
                  <a:pt x="5243" y="11786"/>
                  <a:pt x="5243" y="11737"/>
                </a:cubicBezTo>
                <a:cubicBezTo>
                  <a:pt x="5243" y="11687"/>
                  <a:pt x="5268" y="11647"/>
                  <a:pt x="5300" y="11647"/>
                </a:cubicBezTo>
                <a:close/>
                <a:moveTo>
                  <a:pt x="5125" y="11647"/>
                </a:moveTo>
                <a:cubicBezTo>
                  <a:pt x="5157" y="11647"/>
                  <a:pt x="5183" y="11687"/>
                  <a:pt x="5183" y="11737"/>
                </a:cubicBezTo>
                <a:cubicBezTo>
                  <a:pt x="5183" y="11786"/>
                  <a:pt x="5157" y="11826"/>
                  <a:pt x="5125" y="11826"/>
                </a:cubicBezTo>
                <a:cubicBezTo>
                  <a:pt x="5094" y="11826"/>
                  <a:pt x="5068" y="11786"/>
                  <a:pt x="5068" y="11737"/>
                </a:cubicBezTo>
                <a:cubicBezTo>
                  <a:pt x="5068" y="11687"/>
                  <a:pt x="5094" y="11647"/>
                  <a:pt x="5125" y="11647"/>
                </a:cubicBezTo>
                <a:close/>
                <a:moveTo>
                  <a:pt x="4952" y="11647"/>
                </a:moveTo>
                <a:cubicBezTo>
                  <a:pt x="4983" y="11647"/>
                  <a:pt x="5009" y="11687"/>
                  <a:pt x="5009" y="11737"/>
                </a:cubicBezTo>
                <a:cubicBezTo>
                  <a:pt x="5009" y="11786"/>
                  <a:pt x="4983" y="11826"/>
                  <a:pt x="4952" y="11826"/>
                </a:cubicBezTo>
                <a:cubicBezTo>
                  <a:pt x="4920" y="11826"/>
                  <a:pt x="4894" y="11786"/>
                  <a:pt x="4894" y="11737"/>
                </a:cubicBezTo>
                <a:cubicBezTo>
                  <a:pt x="4894" y="11687"/>
                  <a:pt x="4920" y="11647"/>
                  <a:pt x="4952" y="11647"/>
                </a:cubicBezTo>
                <a:close/>
                <a:moveTo>
                  <a:pt x="4775" y="11647"/>
                </a:moveTo>
                <a:cubicBezTo>
                  <a:pt x="4807" y="11647"/>
                  <a:pt x="4833" y="11687"/>
                  <a:pt x="4833" y="11737"/>
                </a:cubicBezTo>
                <a:cubicBezTo>
                  <a:pt x="4833" y="11786"/>
                  <a:pt x="4807" y="11826"/>
                  <a:pt x="4775" y="11826"/>
                </a:cubicBezTo>
                <a:cubicBezTo>
                  <a:pt x="4743" y="11826"/>
                  <a:pt x="4718" y="11786"/>
                  <a:pt x="4718" y="11737"/>
                </a:cubicBezTo>
                <a:cubicBezTo>
                  <a:pt x="4718" y="11687"/>
                  <a:pt x="4743" y="11647"/>
                  <a:pt x="4775" y="11647"/>
                </a:cubicBezTo>
                <a:close/>
                <a:moveTo>
                  <a:pt x="4601" y="11647"/>
                </a:moveTo>
                <a:cubicBezTo>
                  <a:pt x="4633" y="11647"/>
                  <a:pt x="4658" y="11687"/>
                  <a:pt x="4658" y="11737"/>
                </a:cubicBezTo>
                <a:cubicBezTo>
                  <a:pt x="4658" y="11786"/>
                  <a:pt x="4633" y="11826"/>
                  <a:pt x="4601" y="11826"/>
                </a:cubicBezTo>
                <a:cubicBezTo>
                  <a:pt x="4569" y="11826"/>
                  <a:pt x="4544" y="11786"/>
                  <a:pt x="4544" y="11737"/>
                </a:cubicBezTo>
                <a:cubicBezTo>
                  <a:pt x="4544" y="11687"/>
                  <a:pt x="4569" y="11647"/>
                  <a:pt x="4601" y="11647"/>
                </a:cubicBezTo>
                <a:close/>
                <a:moveTo>
                  <a:pt x="4427" y="11647"/>
                </a:moveTo>
                <a:cubicBezTo>
                  <a:pt x="4458" y="11647"/>
                  <a:pt x="4484" y="11687"/>
                  <a:pt x="4484" y="11737"/>
                </a:cubicBezTo>
                <a:cubicBezTo>
                  <a:pt x="4484" y="11786"/>
                  <a:pt x="4458" y="11826"/>
                  <a:pt x="4427" y="11826"/>
                </a:cubicBezTo>
                <a:cubicBezTo>
                  <a:pt x="4395" y="11826"/>
                  <a:pt x="4369" y="11786"/>
                  <a:pt x="4369" y="11737"/>
                </a:cubicBezTo>
                <a:cubicBezTo>
                  <a:pt x="4369" y="11687"/>
                  <a:pt x="4395" y="11647"/>
                  <a:pt x="4427" y="11647"/>
                </a:cubicBezTo>
                <a:close/>
                <a:moveTo>
                  <a:pt x="4253" y="11647"/>
                </a:moveTo>
                <a:cubicBezTo>
                  <a:pt x="4284" y="11647"/>
                  <a:pt x="4310" y="11687"/>
                  <a:pt x="4310" y="11737"/>
                </a:cubicBezTo>
                <a:cubicBezTo>
                  <a:pt x="4310" y="11786"/>
                  <a:pt x="4284" y="11826"/>
                  <a:pt x="4253" y="11826"/>
                </a:cubicBezTo>
                <a:cubicBezTo>
                  <a:pt x="4221" y="11826"/>
                  <a:pt x="4195" y="11786"/>
                  <a:pt x="4195" y="11737"/>
                </a:cubicBezTo>
                <a:cubicBezTo>
                  <a:pt x="4195" y="11687"/>
                  <a:pt x="4221" y="11647"/>
                  <a:pt x="4253" y="11647"/>
                </a:cubicBezTo>
                <a:close/>
                <a:moveTo>
                  <a:pt x="4076" y="11647"/>
                </a:moveTo>
                <a:cubicBezTo>
                  <a:pt x="4108" y="11647"/>
                  <a:pt x="4134" y="11687"/>
                  <a:pt x="4134" y="11737"/>
                </a:cubicBezTo>
                <a:cubicBezTo>
                  <a:pt x="4134" y="11786"/>
                  <a:pt x="4108" y="11826"/>
                  <a:pt x="4076" y="11826"/>
                </a:cubicBezTo>
                <a:cubicBezTo>
                  <a:pt x="4044" y="11826"/>
                  <a:pt x="4019" y="11786"/>
                  <a:pt x="4019" y="11737"/>
                </a:cubicBezTo>
                <a:cubicBezTo>
                  <a:pt x="4019" y="11687"/>
                  <a:pt x="4044" y="11647"/>
                  <a:pt x="4076" y="11647"/>
                </a:cubicBezTo>
                <a:close/>
                <a:moveTo>
                  <a:pt x="3902" y="11647"/>
                </a:moveTo>
                <a:cubicBezTo>
                  <a:pt x="3934" y="11647"/>
                  <a:pt x="3960" y="11687"/>
                  <a:pt x="3960" y="11737"/>
                </a:cubicBezTo>
                <a:cubicBezTo>
                  <a:pt x="3960" y="11786"/>
                  <a:pt x="3934" y="11826"/>
                  <a:pt x="3902" y="11826"/>
                </a:cubicBezTo>
                <a:cubicBezTo>
                  <a:pt x="3870" y="11826"/>
                  <a:pt x="3845" y="11786"/>
                  <a:pt x="3845" y="11737"/>
                </a:cubicBezTo>
                <a:cubicBezTo>
                  <a:pt x="3845" y="11687"/>
                  <a:pt x="3870" y="11647"/>
                  <a:pt x="3902" y="11647"/>
                </a:cubicBezTo>
                <a:close/>
                <a:moveTo>
                  <a:pt x="3726" y="11647"/>
                </a:moveTo>
                <a:cubicBezTo>
                  <a:pt x="3758" y="11647"/>
                  <a:pt x="3784" y="11687"/>
                  <a:pt x="3784" y="11737"/>
                </a:cubicBezTo>
                <a:cubicBezTo>
                  <a:pt x="3784" y="11786"/>
                  <a:pt x="3758" y="11826"/>
                  <a:pt x="3726" y="11826"/>
                </a:cubicBezTo>
                <a:cubicBezTo>
                  <a:pt x="3695" y="11826"/>
                  <a:pt x="3669" y="11786"/>
                  <a:pt x="3669" y="11737"/>
                </a:cubicBezTo>
                <a:cubicBezTo>
                  <a:pt x="3669" y="11687"/>
                  <a:pt x="3695" y="11647"/>
                  <a:pt x="3726" y="11647"/>
                </a:cubicBezTo>
                <a:close/>
                <a:moveTo>
                  <a:pt x="3552" y="11647"/>
                </a:moveTo>
                <a:cubicBezTo>
                  <a:pt x="3584" y="11647"/>
                  <a:pt x="3610" y="11687"/>
                  <a:pt x="3610" y="11737"/>
                </a:cubicBezTo>
                <a:cubicBezTo>
                  <a:pt x="3610" y="11786"/>
                  <a:pt x="3584" y="11826"/>
                  <a:pt x="3552" y="11826"/>
                </a:cubicBezTo>
                <a:cubicBezTo>
                  <a:pt x="3521" y="11826"/>
                  <a:pt x="3495" y="11786"/>
                  <a:pt x="3495" y="11737"/>
                </a:cubicBezTo>
                <a:cubicBezTo>
                  <a:pt x="3495" y="11687"/>
                  <a:pt x="3521" y="11647"/>
                  <a:pt x="3552" y="11647"/>
                </a:cubicBezTo>
                <a:close/>
                <a:moveTo>
                  <a:pt x="3376" y="11647"/>
                </a:moveTo>
                <a:cubicBezTo>
                  <a:pt x="3408" y="11647"/>
                  <a:pt x="3433" y="11687"/>
                  <a:pt x="3433" y="11737"/>
                </a:cubicBezTo>
                <a:cubicBezTo>
                  <a:pt x="3433" y="11786"/>
                  <a:pt x="3408" y="11826"/>
                  <a:pt x="3376" y="11826"/>
                </a:cubicBezTo>
                <a:cubicBezTo>
                  <a:pt x="3344" y="11826"/>
                  <a:pt x="3319" y="11786"/>
                  <a:pt x="3319" y="11737"/>
                </a:cubicBezTo>
                <a:cubicBezTo>
                  <a:pt x="3319" y="11687"/>
                  <a:pt x="3344" y="11647"/>
                  <a:pt x="3376" y="11647"/>
                </a:cubicBezTo>
                <a:close/>
                <a:moveTo>
                  <a:pt x="3202" y="11647"/>
                </a:moveTo>
                <a:cubicBezTo>
                  <a:pt x="3234" y="11647"/>
                  <a:pt x="3259" y="11687"/>
                  <a:pt x="3259" y="11737"/>
                </a:cubicBezTo>
                <a:cubicBezTo>
                  <a:pt x="3259" y="11786"/>
                  <a:pt x="3234" y="11826"/>
                  <a:pt x="3202" y="11826"/>
                </a:cubicBezTo>
                <a:cubicBezTo>
                  <a:pt x="3170" y="11826"/>
                  <a:pt x="3145" y="11786"/>
                  <a:pt x="3145" y="11737"/>
                </a:cubicBezTo>
                <a:cubicBezTo>
                  <a:pt x="3145" y="11687"/>
                  <a:pt x="3170" y="11647"/>
                  <a:pt x="3202" y="11647"/>
                </a:cubicBezTo>
                <a:close/>
                <a:moveTo>
                  <a:pt x="3027" y="11647"/>
                </a:moveTo>
                <a:cubicBezTo>
                  <a:pt x="3059" y="11647"/>
                  <a:pt x="3085" y="11687"/>
                  <a:pt x="3085" y="11737"/>
                </a:cubicBezTo>
                <a:cubicBezTo>
                  <a:pt x="3085" y="11786"/>
                  <a:pt x="3059" y="11826"/>
                  <a:pt x="3027" y="11826"/>
                </a:cubicBezTo>
                <a:cubicBezTo>
                  <a:pt x="2996" y="11826"/>
                  <a:pt x="2970" y="11786"/>
                  <a:pt x="2970" y="11737"/>
                </a:cubicBezTo>
                <a:cubicBezTo>
                  <a:pt x="2970" y="11687"/>
                  <a:pt x="2996" y="11647"/>
                  <a:pt x="3027" y="11647"/>
                </a:cubicBezTo>
                <a:close/>
                <a:moveTo>
                  <a:pt x="2853" y="11647"/>
                </a:moveTo>
                <a:cubicBezTo>
                  <a:pt x="2885" y="11647"/>
                  <a:pt x="2911" y="11687"/>
                  <a:pt x="2911" y="11737"/>
                </a:cubicBezTo>
                <a:cubicBezTo>
                  <a:pt x="2911" y="11786"/>
                  <a:pt x="2885" y="11826"/>
                  <a:pt x="2853" y="11826"/>
                </a:cubicBezTo>
                <a:cubicBezTo>
                  <a:pt x="2821" y="11826"/>
                  <a:pt x="2796" y="11786"/>
                  <a:pt x="2796" y="11737"/>
                </a:cubicBezTo>
                <a:cubicBezTo>
                  <a:pt x="2796" y="11687"/>
                  <a:pt x="2821" y="11647"/>
                  <a:pt x="2853" y="11647"/>
                </a:cubicBezTo>
                <a:close/>
                <a:moveTo>
                  <a:pt x="18744" y="11378"/>
                </a:moveTo>
                <a:cubicBezTo>
                  <a:pt x="18775" y="11378"/>
                  <a:pt x="18801" y="11418"/>
                  <a:pt x="18801" y="11467"/>
                </a:cubicBezTo>
                <a:cubicBezTo>
                  <a:pt x="18801" y="11516"/>
                  <a:pt x="18775" y="11556"/>
                  <a:pt x="18744" y="11556"/>
                </a:cubicBezTo>
                <a:cubicBezTo>
                  <a:pt x="18712" y="11556"/>
                  <a:pt x="18686" y="11516"/>
                  <a:pt x="18686" y="11467"/>
                </a:cubicBezTo>
                <a:cubicBezTo>
                  <a:pt x="18686" y="11418"/>
                  <a:pt x="18712" y="11378"/>
                  <a:pt x="18744" y="11378"/>
                </a:cubicBezTo>
                <a:close/>
                <a:moveTo>
                  <a:pt x="17870" y="11378"/>
                </a:moveTo>
                <a:cubicBezTo>
                  <a:pt x="17902" y="11378"/>
                  <a:pt x="17928" y="11418"/>
                  <a:pt x="17928" y="11467"/>
                </a:cubicBezTo>
                <a:cubicBezTo>
                  <a:pt x="17928" y="11516"/>
                  <a:pt x="17902" y="11556"/>
                  <a:pt x="17870" y="11556"/>
                </a:cubicBezTo>
                <a:cubicBezTo>
                  <a:pt x="17839" y="11556"/>
                  <a:pt x="17813" y="11516"/>
                  <a:pt x="17813" y="11467"/>
                </a:cubicBezTo>
                <a:cubicBezTo>
                  <a:pt x="17813" y="11418"/>
                  <a:pt x="17839" y="11378"/>
                  <a:pt x="17870" y="11378"/>
                </a:cubicBezTo>
                <a:close/>
                <a:moveTo>
                  <a:pt x="17344" y="11378"/>
                </a:moveTo>
                <a:cubicBezTo>
                  <a:pt x="17376" y="11378"/>
                  <a:pt x="17402" y="11418"/>
                  <a:pt x="17402" y="11467"/>
                </a:cubicBezTo>
                <a:cubicBezTo>
                  <a:pt x="17402" y="11516"/>
                  <a:pt x="17376" y="11556"/>
                  <a:pt x="17344" y="11556"/>
                </a:cubicBezTo>
                <a:cubicBezTo>
                  <a:pt x="17313" y="11556"/>
                  <a:pt x="17287" y="11516"/>
                  <a:pt x="17287" y="11467"/>
                </a:cubicBezTo>
                <a:cubicBezTo>
                  <a:pt x="17287" y="11418"/>
                  <a:pt x="17313" y="11378"/>
                  <a:pt x="17344" y="11378"/>
                </a:cubicBezTo>
                <a:close/>
                <a:moveTo>
                  <a:pt x="17170" y="11378"/>
                </a:moveTo>
                <a:cubicBezTo>
                  <a:pt x="17202" y="11378"/>
                  <a:pt x="17228" y="11418"/>
                  <a:pt x="17228" y="11467"/>
                </a:cubicBezTo>
                <a:cubicBezTo>
                  <a:pt x="17228" y="11516"/>
                  <a:pt x="17202" y="11556"/>
                  <a:pt x="17170" y="11556"/>
                </a:cubicBezTo>
                <a:cubicBezTo>
                  <a:pt x="17139" y="11556"/>
                  <a:pt x="17113" y="11516"/>
                  <a:pt x="17113" y="11467"/>
                </a:cubicBezTo>
                <a:cubicBezTo>
                  <a:pt x="17113" y="11418"/>
                  <a:pt x="17139" y="11378"/>
                  <a:pt x="17170" y="11378"/>
                </a:cubicBezTo>
                <a:close/>
                <a:moveTo>
                  <a:pt x="16996" y="11378"/>
                </a:moveTo>
                <a:cubicBezTo>
                  <a:pt x="17027" y="11378"/>
                  <a:pt x="17053" y="11418"/>
                  <a:pt x="17053" y="11467"/>
                </a:cubicBezTo>
                <a:cubicBezTo>
                  <a:pt x="17053" y="11516"/>
                  <a:pt x="17027" y="11556"/>
                  <a:pt x="16996" y="11556"/>
                </a:cubicBezTo>
                <a:cubicBezTo>
                  <a:pt x="16964" y="11556"/>
                  <a:pt x="16938" y="11516"/>
                  <a:pt x="16938" y="11467"/>
                </a:cubicBezTo>
                <a:cubicBezTo>
                  <a:pt x="16938" y="11418"/>
                  <a:pt x="16964" y="11378"/>
                  <a:pt x="16996" y="11378"/>
                </a:cubicBezTo>
                <a:close/>
                <a:moveTo>
                  <a:pt x="16822" y="11378"/>
                </a:moveTo>
                <a:cubicBezTo>
                  <a:pt x="16854" y="11378"/>
                  <a:pt x="16879" y="11418"/>
                  <a:pt x="16879" y="11467"/>
                </a:cubicBezTo>
                <a:cubicBezTo>
                  <a:pt x="16879" y="11516"/>
                  <a:pt x="16854" y="11556"/>
                  <a:pt x="16822" y="11556"/>
                </a:cubicBezTo>
                <a:cubicBezTo>
                  <a:pt x="16790" y="11556"/>
                  <a:pt x="16764" y="11516"/>
                  <a:pt x="16764" y="11467"/>
                </a:cubicBezTo>
                <a:cubicBezTo>
                  <a:pt x="16764" y="11418"/>
                  <a:pt x="16790" y="11378"/>
                  <a:pt x="16822" y="11378"/>
                </a:cubicBezTo>
                <a:close/>
                <a:moveTo>
                  <a:pt x="16645" y="11378"/>
                </a:moveTo>
                <a:cubicBezTo>
                  <a:pt x="16677" y="11378"/>
                  <a:pt x="16703" y="11418"/>
                  <a:pt x="16703" y="11467"/>
                </a:cubicBezTo>
                <a:cubicBezTo>
                  <a:pt x="16703" y="11516"/>
                  <a:pt x="16677" y="11556"/>
                  <a:pt x="16645" y="11556"/>
                </a:cubicBezTo>
                <a:cubicBezTo>
                  <a:pt x="16614" y="11556"/>
                  <a:pt x="16588" y="11516"/>
                  <a:pt x="16588" y="11467"/>
                </a:cubicBezTo>
                <a:cubicBezTo>
                  <a:pt x="16588" y="11418"/>
                  <a:pt x="16614" y="11378"/>
                  <a:pt x="16645" y="11378"/>
                </a:cubicBezTo>
                <a:close/>
                <a:moveTo>
                  <a:pt x="16471" y="11378"/>
                </a:moveTo>
                <a:cubicBezTo>
                  <a:pt x="16503" y="11378"/>
                  <a:pt x="16529" y="11418"/>
                  <a:pt x="16529" y="11467"/>
                </a:cubicBezTo>
                <a:cubicBezTo>
                  <a:pt x="16529" y="11516"/>
                  <a:pt x="16503" y="11556"/>
                  <a:pt x="16471" y="11556"/>
                </a:cubicBezTo>
                <a:cubicBezTo>
                  <a:pt x="16439" y="11556"/>
                  <a:pt x="16414" y="11516"/>
                  <a:pt x="16414" y="11467"/>
                </a:cubicBezTo>
                <a:cubicBezTo>
                  <a:pt x="16414" y="11418"/>
                  <a:pt x="16439" y="11378"/>
                  <a:pt x="16471" y="11378"/>
                </a:cubicBezTo>
                <a:close/>
                <a:moveTo>
                  <a:pt x="16296" y="11378"/>
                </a:moveTo>
                <a:cubicBezTo>
                  <a:pt x="16328" y="11378"/>
                  <a:pt x="16354" y="11418"/>
                  <a:pt x="16354" y="11467"/>
                </a:cubicBezTo>
                <a:cubicBezTo>
                  <a:pt x="16354" y="11516"/>
                  <a:pt x="16328" y="11556"/>
                  <a:pt x="16296" y="11556"/>
                </a:cubicBezTo>
                <a:cubicBezTo>
                  <a:pt x="16265" y="11556"/>
                  <a:pt x="16239" y="11516"/>
                  <a:pt x="16239" y="11467"/>
                </a:cubicBezTo>
                <a:cubicBezTo>
                  <a:pt x="16239" y="11418"/>
                  <a:pt x="16265" y="11378"/>
                  <a:pt x="16296" y="11378"/>
                </a:cubicBezTo>
                <a:close/>
                <a:moveTo>
                  <a:pt x="16123" y="11378"/>
                </a:moveTo>
                <a:cubicBezTo>
                  <a:pt x="16154" y="11378"/>
                  <a:pt x="16180" y="11418"/>
                  <a:pt x="16180" y="11467"/>
                </a:cubicBezTo>
                <a:cubicBezTo>
                  <a:pt x="16180" y="11516"/>
                  <a:pt x="16154" y="11556"/>
                  <a:pt x="16123" y="11556"/>
                </a:cubicBezTo>
                <a:cubicBezTo>
                  <a:pt x="16091" y="11556"/>
                  <a:pt x="16065" y="11516"/>
                  <a:pt x="16065" y="11467"/>
                </a:cubicBezTo>
                <a:cubicBezTo>
                  <a:pt x="16065" y="11418"/>
                  <a:pt x="16091" y="11378"/>
                  <a:pt x="16123" y="11378"/>
                </a:cubicBezTo>
                <a:close/>
                <a:moveTo>
                  <a:pt x="15946" y="11378"/>
                </a:moveTo>
                <a:cubicBezTo>
                  <a:pt x="15978" y="11378"/>
                  <a:pt x="16004" y="11418"/>
                  <a:pt x="16004" y="11467"/>
                </a:cubicBezTo>
                <a:cubicBezTo>
                  <a:pt x="16004" y="11516"/>
                  <a:pt x="15978" y="11556"/>
                  <a:pt x="15946" y="11556"/>
                </a:cubicBezTo>
                <a:cubicBezTo>
                  <a:pt x="15915" y="11556"/>
                  <a:pt x="15889" y="11516"/>
                  <a:pt x="15889" y="11467"/>
                </a:cubicBezTo>
                <a:cubicBezTo>
                  <a:pt x="15889" y="11418"/>
                  <a:pt x="15915" y="11378"/>
                  <a:pt x="15946" y="11378"/>
                </a:cubicBezTo>
                <a:close/>
                <a:moveTo>
                  <a:pt x="15772" y="11378"/>
                </a:moveTo>
                <a:cubicBezTo>
                  <a:pt x="15804" y="11378"/>
                  <a:pt x="15830" y="11418"/>
                  <a:pt x="15830" y="11467"/>
                </a:cubicBezTo>
                <a:cubicBezTo>
                  <a:pt x="15830" y="11516"/>
                  <a:pt x="15804" y="11556"/>
                  <a:pt x="15772" y="11556"/>
                </a:cubicBezTo>
                <a:cubicBezTo>
                  <a:pt x="15741" y="11556"/>
                  <a:pt x="15715" y="11516"/>
                  <a:pt x="15715" y="11467"/>
                </a:cubicBezTo>
                <a:cubicBezTo>
                  <a:pt x="15715" y="11418"/>
                  <a:pt x="15741" y="11378"/>
                  <a:pt x="15772" y="11378"/>
                </a:cubicBezTo>
                <a:close/>
                <a:moveTo>
                  <a:pt x="15597" y="11378"/>
                </a:moveTo>
                <a:cubicBezTo>
                  <a:pt x="15629" y="11378"/>
                  <a:pt x="15655" y="11418"/>
                  <a:pt x="15655" y="11467"/>
                </a:cubicBezTo>
                <a:cubicBezTo>
                  <a:pt x="15655" y="11516"/>
                  <a:pt x="15629" y="11556"/>
                  <a:pt x="15597" y="11556"/>
                </a:cubicBezTo>
                <a:cubicBezTo>
                  <a:pt x="15566" y="11556"/>
                  <a:pt x="15540" y="11516"/>
                  <a:pt x="15540" y="11467"/>
                </a:cubicBezTo>
                <a:cubicBezTo>
                  <a:pt x="15540" y="11418"/>
                  <a:pt x="15566" y="11378"/>
                  <a:pt x="15597" y="11378"/>
                </a:cubicBezTo>
                <a:close/>
                <a:moveTo>
                  <a:pt x="15424" y="11378"/>
                </a:moveTo>
                <a:cubicBezTo>
                  <a:pt x="15455" y="11378"/>
                  <a:pt x="15481" y="11418"/>
                  <a:pt x="15481" y="11467"/>
                </a:cubicBezTo>
                <a:cubicBezTo>
                  <a:pt x="15481" y="11516"/>
                  <a:pt x="15455" y="11556"/>
                  <a:pt x="15424" y="11556"/>
                </a:cubicBezTo>
                <a:cubicBezTo>
                  <a:pt x="15392" y="11556"/>
                  <a:pt x="15366" y="11516"/>
                  <a:pt x="15366" y="11467"/>
                </a:cubicBezTo>
                <a:cubicBezTo>
                  <a:pt x="15366" y="11418"/>
                  <a:pt x="15392" y="11378"/>
                  <a:pt x="15424" y="11378"/>
                </a:cubicBezTo>
                <a:close/>
                <a:moveTo>
                  <a:pt x="15247" y="11378"/>
                </a:moveTo>
                <a:cubicBezTo>
                  <a:pt x="15279" y="11378"/>
                  <a:pt x="15305" y="11418"/>
                  <a:pt x="15305" y="11467"/>
                </a:cubicBezTo>
                <a:cubicBezTo>
                  <a:pt x="15305" y="11516"/>
                  <a:pt x="15279" y="11556"/>
                  <a:pt x="15247" y="11556"/>
                </a:cubicBezTo>
                <a:cubicBezTo>
                  <a:pt x="15215" y="11556"/>
                  <a:pt x="15190" y="11516"/>
                  <a:pt x="15190" y="11467"/>
                </a:cubicBezTo>
                <a:cubicBezTo>
                  <a:pt x="15190" y="11418"/>
                  <a:pt x="15215" y="11378"/>
                  <a:pt x="15247" y="11378"/>
                </a:cubicBezTo>
                <a:close/>
                <a:moveTo>
                  <a:pt x="15073" y="11378"/>
                </a:moveTo>
                <a:cubicBezTo>
                  <a:pt x="15105" y="11378"/>
                  <a:pt x="15131" y="11418"/>
                  <a:pt x="15131" y="11467"/>
                </a:cubicBezTo>
                <a:cubicBezTo>
                  <a:pt x="15131" y="11516"/>
                  <a:pt x="15105" y="11556"/>
                  <a:pt x="15073" y="11556"/>
                </a:cubicBezTo>
                <a:cubicBezTo>
                  <a:pt x="15041" y="11556"/>
                  <a:pt x="15016" y="11516"/>
                  <a:pt x="15016" y="11467"/>
                </a:cubicBezTo>
                <a:cubicBezTo>
                  <a:pt x="15016" y="11418"/>
                  <a:pt x="15041" y="11378"/>
                  <a:pt x="15073" y="11378"/>
                </a:cubicBezTo>
                <a:close/>
                <a:moveTo>
                  <a:pt x="14897" y="11378"/>
                </a:moveTo>
                <a:cubicBezTo>
                  <a:pt x="14929" y="11378"/>
                  <a:pt x="14955" y="11418"/>
                  <a:pt x="14955" y="11467"/>
                </a:cubicBezTo>
                <a:cubicBezTo>
                  <a:pt x="14955" y="11516"/>
                  <a:pt x="14929" y="11556"/>
                  <a:pt x="14897" y="11556"/>
                </a:cubicBezTo>
                <a:cubicBezTo>
                  <a:pt x="14866" y="11556"/>
                  <a:pt x="14840" y="11516"/>
                  <a:pt x="14840" y="11467"/>
                </a:cubicBezTo>
                <a:cubicBezTo>
                  <a:pt x="14840" y="11418"/>
                  <a:pt x="14866" y="11378"/>
                  <a:pt x="14897" y="11378"/>
                </a:cubicBezTo>
                <a:close/>
                <a:moveTo>
                  <a:pt x="14723" y="11378"/>
                </a:moveTo>
                <a:cubicBezTo>
                  <a:pt x="14755" y="11378"/>
                  <a:pt x="14781" y="11418"/>
                  <a:pt x="14781" y="11467"/>
                </a:cubicBezTo>
                <a:cubicBezTo>
                  <a:pt x="14781" y="11516"/>
                  <a:pt x="14755" y="11556"/>
                  <a:pt x="14723" y="11556"/>
                </a:cubicBezTo>
                <a:cubicBezTo>
                  <a:pt x="14692" y="11556"/>
                  <a:pt x="14666" y="11516"/>
                  <a:pt x="14666" y="11467"/>
                </a:cubicBezTo>
                <a:cubicBezTo>
                  <a:pt x="14666" y="11418"/>
                  <a:pt x="14692" y="11378"/>
                  <a:pt x="14723" y="11378"/>
                </a:cubicBezTo>
                <a:close/>
                <a:moveTo>
                  <a:pt x="14547" y="11378"/>
                </a:moveTo>
                <a:cubicBezTo>
                  <a:pt x="14579" y="11378"/>
                  <a:pt x="14604" y="11418"/>
                  <a:pt x="14604" y="11467"/>
                </a:cubicBezTo>
                <a:cubicBezTo>
                  <a:pt x="14604" y="11516"/>
                  <a:pt x="14579" y="11556"/>
                  <a:pt x="14547" y="11556"/>
                </a:cubicBezTo>
                <a:cubicBezTo>
                  <a:pt x="14515" y="11556"/>
                  <a:pt x="14490" y="11516"/>
                  <a:pt x="14490" y="11467"/>
                </a:cubicBezTo>
                <a:cubicBezTo>
                  <a:pt x="14490" y="11418"/>
                  <a:pt x="14515" y="11378"/>
                  <a:pt x="14547" y="11378"/>
                </a:cubicBezTo>
                <a:close/>
                <a:moveTo>
                  <a:pt x="14373" y="11378"/>
                </a:moveTo>
                <a:cubicBezTo>
                  <a:pt x="14405" y="11378"/>
                  <a:pt x="14430" y="11418"/>
                  <a:pt x="14430" y="11467"/>
                </a:cubicBezTo>
                <a:cubicBezTo>
                  <a:pt x="14430" y="11516"/>
                  <a:pt x="14405" y="11556"/>
                  <a:pt x="14373" y="11556"/>
                </a:cubicBezTo>
                <a:cubicBezTo>
                  <a:pt x="14341" y="11556"/>
                  <a:pt x="14316" y="11516"/>
                  <a:pt x="14316" y="11467"/>
                </a:cubicBezTo>
                <a:cubicBezTo>
                  <a:pt x="14316" y="11418"/>
                  <a:pt x="14341" y="11378"/>
                  <a:pt x="14373" y="11378"/>
                </a:cubicBezTo>
                <a:close/>
                <a:moveTo>
                  <a:pt x="14198" y="11378"/>
                </a:moveTo>
                <a:cubicBezTo>
                  <a:pt x="14230" y="11378"/>
                  <a:pt x="14256" y="11418"/>
                  <a:pt x="14256" y="11467"/>
                </a:cubicBezTo>
                <a:cubicBezTo>
                  <a:pt x="14256" y="11516"/>
                  <a:pt x="14230" y="11556"/>
                  <a:pt x="14198" y="11556"/>
                </a:cubicBezTo>
                <a:cubicBezTo>
                  <a:pt x="14166" y="11556"/>
                  <a:pt x="14141" y="11516"/>
                  <a:pt x="14141" y="11467"/>
                </a:cubicBezTo>
                <a:cubicBezTo>
                  <a:pt x="14141" y="11418"/>
                  <a:pt x="14166" y="11378"/>
                  <a:pt x="14198" y="11378"/>
                </a:cubicBezTo>
                <a:close/>
                <a:moveTo>
                  <a:pt x="14024" y="11378"/>
                </a:moveTo>
                <a:cubicBezTo>
                  <a:pt x="14056" y="11378"/>
                  <a:pt x="14082" y="11418"/>
                  <a:pt x="14082" y="11467"/>
                </a:cubicBezTo>
                <a:cubicBezTo>
                  <a:pt x="14082" y="11516"/>
                  <a:pt x="14056" y="11556"/>
                  <a:pt x="14024" y="11556"/>
                </a:cubicBezTo>
                <a:cubicBezTo>
                  <a:pt x="13993" y="11556"/>
                  <a:pt x="13967" y="11516"/>
                  <a:pt x="13967" y="11467"/>
                </a:cubicBezTo>
                <a:cubicBezTo>
                  <a:pt x="13967" y="11418"/>
                  <a:pt x="13993" y="11378"/>
                  <a:pt x="14024" y="11378"/>
                </a:cubicBezTo>
                <a:close/>
                <a:moveTo>
                  <a:pt x="13848" y="11378"/>
                </a:moveTo>
                <a:cubicBezTo>
                  <a:pt x="13880" y="11378"/>
                  <a:pt x="13905" y="11418"/>
                  <a:pt x="13905" y="11467"/>
                </a:cubicBezTo>
                <a:cubicBezTo>
                  <a:pt x="13905" y="11516"/>
                  <a:pt x="13880" y="11556"/>
                  <a:pt x="13848" y="11556"/>
                </a:cubicBezTo>
                <a:cubicBezTo>
                  <a:pt x="13816" y="11556"/>
                  <a:pt x="13790" y="11516"/>
                  <a:pt x="13790" y="11467"/>
                </a:cubicBezTo>
                <a:cubicBezTo>
                  <a:pt x="13790" y="11418"/>
                  <a:pt x="13816" y="11378"/>
                  <a:pt x="13848" y="11378"/>
                </a:cubicBezTo>
                <a:close/>
                <a:moveTo>
                  <a:pt x="13674" y="11378"/>
                </a:moveTo>
                <a:cubicBezTo>
                  <a:pt x="13706" y="11378"/>
                  <a:pt x="13731" y="11418"/>
                  <a:pt x="13731" y="11467"/>
                </a:cubicBezTo>
                <a:cubicBezTo>
                  <a:pt x="13731" y="11516"/>
                  <a:pt x="13706" y="11556"/>
                  <a:pt x="13674" y="11556"/>
                </a:cubicBezTo>
                <a:cubicBezTo>
                  <a:pt x="13642" y="11556"/>
                  <a:pt x="13616" y="11516"/>
                  <a:pt x="13616" y="11467"/>
                </a:cubicBezTo>
                <a:cubicBezTo>
                  <a:pt x="13616" y="11418"/>
                  <a:pt x="13642" y="11378"/>
                  <a:pt x="13674" y="11378"/>
                </a:cubicBezTo>
                <a:close/>
                <a:moveTo>
                  <a:pt x="13499" y="11378"/>
                </a:moveTo>
                <a:cubicBezTo>
                  <a:pt x="13531" y="11378"/>
                  <a:pt x="13557" y="11418"/>
                  <a:pt x="13557" y="11467"/>
                </a:cubicBezTo>
                <a:cubicBezTo>
                  <a:pt x="13557" y="11516"/>
                  <a:pt x="13531" y="11556"/>
                  <a:pt x="13499" y="11556"/>
                </a:cubicBezTo>
                <a:cubicBezTo>
                  <a:pt x="13468" y="11556"/>
                  <a:pt x="13442" y="11516"/>
                  <a:pt x="13442" y="11467"/>
                </a:cubicBezTo>
                <a:cubicBezTo>
                  <a:pt x="13442" y="11418"/>
                  <a:pt x="13468" y="11378"/>
                  <a:pt x="13499" y="11378"/>
                </a:cubicBezTo>
                <a:close/>
                <a:moveTo>
                  <a:pt x="12975" y="11378"/>
                </a:moveTo>
                <a:cubicBezTo>
                  <a:pt x="13007" y="11378"/>
                  <a:pt x="13032" y="11418"/>
                  <a:pt x="13032" y="11467"/>
                </a:cubicBezTo>
                <a:cubicBezTo>
                  <a:pt x="13032" y="11516"/>
                  <a:pt x="13007" y="11556"/>
                  <a:pt x="12975" y="11556"/>
                </a:cubicBezTo>
                <a:cubicBezTo>
                  <a:pt x="12943" y="11556"/>
                  <a:pt x="12917" y="11516"/>
                  <a:pt x="12917" y="11467"/>
                </a:cubicBezTo>
                <a:cubicBezTo>
                  <a:pt x="12917" y="11418"/>
                  <a:pt x="12943" y="11378"/>
                  <a:pt x="12975" y="11378"/>
                </a:cubicBezTo>
                <a:close/>
                <a:moveTo>
                  <a:pt x="12800" y="11378"/>
                </a:moveTo>
                <a:cubicBezTo>
                  <a:pt x="12832" y="11378"/>
                  <a:pt x="12858" y="11418"/>
                  <a:pt x="12858" y="11467"/>
                </a:cubicBezTo>
                <a:cubicBezTo>
                  <a:pt x="12858" y="11516"/>
                  <a:pt x="12832" y="11556"/>
                  <a:pt x="12800" y="11556"/>
                </a:cubicBezTo>
                <a:cubicBezTo>
                  <a:pt x="12768" y="11556"/>
                  <a:pt x="12743" y="11516"/>
                  <a:pt x="12743" y="11467"/>
                </a:cubicBezTo>
                <a:cubicBezTo>
                  <a:pt x="12743" y="11418"/>
                  <a:pt x="12768" y="11378"/>
                  <a:pt x="12800" y="11378"/>
                </a:cubicBezTo>
                <a:close/>
                <a:moveTo>
                  <a:pt x="12626" y="11378"/>
                </a:moveTo>
                <a:cubicBezTo>
                  <a:pt x="12658" y="11378"/>
                  <a:pt x="12684" y="11418"/>
                  <a:pt x="12684" y="11467"/>
                </a:cubicBezTo>
                <a:cubicBezTo>
                  <a:pt x="12684" y="11516"/>
                  <a:pt x="12658" y="11556"/>
                  <a:pt x="12626" y="11556"/>
                </a:cubicBezTo>
                <a:cubicBezTo>
                  <a:pt x="12594" y="11556"/>
                  <a:pt x="12569" y="11516"/>
                  <a:pt x="12569" y="11467"/>
                </a:cubicBezTo>
                <a:cubicBezTo>
                  <a:pt x="12569" y="11418"/>
                  <a:pt x="12594" y="11378"/>
                  <a:pt x="12626" y="11378"/>
                </a:cubicBezTo>
                <a:close/>
                <a:moveTo>
                  <a:pt x="12450" y="11378"/>
                </a:moveTo>
                <a:cubicBezTo>
                  <a:pt x="12482" y="11378"/>
                  <a:pt x="12507" y="11418"/>
                  <a:pt x="12507" y="11467"/>
                </a:cubicBezTo>
                <a:cubicBezTo>
                  <a:pt x="12507" y="11516"/>
                  <a:pt x="12482" y="11556"/>
                  <a:pt x="12450" y="11556"/>
                </a:cubicBezTo>
                <a:cubicBezTo>
                  <a:pt x="12418" y="11556"/>
                  <a:pt x="12392" y="11516"/>
                  <a:pt x="12392" y="11467"/>
                </a:cubicBezTo>
                <a:cubicBezTo>
                  <a:pt x="12392" y="11418"/>
                  <a:pt x="12418" y="11378"/>
                  <a:pt x="12450" y="11378"/>
                </a:cubicBezTo>
                <a:close/>
                <a:moveTo>
                  <a:pt x="12275" y="11378"/>
                </a:moveTo>
                <a:cubicBezTo>
                  <a:pt x="12307" y="11378"/>
                  <a:pt x="12333" y="11418"/>
                  <a:pt x="12333" y="11467"/>
                </a:cubicBezTo>
                <a:cubicBezTo>
                  <a:pt x="12333" y="11516"/>
                  <a:pt x="12307" y="11556"/>
                  <a:pt x="12275" y="11556"/>
                </a:cubicBezTo>
                <a:cubicBezTo>
                  <a:pt x="12244" y="11556"/>
                  <a:pt x="12218" y="11516"/>
                  <a:pt x="12218" y="11467"/>
                </a:cubicBezTo>
                <a:cubicBezTo>
                  <a:pt x="12218" y="11418"/>
                  <a:pt x="12244" y="11378"/>
                  <a:pt x="12275" y="11378"/>
                </a:cubicBezTo>
                <a:close/>
                <a:moveTo>
                  <a:pt x="12100" y="11378"/>
                </a:moveTo>
                <a:cubicBezTo>
                  <a:pt x="12132" y="11378"/>
                  <a:pt x="12157" y="11418"/>
                  <a:pt x="12157" y="11467"/>
                </a:cubicBezTo>
                <a:cubicBezTo>
                  <a:pt x="12157" y="11516"/>
                  <a:pt x="12132" y="11556"/>
                  <a:pt x="12100" y="11556"/>
                </a:cubicBezTo>
                <a:cubicBezTo>
                  <a:pt x="12068" y="11556"/>
                  <a:pt x="12043" y="11516"/>
                  <a:pt x="12043" y="11467"/>
                </a:cubicBezTo>
                <a:cubicBezTo>
                  <a:pt x="12043" y="11418"/>
                  <a:pt x="12068" y="11378"/>
                  <a:pt x="12100" y="11378"/>
                </a:cubicBezTo>
                <a:close/>
                <a:moveTo>
                  <a:pt x="11926" y="11378"/>
                </a:moveTo>
                <a:cubicBezTo>
                  <a:pt x="11958" y="11378"/>
                  <a:pt x="11984" y="11418"/>
                  <a:pt x="11984" y="11467"/>
                </a:cubicBezTo>
                <a:cubicBezTo>
                  <a:pt x="11984" y="11516"/>
                  <a:pt x="11958" y="11556"/>
                  <a:pt x="11926" y="11556"/>
                </a:cubicBezTo>
                <a:cubicBezTo>
                  <a:pt x="11894" y="11556"/>
                  <a:pt x="11869" y="11516"/>
                  <a:pt x="11869" y="11467"/>
                </a:cubicBezTo>
                <a:cubicBezTo>
                  <a:pt x="11869" y="11418"/>
                  <a:pt x="11894" y="11378"/>
                  <a:pt x="11926" y="11378"/>
                </a:cubicBezTo>
                <a:close/>
                <a:moveTo>
                  <a:pt x="11576" y="11378"/>
                </a:moveTo>
                <a:cubicBezTo>
                  <a:pt x="11608" y="11378"/>
                  <a:pt x="11633" y="11418"/>
                  <a:pt x="11633" y="11467"/>
                </a:cubicBezTo>
                <a:cubicBezTo>
                  <a:pt x="11633" y="11516"/>
                  <a:pt x="11608" y="11556"/>
                  <a:pt x="11576" y="11556"/>
                </a:cubicBezTo>
                <a:cubicBezTo>
                  <a:pt x="11544" y="11556"/>
                  <a:pt x="11518" y="11516"/>
                  <a:pt x="11518" y="11467"/>
                </a:cubicBezTo>
                <a:cubicBezTo>
                  <a:pt x="11518" y="11418"/>
                  <a:pt x="11544" y="11378"/>
                  <a:pt x="11576" y="11378"/>
                </a:cubicBezTo>
                <a:close/>
                <a:moveTo>
                  <a:pt x="10021" y="11376"/>
                </a:moveTo>
                <a:cubicBezTo>
                  <a:pt x="10053" y="11376"/>
                  <a:pt x="10079" y="11416"/>
                  <a:pt x="10079" y="11465"/>
                </a:cubicBezTo>
                <a:cubicBezTo>
                  <a:pt x="10079" y="11515"/>
                  <a:pt x="10053" y="11555"/>
                  <a:pt x="10021" y="11555"/>
                </a:cubicBezTo>
                <a:cubicBezTo>
                  <a:pt x="9989" y="11555"/>
                  <a:pt x="9964" y="11515"/>
                  <a:pt x="9964" y="11465"/>
                </a:cubicBezTo>
                <a:cubicBezTo>
                  <a:pt x="9964" y="11416"/>
                  <a:pt x="9989" y="11376"/>
                  <a:pt x="10021" y="11376"/>
                </a:cubicBezTo>
                <a:close/>
                <a:moveTo>
                  <a:pt x="9847" y="11376"/>
                </a:moveTo>
                <a:cubicBezTo>
                  <a:pt x="9879" y="11376"/>
                  <a:pt x="9905" y="11416"/>
                  <a:pt x="9905" y="11465"/>
                </a:cubicBezTo>
                <a:cubicBezTo>
                  <a:pt x="9905" y="11515"/>
                  <a:pt x="9879" y="11555"/>
                  <a:pt x="9847" y="11555"/>
                </a:cubicBezTo>
                <a:cubicBezTo>
                  <a:pt x="9815" y="11555"/>
                  <a:pt x="9790" y="11515"/>
                  <a:pt x="9790" y="11465"/>
                </a:cubicBezTo>
                <a:cubicBezTo>
                  <a:pt x="9790" y="11416"/>
                  <a:pt x="9815" y="11376"/>
                  <a:pt x="9847" y="11376"/>
                </a:cubicBezTo>
                <a:close/>
                <a:moveTo>
                  <a:pt x="9671" y="11376"/>
                </a:moveTo>
                <a:cubicBezTo>
                  <a:pt x="9702" y="11376"/>
                  <a:pt x="9728" y="11416"/>
                  <a:pt x="9728" y="11465"/>
                </a:cubicBezTo>
                <a:cubicBezTo>
                  <a:pt x="9728" y="11515"/>
                  <a:pt x="9702" y="11555"/>
                  <a:pt x="9671" y="11555"/>
                </a:cubicBezTo>
                <a:cubicBezTo>
                  <a:pt x="9639" y="11555"/>
                  <a:pt x="9613" y="11515"/>
                  <a:pt x="9613" y="11465"/>
                </a:cubicBezTo>
                <a:cubicBezTo>
                  <a:pt x="9613" y="11416"/>
                  <a:pt x="9639" y="11376"/>
                  <a:pt x="9671" y="11376"/>
                </a:cubicBezTo>
                <a:close/>
                <a:moveTo>
                  <a:pt x="5474" y="11376"/>
                </a:moveTo>
                <a:cubicBezTo>
                  <a:pt x="5506" y="11376"/>
                  <a:pt x="5532" y="11416"/>
                  <a:pt x="5532" y="11465"/>
                </a:cubicBezTo>
                <a:cubicBezTo>
                  <a:pt x="5532" y="11515"/>
                  <a:pt x="5506" y="11555"/>
                  <a:pt x="5474" y="11555"/>
                </a:cubicBezTo>
                <a:cubicBezTo>
                  <a:pt x="5443" y="11555"/>
                  <a:pt x="5417" y="11515"/>
                  <a:pt x="5417" y="11465"/>
                </a:cubicBezTo>
                <a:cubicBezTo>
                  <a:pt x="5417" y="11416"/>
                  <a:pt x="5443" y="11376"/>
                  <a:pt x="5474" y="11376"/>
                </a:cubicBezTo>
                <a:close/>
                <a:moveTo>
                  <a:pt x="5300" y="11376"/>
                </a:moveTo>
                <a:cubicBezTo>
                  <a:pt x="5332" y="11376"/>
                  <a:pt x="5358" y="11416"/>
                  <a:pt x="5358" y="11465"/>
                </a:cubicBezTo>
                <a:cubicBezTo>
                  <a:pt x="5358" y="11515"/>
                  <a:pt x="5332" y="11555"/>
                  <a:pt x="5300" y="11555"/>
                </a:cubicBezTo>
                <a:cubicBezTo>
                  <a:pt x="5268" y="11555"/>
                  <a:pt x="5243" y="11515"/>
                  <a:pt x="5243" y="11465"/>
                </a:cubicBezTo>
                <a:cubicBezTo>
                  <a:pt x="5243" y="11416"/>
                  <a:pt x="5268" y="11376"/>
                  <a:pt x="5300" y="11376"/>
                </a:cubicBezTo>
                <a:close/>
                <a:moveTo>
                  <a:pt x="5125" y="11376"/>
                </a:moveTo>
                <a:cubicBezTo>
                  <a:pt x="5157" y="11376"/>
                  <a:pt x="5183" y="11416"/>
                  <a:pt x="5183" y="11465"/>
                </a:cubicBezTo>
                <a:cubicBezTo>
                  <a:pt x="5183" y="11515"/>
                  <a:pt x="5157" y="11555"/>
                  <a:pt x="5125" y="11555"/>
                </a:cubicBezTo>
                <a:cubicBezTo>
                  <a:pt x="5094" y="11555"/>
                  <a:pt x="5068" y="11515"/>
                  <a:pt x="5068" y="11465"/>
                </a:cubicBezTo>
                <a:cubicBezTo>
                  <a:pt x="5068" y="11416"/>
                  <a:pt x="5094" y="11376"/>
                  <a:pt x="5125" y="11376"/>
                </a:cubicBezTo>
                <a:close/>
                <a:moveTo>
                  <a:pt x="4952" y="11376"/>
                </a:moveTo>
                <a:cubicBezTo>
                  <a:pt x="4983" y="11376"/>
                  <a:pt x="5009" y="11416"/>
                  <a:pt x="5009" y="11465"/>
                </a:cubicBezTo>
                <a:cubicBezTo>
                  <a:pt x="5009" y="11515"/>
                  <a:pt x="4983" y="11555"/>
                  <a:pt x="4952" y="11555"/>
                </a:cubicBezTo>
                <a:cubicBezTo>
                  <a:pt x="4920" y="11555"/>
                  <a:pt x="4894" y="11515"/>
                  <a:pt x="4894" y="11465"/>
                </a:cubicBezTo>
                <a:cubicBezTo>
                  <a:pt x="4894" y="11416"/>
                  <a:pt x="4920" y="11376"/>
                  <a:pt x="4952" y="11376"/>
                </a:cubicBezTo>
                <a:close/>
                <a:moveTo>
                  <a:pt x="4775" y="11376"/>
                </a:moveTo>
                <a:cubicBezTo>
                  <a:pt x="4807" y="11376"/>
                  <a:pt x="4833" y="11416"/>
                  <a:pt x="4833" y="11465"/>
                </a:cubicBezTo>
                <a:cubicBezTo>
                  <a:pt x="4833" y="11515"/>
                  <a:pt x="4807" y="11555"/>
                  <a:pt x="4775" y="11555"/>
                </a:cubicBezTo>
                <a:cubicBezTo>
                  <a:pt x="4743" y="11555"/>
                  <a:pt x="4718" y="11515"/>
                  <a:pt x="4718" y="11465"/>
                </a:cubicBezTo>
                <a:cubicBezTo>
                  <a:pt x="4718" y="11416"/>
                  <a:pt x="4743" y="11376"/>
                  <a:pt x="4775" y="11376"/>
                </a:cubicBezTo>
                <a:close/>
                <a:moveTo>
                  <a:pt x="4601" y="11376"/>
                </a:moveTo>
                <a:cubicBezTo>
                  <a:pt x="4633" y="11376"/>
                  <a:pt x="4658" y="11416"/>
                  <a:pt x="4658" y="11465"/>
                </a:cubicBezTo>
                <a:cubicBezTo>
                  <a:pt x="4658" y="11515"/>
                  <a:pt x="4633" y="11555"/>
                  <a:pt x="4601" y="11555"/>
                </a:cubicBezTo>
                <a:cubicBezTo>
                  <a:pt x="4569" y="11555"/>
                  <a:pt x="4544" y="11515"/>
                  <a:pt x="4544" y="11465"/>
                </a:cubicBezTo>
                <a:cubicBezTo>
                  <a:pt x="4544" y="11416"/>
                  <a:pt x="4569" y="11376"/>
                  <a:pt x="4601" y="11376"/>
                </a:cubicBezTo>
                <a:close/>
                <a:moveTo>
                  <a:pt x="4427" y="11376"/>
                </a:moveTo>
                <a:cubicBezTo>
                  <a:pt x="4458" y="11376"/>
                  <a:pt x="4484" y="11416"/>
                  <a:pt x="4484" y="11465"/>
                </a:cubicBezTo>
                <a:cubicBezTo>
                  <a:pt x="4484" y="11515"/>
                  <a:pt x="4458" y="11555"/>
                  <a:pt x="4427" y="11555"/>
                </a:cubicBezTo>
                <a:cubicBezTo>
                  <a:pt x="4395" y="11555"/>
                  <a:pt x="4369" y="11515"/>
                  <a:pt x="4369" y="11465"/>
                </a:cubicBezTo>
                <a:cubicBezTo>
                  <a:pt x="4369" y="11416"/>
                  <a:pt x="4395" y="11376"/>
                  <a:pt x="4427" y="11376"/>
                </a:cubicBezTo>
                <a:close/>
                <a:moveTo>
                  <a:pt x="4253" y="11376"/>
                </a:moveTo>
                <a:cubicBezTo>
                  <a:pt x="4284" y="11376"/>
                  <a:pt x="4310" y="11416"/>
                  <a:pt x="4310" y="11465"/>
                </a:cubicBezTo>
                <a:cubicBezTo>
                  <a:pt x="4310" y="11515"/>
                  <a:pt x="4284" y="11555"/>
                  <a:pt x="4253" y="11555"/>
                </a:cubicBezTo>
                <a:cubicBezTo>
                  <a:pt x="4221" y="11555"/>
                  <a:pt x="4195" y="11515"/>
                  <a:pt x="4195" y="11465"/>
                </a:cubicBezTo>
                <a:cubicBezTo>
                  <a:pt x="4195" y="11416"/>
                  <a:pt x="4221" y="11376"/>
                  <a:pt x="4253" y="11376"/>
                </a:cubicBezTo>
                <a:close/>
                <a:moveTo>
                  <a:pt x="4076" y="11376"/>
                </a:moveTo>
                <a:cubicBezTo>
                  <a:pt x="4108" y="11376"/>
                  <a:pt x="4134" y="11416"/>
                  <a:pt x="4134" y="11465"/>
                </a:cubicBezTo>
                <a:cubicBezTo>
                  <a:pt x="4134" y="11515"/>
                  <a:pt x="4108" y="11555"/>
                  <a:pt x="4076" y="11555"/>
                </a:cubicBezTo>
                <a:cubicBezTo>
                  <a:pt x="4044" y="11555"/>
                  <a:pt x="4019" y="11515"/>
                  <a:pt x="4019" y="11465"/>
                </a:cubicBezTo>
                <a:cubicBezTo>
                  <a:pt x="4019" y="11416"/>
                  <a:pt x="4044" y="11376"/>
                  <a:pt x="4076" y="11376"/>
                </a:cubicBezTo>
                <a:close/>
                <a:moveTo>
                  <a:pt x="3902" y="11376"/>
                </a:moveTo>
                <a:cubicBezTo>
                  <a:pt x="3934" y="11376"/>
                  <a:pt x="3960" y="11416"/>
                  <a:pt x="3960" y="11465"/>
                </a:cubicBezTo>
                <a:cubicBezTo>
                  <a:pt x="3960" y="11515"/>
                  <a:pt x="3934" y="11555"/>
                  <a:pt x="3902" y="11555"/>
                </a:cubicBezTo>
                <a:cubicBezTo>
                  <a:pt x="3870" y="11555"/>
                  <a:pt x="3845" y="11515"/>
                  <a:pt x="3845" y="11465"/>
                </a:cubicBezTo>
                <a:cubicBezTo>
                  <a:pt x="3845" y="11416"/>
                  <a:pt x="3870" y="11376"/>
                  <a:pt x="3902" y="11376"/>
                </a:cubicBezTo>
                <a:close/>
                <a:moveTo>
                  <a:pt x="3726" y="11376"/>
                </a:moveTo>
                <a:cubicBezTo>
                  <a:pt x="3758" y="11376"/>
                  <a:pt x="3784" y="11416"/>
                  <a:pt x="3784" y="11465"/>
                </a:cubicBezTo>
                <a:cubicBezTo>
                  <a:pt x="3784" y="11515"/>
                  <a:pt x="3758" y="11555"/>
                  <a:pt x="3726" y="11555"/>
                </a:cubicBezTo>
                <a:cubicBezTo>
                  <a:pt x="3695" y="11555"/>
                  <a:pt x="3669" y="11515"/>
                  <a:pt x="3669" y="11465"/>
                </a:cubicBezTo>
                <a:cubicBezTo>
                  <a:pt x="3669" y="11416"/>
                  <a:pt x="3695" y="11376"/>
                  <a:pt x="3726" y="11376"/>
                </a:cubicBezTo>
                <a:close/>
                <a:moveTo>
                  <a:pt x="3552" y="11376"/>
                </a:moveTo>
                <a:cubicBezTo>
                  <a:pt x="3584" y="11376"/>
                  <a:pt x="3610" y="11416"/>
                  <a:pt x="3610" y="11465"/>
                </a:cubicBezTo>
                <a:cubicBezTo>
                  <a:pt x="3610" y="11515"/>
                  <a:pt x="3584" y="11555"/>
                  <a:pt x="3552" y="11555"/>
                </a:cubicBezTo>
                <a:cubicBezTo>
                  <a:pt x="3521" y="11555"/>
                  <a:pt x="3495" y="11515"/>
                  <a:pt x="3495" y="11465"/>
                </a:cubicBezTo>
                <a:cubicBezTo>
                  <a:pt x="3495" y="11416"/>
                  <a:pt x="3521" y="11376"/>
                  <a:pt x="3552" y="11376"/>
                </a:cubicBezTo>
                <a:close/>
                <a:moveTo>
                  <a:pt x="3376" y="11376"/>
                </a:moveTo>
                <a:cubicBezTo>
                  <a:pt x="3408" y="11376"/>
                  <a:pt x="3433" y="11416"/>
                  <a:pt x="3433" y="11465"/>
                </a:cubicBezTo>
                <a:cubicBezTo>
                  <a:pt x="3433" y="11515"/>
                  <a:pt x="3408" y="11555"/>
                  <a:pt x="3376" y="11555"/>
                </a:cubicBezTo>
                <a:cubicBezTo>
                  <a:pt x="3344" y="11555"/>
                  <a:pt x="3319" y="11515"/>
                  <a:pt x="3319" y="11465"/>
                </a:cubicBezTo>
                <a:cubicBezTo>
                  <a:pt x="3319" y="11416"/>
                  <a:pt x="3344" y="11376"/>
                  <a:pt x="3376" y="11376"/>
                </a:cubicBezTo>
                <a:close/>
                <a:moveTo>
                  <a:pt x="3202" y="11376"/>
                </a:moveTo>
                <a:cubicBezTo>
                  <a:pt x="3234" y="11376"/>
                  <a:pt x="3259" y="11416"/>
                  <a:pt x="3259" y="11465"/>
                </a:cubicBezTo>
                <a:cubicBezTo>
                  <a:pt x="3259" y="11515"/>
                  <a:pt x="3234" y="11555"/>
                  <a:pt x="3202" y="11555"/>
                </a:cubicBezTo>
                <a:cubicBezTo>
                  <a:pt x="3170" y="11555"/>
                  <a:pt x="3145" y="11515"/>
                  <a:pt x="3145" y="11465"/>
                </a:cubicBezTo>
                <a:cubicBezTo>
                  <a:pt x="3145" y="11416"/>
                  <a:pt x="3170" y="11376"/>
                  <a:pt x="3202" y="11376"/>
                </a:cubicBezTo>
                <a:close/>
                <a:moveTo>
                  <a:pt x="3027" y="11376"/>
                </a:moveTo>
                <a:cubicBezTo>
                  <a:pt x="3059" y="11376"/>
                  <a:pt x="3085" y="11416"/>
                  <a:pt x="3085" y="11465"/>
                </a:cubicBezTo>
                <a:cubicBezTo>
                  <a:pt x="3085" y="11515"/>
                  <a:pt x="3059" y="11555"/>
                  <a:pt x="3027" y="11555"/>
                </a:cubicBezTo>
                <a:cubicBezTo>
                  <a:pt x="2996" y="11555"/>
                  <a:pt x="2970" y="11515"/>
                  <a:pt x="2970" y="11465"/>
                </a:cubicBezTo>
                <a:cubicBezTo>
                  <a:pt x="2970" y="11416"/>
                  <a:pt x="2996" y="11376"/>
                  <a:pt x="3027" y="11376"/>
                </a:cubicBezTo>
                <a:close/>
                <a:moveTo>
                  <a:pt x="2853" y="11376"/>
                </a:moveTo>
                <a:cubicBezTo>
                  <a:pt x="2885" y="11376"/>
                  <a:pt x="2911" y="11416"/>
                  <a:pt x="2911" y="11465"/>
                </a:cubicBezTo>
                <a:cubicBezTo>
                  <a:pt x="2911" y="11515"/>
                  <a:pt x="2885" y="11555"/>
                  <a:pt x="2853" y="11555"/>
                </a:cubicBezTo>
                <a:cubicBezTo>
                  <a:pt x="2821" y="11555"/>
                  <a:pt x="2796" y="11515"/>
                  <a:pt x="2796" y="11465"/>
                </a:cubicBezTo>
                <a:cubicBezTo>
                  <a:pt x="2796" y="11416"/>
                  <a:pt x="2821" y="11376"/>
                  <a:pt x="2853" y="11376"/>
                </a:cubicBezTo>
                <a:close/>
                <a:moveTo>
                  <a:pt x="18744" y="11106"/>
                </a:moveTo>
                <a:cubicBezTo>
                  <a:pt x="18775" y="11106"/>
                  <a:pt x="18801" y="11146"/>
                  <a:pt x="18801" y="11195"/>
                </a:cubicBezTo>
                <a:cubicBezTo>
                  <a:pt x="18801" y="11244"/>
                  <a:pt x="18775" y="11283"/>
                  <a:pt x="18744" y="11283"/>
                </a:cubicBezTo>
                <a:cubicBezTo>
                  <a:pt x="18712" y="11283"/>
                  <a:pt x="18687" y="11244"/>
                  <a:pt x="18687" y="11195"/>
                </a:cubicBezTo>
                <a:cubicBezTo>
                  <a:pt x="18687" y="11146"/>
                  <a:pt x="18712" y="11106"/>
                  <a:pt x="18744" y="11106"/>
                </a:cubicBezTo>
                <a:close/>
                <a:moveTo>
                  <a:pt x="17870" y="11106"/>
                </a:moveTo>
                <a:cubicBezTo>
                  <a:pt x="17902" y="11106"/>
                  <a:pt x="17927" y="11146"/>
                  <a:pt x="17927" y="11195"/>
                </a:cubicBezTo>
                <a:cubicBezTo>
                  <a:pt x="17927" y="11244"/>
                  <a:pt x="17902" y="11283"/>
                  <a:pt x="17870" y="11283"/>
                </a:cubicBezTo>
                <a:cubicBezTo>
                  <a:pt x="17839" y="11283"/>
                  <a:pt x="17813" y="11244"/>
                  <a:pt x="17813" y="11195"/>
                </a:cubicBezTo>
                <a:cubicBezTo>
                  <a:pt x="17813" y="11146"/>
                  <a:pt x="17839" y="11106"/>
                  <a:pt x="17870" y="11106"/>
                </a:cubicBezTo>
                <a:close/>
                <a:moveTo>
                  <a:pt x="17695" y="11106"/>
                </a:moveTo>
                <a:cubicBezTo>
                  <a:pt x="17726" y="11106"/>
                  <a:pt x="17752" y="11146"/>
                  <a:pt x="17752" y="11195"/>
                </a:cubicBezTo>
                <a:cubicBezTo>
                  <a:pt x="17752" y="11244"/>
                  <a:pt x="17726" y="11283"/>
                  <a:pt x="17695" y="11283"/>
                </a:cubicBezTo>
                <a:cubicBezTo>
                  <a:pt x="17663" y="11283"/>
                  <a:pt x="17638" y="11244"/>
                  <a:pt x="17638" y="11195"/>
                </a:cubicBezTo>
                <a:cubicBezTo>
                  <a:pt x="17638" y="11146"/>
                  <a:pt x="17663" y="11106"/>
                  <a:pt x="17695" y="11106"/>
                </a:cubicBezTo>
                <a:close/>
                <a:moveTo>
                  <a:pt x="17521" y="11106"/>
                </a:moveTo>
                <a:cubicBezTo>
                  <a:pt x="17553" y="11106"/>
                  <a:pt x="17578" y="11146"/>
                  <a:pt x="17578" y="11195"/>
                </a:cubicBezTo>
                <a:cubicBezTo>
                  <a:pt x="17578" y="11244"/>
                  <a:pt x="17553" y="11283"/>
                  <a:pt x="17521" y="11283"/>
                </a:cubicBezTo>
                <a:cubicBezTo>
                  <a:pt x="17489" y="11283"/>
                  <a:pt x="17464" y="11244"/>
                  <a:pt x="17464" y="11195"/>
                </a:cubicBezTo>
                <a:cubicBezTo>
                  <a:pt x="17464" y="11146"/>
                  <a:pt x="17489" y="11106"/>
                  <a:pt x="17521" y="11106"/>
                </a:cubicBezTo>
                <a:close/>
                <a:moveTo>
                  <a:pt x="17344" y="11106"/>
                </a:moveTo>
                <a:cubicBezTo>
                  <a:pt x="17376" y="11106"/>
                  <a:pt x="17402" y="11146"/>
                  <a:pt x="17402" y="11195"/>
                </a:cubicBezTo>
                <a:cubicBezTo>
                  <a:pt x="17402" y="11244"/>
                  <a:pt x="17376" y="11283"/>
                  <a:pt x="17344" y="11283"/>
                </a:cubicBezTo>
                <a:cubicBezTo>
                  <a:pt x="17313" y="11283"/>
                  <a:pt x="17287" y="11244"/>
                  <a:pt x="17287" y="11195"/>
                </a:cubicBezTo>
                <a:cubicBezTo>
                  <a:pt x="17287" y="11146"/>
                  <a:pt x="17313" y="11106"/>
                  <a:pt x="17344" y="11106"/>
                </a:cubicBezTo>
                <a:close/>
                <a:moveTo>
                  <a:pt x="17170" y="11106"/>
                </a:moveTo>
                <a:cubicBezTo>
                  <a:pt x="17202" y="11106"/>
                  <a:pt x="17228" y="11146"/>
                  <a:pt x="17228" y="11195"/>
                </a:cubicBezTo>
                <a:cubicBezTo>
                  <a:pt x="17228" y="11244"/>
                  <a:pt x="17202" y="11283"/>
                  <a:pt x="17170" y="11283"/>
                </a:cubicBezTo>
                <a:cubicBezTo>
                  <a:pt x="17139" y="11283"/>
                  <a:pt x="17113" y="11244"/>
                  <a:pt x="17113" y="11195"/>
                </a:cubicBezTo>
                <a:cubicBezTo>
                  <a:pt x="17113" y="11146"/>
                  <a:pt x="17139" y="11106"/>
                  <a:pt x="17170" y="11106"/>
                </a:cubicBezTo>
                <a:close/>
                <a:moveTo>
                  <a:pt x="16996" y="11106"/>
                </a:moveTo>
                <a:cubicBezTo>
                  <a:pt x="17027" y="11106"/>
                  <a:pt x="17053" y="11146"/>
                  <a:pt x="17053" y="11195"/>
                </a:cubicBezTo>
                <a:cubicBezTo>
                  <a:pt x="17053" y="11244"/>
                  <a:pt x="17027" y="11283"/>
                  <a:pt x="16996" y="11283"/>
                </a:cubicBezTo>
                <a:cubicBezTo>
                  <a:pt x="16964" y="11283"/>
                  <a:pt x="16938" y="11244"/>
                  <a:pt x="16938" y="11195"/>
                </a:cubicBezTo>
                <a:cubicBezTo>
                  <a:pt x="16938" y="11146"/>
                  <a:pt x="16964" y="11106"/>
                  <a:pt x="16996" y="11106"/>
                </a:cubicBezTo>
                <a:close/>
                <a:moveTo>
                  <a:pt x="16822" y="11106"/>
                </a:moveTo>
                <a:cubicBezTo>
                  <a:pt x="16853" y="11106"/>
                  <a:pt x="16879" y="11146"/>
                  <a:pt x="16879" y="11195"/>
                </a:cubicBezTo>
                <a:cubicBezTo>
                  <a:pt x="16879" y="11244"/>
                  <a:pt x="16853" y="11283"/>
                  <a:pt x="16822" y="11283"/>
                </a:cubicBezTo>
                <a:cubicBezTo>
                  <a:pt x="16790" y="11283"/>
                  <a:pt x="16765" y="11244"/>
                  <a:pt x="16765" y="11195"/>
                </a:cubicBezTo>
                <a:cubicBezTo>
                  <a:pt x="16765" y="11146"/>
                  <a:pt x="16790" y="11106"/>
                  <a:pt x="16822" y="11106"/>
                </a:cubicBezTo>
                <a:close/>
                <a:moveTo>
                  <a:pt x="16645" y="11106"/>
                </a:moveTo>
                <a:cubicBezTo>
                  <a:pt x="16677" y="11106"/>
                  <a:pt x="16702" y="11146"/>
                  <a:pt x="16702" y="11195"/>
                </a:cubicBezTo>
                <a:cubicBezTo>
                  <a:pt x="16702" y="11244"/>
                  <a:pt x="16677" y="11283"/>
                  <a:pt x="16645" y="11283"/>
                </a:cubicBezTo>
                <a:cubicBezTo>
                  <a:pt x="16614" y="11283"/>
                  <a:pt x="16588" y="11244"/>
                  <a:pt x="16588" y="11195"/>
                </a:cubicBezTo>
                <a:cubicBezTo>
                  <a:pt x="16588" y="11146"/>
                  <a:pt x="16614" y="11106"/>
                  <a:pt x="16645" y="11106"/>
                </a:cubicBezTo>
                <a:close/>
                <a:moveTo>
                  <a:pt x="16471" y="11106"/>
                </a:moveTo>
                <a:cubicBezTo>
                  <a:pt x="16503" y="11106"/>
                  <a:pt x="16528" y="11146"/>
                  <a:pt x="16528" y="11195"/>
                </a:cubicBezTo>
                <a:cubicBezTo>
                  <a:pt x="16528" y="11244"/>
                  <a:pt x="16503" y="11283"/>
                  <a:pt x="16471" y="11283"/>
                </a:cubicBezTo>
                <a:cubicBezTo>
                  <a:pt x="16440" y="11283"/>
                  <a:pt x="16414" y="11244"/>
                  <a:pt x="16414" y="11195"/>
                </a:cubicBezTo>
                <a:cubicBezTo>
                  <a:pt x="16414" y="11146"/>
                  <a:pt x="16440" y="11106"/>
                  <a:pt x="16471" y="11106"/>
                </a:cubicBezTo>
                <a:close/>
                <a:moveTo>
                  <a:pt x="16296" y="11106"/>
                </a:moveTo>
                <a:cubicBezTo>
                  <a:pt x="16328" y="11106"/>
                  <a:pt x="16354" y="11146"/>
                  <a:pt x="16354" y="11195"/>
                </a:cubicBezTo>
                <a:cubicBezTo>
                  <a:pt x="16354" y="11244"/>
                  <a:pt x="16328" y="11283"/>
                  <a:pt x="16296" y="11283"/>
                </a:cubicBezTo>
                <a:cubicBezTo>
                  <a:pt x="16265" y="11283"/>
                  <a:pt x="16239" y="11244"/>
                  <a:pt x="16239" y="11195"/>
                </a:cubicBezTo>
                <a:cubicBezTo>
                  <a:pt x="16239" y="11146"/>
                  <a:pt x="16265" y="11106"/>
                  <a:pt x="16296" y="11106"/>
                </a:cubicBezTo>
                <a:close/>
                <a:moveTo>
                  <a:pt x="16123" y="11106"/>
                </a:moveTo>
                <a:cubicBezTo>
                  <a:pt x="16154" y="11106"/>
                  <a:pt x="16180" y="11146"/>
                  <a:pt x="16180" y="11195"/>
                </a:cubicBezTo>
                <a:cubicBezTo>
                  <a:pt x="16180" y="11244"/>
                  <a:pt x="16154" y="11283"/>
                  <a:pt x="16123" y="11283"/>
                </a:cubicBezTo>
                <a:cubicBezTo>
                  <a:pt x="16091" y="11283"/>
                  <a:pt x="16065" y="11244"/>
                  <a:pt x="16065" y="11195"/>
                </a:cubicBezTo>
                <a:cubicBezTo>
                  <a:pt x="16065" y="11146"/>
                  <a:pt x="16091" y="11106"/>
                  <a:pt x="16123" y="11106"/>
                </a:cubicBezTo>
                <a:close/>
                <a:moveTo>
                  <a:pt x="15946" y="11106"/>
                </a:moveTo>
                <a:cubicBezTo>
                  <a:pt x="15978" y="11106"/>
                  <a:pt x="16004" y="11146"/>
                  <a:pt x="16004" y="11195"/>
                </a:cubicBezTo>
                <a:cubicBezTo>
                  <a:pt x="16004" y="11244"/>
                  <a:pt x="15978" y="11283"/>
                  <a:pt x="15946" y="11283"/>
                </a:cubicBezTo>
                <a:cubicBezTo>
                  <a:pt x="15915" y="11283"/>
                  <a:pt x="15889" y="11244"/>
                  <a:pt x="15889" y="11195"/>
                </a:cubicBezTo>
                <a:cubicBezTo>
                  <a:pt x="15889" y="11146"/>
                  <a:pt x="15915" y="11106"/>
                  <a:pt x="15946" y="11106"/>
                </a:cubicBezTo>
                <a:close/>
                <a:moveTo>
                  <a:pt x="15772" y="11106"/>
                </a:moveTo>
                <a:cubicBezTo>
                  <a:pt x="15804" y="11106"/>
                  <a:pt x="15829" y="11146"/>
                  <a:pt x="15829" y="11195"/>
                </a:cubicBezTo>
                <a:cubicBezTo>
                  <a:pt x="15829" y="11244"/>
                  <a:pt x="15804" y="11283"/>
                  <a:pt x="15772" y="11283"/>
                </a:cubicBezTo>
                <a:cubicBezTo>
                  <a:pt x="15741" y="11283"/>
                  <a:pt x="15715" y="11244"/>
                  <a:pt x="15715" y="11195"/>
                </a:cubicBezTo>
                <a:cubicBezTo>
                  <a:pt x="15715" y="11146"/>
                  <a:pt x="15741" y="11106"/>
                  <a:pt x="15772" y="11106"/>
                </a:cubicBezTo>
                <a:close/>
                <a:moveTo>
                  <a:pt x="15597" y="11106"/>
                </a:moveTo>
                <a:cubicBezTo>
                  <a:pt x="15629" y="11106"/>
                  <a:pt x="15655" y="11146"/>
                  <a:pt x="15655" y="11195"/>
                </a:cubicBezTo>
                <a:cubicBezTo>
                  <a:pt x="15655" y="11244"/>
                  <a:pt x="15629" y="11283"/>
                  <a:pt x="15597" y="11283"/>
                </a:cubicBezTo>
                <a:cubicBezTo>
                  <a:pt x="15566" y="11283"/>
                  <a:pt x="15540" y="11244"/>
                  <a:pt x="15540" y="11195"/>
                </a:cubicBezTo>
                <a:cubicBezTo>
                  <a:pt x="15540" y="11146"/>
                  <a:pt x="15566" y="11106"/>
                  <a:pt x="15597" y="11106"/>
                </a:cubicBezTo>
                <a:close/>
                <a:moveTo>
                  <a:pt x="15424" y="11106"/>
                </a:moveTo>
                <a:cubicBezTo>
                  <a:pt x="15455" y="11106"/>
                  <a:pt x="15481" y="11146"/>
                  <a:pt x="15481" y="11195"/>
                </a:cubicBezTo>
                <a:cubicBezTo>
                  <a:pt x="15481" y="11244"/>
                  <a:pt x="15455" y="11283"/>
                  <a:pt x="15424" y="11283"/>
                </a:cubicBezTo>
                <a:cubicBezTo>
                  <a:pt x="15392" y="11283"/>
                  <a:pt x="15366" y="11244"/>
                  <a:pt x="15366" y="11195"/>
                </a:cubicBezTo>
                <a:cubicBezTo>
                  <a:pt x="15366" y="11146"/>
                  <a:pt x="15392" y="11106"/>
                  <a:pt x="15424" y="11106"/>
                </a:cubicBezTo>
                <a:close/>
                <a:moveTo>
                  <a:pt x="15247" y="11106"/>
                </a:moveTo>
                <a:cubicBezTo>
                  <a:pt x="15279" y="11106"/>
                  <a:pt x="15304" y="11146"/>
                  <a:pt x="15304" y="11195"/>
                </a:cubicBezTo>
                <a:cubicBezTo>
                  <a:pt x="15304" y="11244"/>
                  <a:pt x="15279" y="11283"/>
                  <a:pt x="15247" y="11283"/>
                </a:cubicBezTo>
                <a:cubicBezTo>
                  <a:pt x="15216" y="11283"/>
                  <a:pt x="15190" y="11244"/>
                  <a:pt x="15190" y="11195"/>
                </a:cubicBezTo>
                <a:cubicBezTo>
                  <a:pt x="15190" y="11146"/>
                  <a:pt x="15216" y="11106"/>
                  <a:pt x="15247" y="11106"/>
                </a:cubicBezTo>
                <a:close/>
                <a:moveTo>
                  <a:pt x="15073" y="11106"/>
                </a:moveTo>
                <a:cubicBezTo>
                  <a:pt x="15105" y="11106"/>
                  <a:pt x="15130" y="11146"/>
                  <a:pt x="15130" y="11195"/>
                </a:cubicBezTo>
                <a:cubicBezTo>
                  <a:pt x="15130" y="11244"/>
                  <a:pt x="15105" y="11283"/>
                  <a:pt x="15073" y="11283"/>
                </a:cubicBezTo>
                <a:cubicBezTo>
                  <a:pt x="15041" y="11283"/>
                  <a:pt x="15016" y="11244"/>
                  <a:pt x="15016" y="11195"/>
                </a:cubicBezTo>
                <a:cubicBezTo>
                  <a:pt x="15016" y="11146"/>
                  <a:pt x="15041" y="11106"/>
                  <a:pt x="15073" y="11106"/>
                </a:cubicBezTo>
                <a:close/>
                <a:moveTo>
                  <a:pt x="14897" y="11106"/>
                </a:moveTo>
                <a:cubicBezTo>
                  <a:pt x="14929" y="11106"/>
                  <a:pt x="14955" y="11146"/>
                  <a:pt x="14955" y="11195"/>
                </a:cubicBezTo>
                <a:cubicBezTo>
                  <a:pt x="14955" y="11244"/>
                  <a:pt x="14929" y="11283"/>
                  <a:pt x="14897" y="11283"/>
                </a:cubicBezTo>
                <a:cubicBezTo>
                  <a:pt x="14866" y="11283"/>
                  <a:pt x="14840" y="11244"/>
                  <a:pt x="14840" y="11195"/>
                </a:cubicBezTo>
                <a:cubicBezTo>
                  <a:pt x="14840" y="11146"/>
                  <a:pt x="14866" y="11106"/>
                  <a:pt x="14897" y="11106"/>
                </a:cubicBezTo>
                <a:close/>
                <a:moveTo>
                  <a:pt x="14723" y="11106"/>
                </a:moveTo>
                <a:cubicBezTo>
                  <a:pt x="14755" y="11106"/>
                  <a:pt x="14781" y="11146"/>
                  <a:pt x="14781" y="11195"/>
                </a:cubicBezTo>
                <a:cubicBezTo>
                  <a:pt x="14781" y="11244"/>
                  <a:pt x="14755" y="11283"/>
                  <a:pt x="14723" y="11283"/>
                </a:cubicBezTo>
                <a:cubicBezTo>
                  <a:pt x="14692" y="11283"/>
                  <a:pt x="14666" y="11244"/>
                  <a:pt x="14666" y="11195"/>
                </a:cubicBezTo>
                <a:cubicBezTo>
                  <a:pt x="14666" y="11146"/>
                  <a:pt x="14692" y="11106"/>
                  <a:pt x="14723" y="11106"/>
                </a:cubicBezTo>
                <a:close/>
                <a:moveTo>
                  <a:pt x="14547" y="11106"/>
                </a:moveTo>
                <a:cubicBezTo>
                  <a:pt x="14579" y="11106"/>
                  <a:pt x="14604" y="11146"/>
                  <a:pt x="14604" y="11195"/>
                </a:cubicBezTo>
                <a:cubicBezTo>
                  <a:pt x="14604" y="11244"/>
                  <a:pt x="14579" y="11283"/>
                  <a:pt x="14547" y="11283"/>
                </a:cubicBezTo>
                <a:cubicBezTo>
                  <a:pt x="14515" y="11283"/>
                  <a:pt x="14490" y="11244"/>
                  <a:pt x="14490" y="11195"/>
                </a:cubicBezTo>
                <a:cubicBezTo>
                  <a:pt x="14490" y="11146"/>
                  <a:pt x="14515" y="11106"/>
                  <a:pt x="14547" y="11106"/>
                </a:cubicBezTo>
                <a:close/>
                <a:moveTo>
                  <a:pt x="14373" y="11106"/>
                </a:moveTo>
                <a:cubicBezTo>
                  <a:pt x="14405" y="11106"/>
                  <a:pt x="14430" y="11146"/>
                  <a:pt x="14430" y="11195"/>
                </a:cubicBezTo>
                <a:cubicBezTo>
                  <a:pt x="14430" y="11244"/>
                  <a:pt x="14405" y="11283"/>
                  <a:pt x="14373" y="11283"/>
                </a:cubicBezTo>
                <a:cubicBezTo>
                  <a:pt x="14341" y="11283"/>
                  <a:pt x="14316" y="11244"/>
                  <a:pt x="14316" y="11195"/>
                </a:cubicBezTo>
                <a:cubicBezTo>
                  <a:pt x="14316" y="11146"/>
                  <a:pt x="14341" y="11106"/>
                  <a:pt x="14373" y="11106"/>
                </a:cubicBezTo>
                <a:close/>
                <a:moveTo>
                  <a:pt x="14198" y="11106"/>
                </a:moveTo>
                <a:cubicBezTo>
                  <a:pt x="14230" y="11106"/>
                  <a:pt x="14255" y="11146"/>
                  <a:pt x="14255" y="11195"/>
                </a:cubicBezTo>
                <a:cubicBezTo>
                  <a:pt x="14255" y="11244"/>
                  <a:pt x="14230" y="11283"/>
                  <a:pt x="14198" y="11283"/>
                </a:cubicBezTo>
                <a:cubicBezTo>
                  <a:pt x="14167" y="11283"/>
                  <a:pt x="14141" y="11244"/>
                  <a:pt x="14141" y="11195"/>
                </a:cubicBezTo>
                <a:cubicBezTo>
                  <a:pt x="14141" y="11146"/>
                  <a:pt x="14167" y="11106"/>
                  <a:pt x="14198" y="11106"/>
                </a:cubicBezTo>
                <a:close/>
                <a:moveTo>
                  <a:pt x="14024" y="11106"/>
                </a:moveTo>
                <a:cubicBezTo>
                  <a:pt x="14056" y="11106"/>
                  <a:pt x="14082" y="11146"/>
                  <a:pt x="14082" y="11195"/>
                </a:cubicBezTo>
                <a:cubicBezTo>
                  <a:pt x="14082" y="11244"/>
                  <a:pt x="14056" y="11283"/>
                  <a:pt x="14024" y="11283"/>
                </a:cubicBezTo>
                <a:cubicBezTo>
                  <a:pt x="13993" y="11283"/>
                  <a:pt x="13967" y="11244"/>
                  <a:pt x="13967" y="11195"/>
                </a:cubicBezTo>
                <a:cubicBezTo>
                  <a:pt x="13967" y="11146"/>
                  <a:pt x="13993" y="11106"/>
                  <a:pt x="14024" y="11106"/>
                </a:cubicBezTo>
                <a:close/>
                <a:moveTo>
                  <a:pt x="13848" y="11106"/>
                </a:moveTo>
                <a:cubicBezTo>
                  <a:pt x="13879" y="11106"/>
                  <a:pt x="13905" y="11146"/>
                  <a:pt x="13905" y="11195"/>
                </a:cubicBezTo>
                <a:cubicBezTo>
                  <a:pt x="13905" y="11244"/>
                  <a:pt x="13879" y="11283"/>
                  <a:pt x="13848" y="11283"/>
                </a:cubicBezTo>
                <a:cubicBezTo>
                  <a:pt x="13816" y="11283"/>
                  <a:pt x="13791" y="11244"/>
                  <a:pt x="13791" y="11195"/>
                </a:cubicBezTo>
                <a:cubicBezTo>
                  <a:pt x="13791" y="11146"/>
                  <a:pt x="13816" y="11106"/>
                  <a:pt x="13848" y="11106"/>
                </a:cubicBezTo>
                <a:close/>
                <a:moveTo>
                  <a:pt x="13674" y="11106"/>
                </a:moveTo>
                <a:cubicBezTo>
                  <a:pt x="13705" y="11106"/>
                  <a:pt x="13731" y="11146"/>
                  <a:pt x="13731" y="11195"/>
                </a:cubicBezTo>
                <a:cubicBezTo>
                  <a:pt x="13731" y="11244"/>
                  <a:pt x="13705" y="11283"/>
                  <a:pt x="13674" y="11283"/>
                </a:cubicBezTo>
                <a:cubicBezTo>
                  <a:pt x="13642" y="11283"/>
                  <a:pt x="13617" y="11244"/>
                  <a:pt x="13617" y="11195"/>
                </a:cubicBezTo>
                <a:cubicBezTo>
                  <a:pt x="13617" y="11146"/>
                  <a:pt x="13642" y="11106"/>
                  <a:pt x="13674" y="11106"/>
                </a:cubicBezTo>
                <a:close/>
                <a:moveTo>
                  <a:pt x="13499" y="11106"/>
                </a:moveTo>
                <a:cubicBezTo>
                  <a:pt x="13531" y="11106"/>
                  <a:pt x="13557" y="11146"/>
                  <a:pt x="13557" y="11195"/>
                </a:cubicBezTo>
                <a:cubicBezTo>
                  <a:pt x="13557" y="11244"/>
                  <a:pt x="13531" y="11283"/>
                  <a:pt x="13499" y="11283"/>
                </a:cubicBezTo>
                <a:cubicBezTo>
                  <a:pt x="13468" y="11283"/>
                  <a:pt x="13442" y="11244"/>
                  <a:pt x="13442" y="11195"/>
                </a:cubicBezTo>
                <a:cubicBezTo>
                  <a:pt x="13442" y="11146"/>
                  <a:pt x="13468" y="11106"/>
                  <a:pt x="13499" y="11106"/>
                </a:cubicBezTo>
                <a:close/>
                <a:moveTo>
                  <a:pt x="13149" y="11106"/>
                </a:moveTo>
                <a:cubicBezTo>
                  <a:pt x="13180" y="11106"/>
                  <a:pt x="13206" y="11146"/>
                  <a:pt x="13206" y="11195"/>
                </a:cubicBezTo>
                <a:cubicBezTo>
                  <a:pt x="13206" y="11244"/>
                  <a:pt x="13180" y="11283"/>
                  <a:pt x="13149" y="11283"/>
                </a:cubicBezTo>
                <a:cubicBezTo>
                  <a:pt x="13117" y="11283"/>
                  <a:pt x="13092" y="11244"/>
                  <a:pt x="13092" y="11195"/>
                </a:cubicBezTo>
                <a:cubicBezTo>
                  <a:pt x="13092" y="11146"/>
                  <a:pt x="13117" y="11106"/>
                  <a:pt x="13149" y="11106"/>
                </a:cubicBezTo>
                <a:close/>
                <a:moveTo>
                  <a:pt x="12975" y="11106"/>
                </a:moveTo>
                <a:cubicBezTo>
                  <a:pt x="13006" y="11106"/>
                  <a:pt x="13032" y="11146"/>
                  <a:pt x="13032" y="11195"/>
                </a:cubicBezTo>
                <a:cubicBezTo>
                  <a:pt x="13032" y="11244"/>
                  <a:pt x="13006" y="11283"/>
                  <a:pt x="12975" y="11283"/>
                </a:cubicBezTo>
                <a:cubicBezTo>
                  <a:pt x="12943" y="11283"/>
                  <a:pt x="12918" y="11244"/>
                  <a:pt x="12918" y="11195"/>
                </a:cubicBezTo>
                <a:cubicBezTo>
                  <a:pt x="12918" y="11146"/>
                  <a:pt x="12943" y="11106"/>
                  <a:pt x="12975" y="11106"/>
                </a:cubicBezTo>
                <a:close/>
                <a:moveTo>
                  <a:pt x="12800" y="11106"/>
                </a:moveTo>
                <a:cubicBezTo>
                  <a:pt x="12832" y="11106"/>
                  <a:pt x="12857" y="11146"/>
                  <a:pt x="12857" y="11195"/>
                </a:cubicBezTo>
                <a:cubicBezTo>
                  <a:pt x="12857" y="11244"/>
                  <a:pt x="12832" y="11283"/>
                  <a:pt x="12800" y="11283"/>
                </a:cubicBezTo>
                <a:cubicBezTo>
                  <a:pt x="12769" y="11283"/>
                  <a:pt x="12743" y="11244"/>
                  <a:pt x="12743" y="11195"/>
                </a:cubicBezTo>
                <a:cubicBezTo>
                  <a:pt x="12743" y="11146"/>
                  <a:pt x="12769" y="11106"/>
                  <a:pt x="12800" y="11106"/>
                </a:cubicBezTo>
                <a:close/>
                <a:moveTo>
                  <a:pt x="12626" y="11106"/>
                </a:moveTo>
                <a:cubicBezTo>
                  <a:pt x="12658" y="11106"/>
                  <a:pt x="12683" y="11146"/>
                  <a:pt x="12683" y="11195"/>
                </a:cubicBezTo>
                <a:cubicBezTo>
                  <a:pt x="12683" y="11244"/>
                  <a:pt x="12658" y="11283"/>
                  <a:pt x="12626" y="11283"/>
                </a:cubicBezTo>
                <a:cubicBezTo>
                  <a:pt x="12594" y="11283"/>
                  <a:pt x="12569" y="11244"/>
                  <a:pt x="12569" y="11195"/>
                </a:cubicBezTo>
                <a:cubicBezTo>
                  <a:pt x="12569" y="11146"/>
                  <a:pt x="12594" y="11106"/>
                  <a:pt x="12626" y="11106"/>
                </a:cubicBezTo>
                <a:close/>
                <a:moveTo>
                  <a:pt x="12275" y="11106"/>
                </a:moveTo>
                <a:cubicBezTo>
                  <a:pt x="12307" y="11106"/>
                  <a:pt x="12333" y="11146"/>
                  <a:pt x="12333" y="11195"/>
                </a:cubicBezTo>
                <a:cubicBezTo>
                  <a:pt x="12333" y="11244"/>
                  <a:pt x="12307" y="11283"/>
                  <a:pt x="12275" y="11283"/>
                </a:cubicBezTo>
                <a:cubicBezTo>
                  <a:pt x="12244" y="11283"/>
                  <a:pt x="12218" y="11244"/>
                  <a:pt x="12218" y="11195"/>
                </a:cubicBezTo>
                <a:cubicBezTo>
                  <a:pt x="12218" y="11146"/>
                  <a:pt x="12244" y="11106"/>
                  <a:pt x="12275" y="11106"/>
                </a:cubicBezTo>
                <a:close/>
                <a:moveTo>
                  <a:pt x="12100" y="11106"/>
                </a:moveTo>
                <a:cubicBezTo>
                  <a:pt x="12132" y="11106"/>
                  <a:pt x="12157" y="11146"/>
                  <a:pt x="12157" y="11195"/>
                </a:cubicBezTo>
                <a:cubicBezTo>
                  <a:pt x="12157" y="11244"/>
                  <a:pt x="12132" y="11283"/>
                  <a:pt x="12100" y="11283"/>
                </a:cubicBezTo>
                <a:cubicBezTo>
                  <a:pt x="12068" y="11283"/>
                  <a:pt x="12043" y="11244"/>
                  <a:pt x="12043" y="11195"/>
                </a:cubicBezTo>
                <a:cubicBezTo>
                  <a:pt x="12043" y="11146"/>
                  <a:pt x="12068" y="11106"/>
                  <a:pt x="12100" y="11106"/>
                </a:cubicBezTo>
                <a:close/>
                <a:moveTo>
                  <a:pt x="11926" y="11106"/>
                </a:moveTo>
                <a:cubicBezTo>
                  <a:pt x="11958" y="11106"/>
                  <a:pt x="11983" y="11146"/>
                  <a:pt x="11983" y="11195"/>
                </a:cubicBezTo>
                <a:cubicBezTo>
                  <a:pt x="11983" y="11244"/>
                  <a:pt x="11958" y="11283"/>
                  <a:pt x="11926" y="11283"/>
                </a:cubicBezTo>
                <a:cubicBezTo>
                  <a:pt x="11895" y="11283"/>
                  <a:pt x="11869" y="11244"/>
                  <a:pt x="11869" y="11195"/>
                </a:cubicBezTo>
                <a:cubicBezTo>
                  <a:pt x="11869" y="11146"/>
                  <a:pt x="11895" y="11106"/>
                  <a:pt x="11926" y="11106"/>
                </a:cubicBezTo>
                <a:close/>
                <a:moveTo>
                  <a:pt x="11750" y="11106"/>
                </a:moveTo>
                <a:cubicBezTo>
                  <a:pt x="11781" y="11106"/>
                  <a:pt x="11807" y="11146"/>
                  <a:pt x="11807" y="11195"/>
                </a:cubicBezTo>
                <a:cubicBezTo>
                  <a:pt x="11807" y="11244"/>
                  <a:pt x="11781" y="11283"/>
                  <a:pt x="11750" y="11283"/>
                </a:cubicBezTo>
                <a:cubicBezTo>
                  <a:pt x="11718" y="11283"/>
                  <a:pt x="11693" y="11244"/>
                  <a:pt x="11693" y="11195"/>
                </a:cubicBezTo>
                <a:cubicBezTo>
                  <a:pt x="11693" y="11146"/>
                  <a:pt x="11718" y="11106"/>
                  <a:pt x="11750" y="11106"/>
                </a:cubicBezTo>
                <a:close/>
                <a:moveTo>
                  <a:pt x="11576" y="11106"/>
                </a:moveTo>
                <a:cubicBezTo>
                  <a:pt x="11607" y="11106"/>
                  <a:pt x="11633" y="11146"/>
                  <a:pt x="11633" y="11195"/>
                </a:cubicBezTo>
                <a:cubicBezTo>
                  <a:pt x="11633" y="11244"/>
                  <a:pt x="11607" y="11283"/>
                  <a:pt x="11576" y="11283"/>
                </a:cubicBezTo>
                <a:cubicBezTo>
                  <a:pt x="11544" y="11283"/>
                  <a:pt x="11519" y="11244"/>
                  <a:pt x="11519" y="11195"/>
                </a:cubicBezTo>
                <a:cubicBezTo>
                  <a:pt x="11519" y="11146"/>
                  <a:pt x="11544" y="11106"/>
                  <a:pt x="11576" y="11106"/>
                </a:cubicBezTo>
                <a:close/>
                <a:moveTo>
                  <a:pt x="11401" y="11106"/>
                </a:moveTo>
                <a:cubicBezTo>
                  <a:pt x="11433" y="11106"/>
                  <a:pt x="11458" y="11146"/>
                  <a:pt x="11458" y="11195"/>
                </a:cubicBezTo>
                <a:cubicBezTo>
                  <a:pt x="11458" y="11244"/>
                  <a:pt x="11433" y="11283"/>
                  <a:pt x="11401" y="11283"/>
                </a:cubicBezTo>
                <a:cubicBezTo>
                  <a:pt x="11369" y="11283"/>
                  <a:pt x="11344" y="11244"/>
                  <a:pt x="11344" y="11195"/>
                </a:cubicBezTo>
                <a:cubicBezTo>
                  <a:pt x="11344" y="11146"/>
                  <a:pt x="11369" y="11106"/>
                  <a:pt x="11401" y="11106"/>
                </a:cubicBezTo>
                <a:close/>
                <a:moveTo>
                  <a:pt x="11051" y="11106"/>
                </a:moveTo>
                <a:cubicBezTo>
                  <a:pt x="11082" y="11106"/>
                  <a:pt x="11108" y="11146"/>
                  <a:pt x="11108" y="11195"/>
                </a:cubicBezTo>
                <a:cubicBezTo>
                  <a:pt x="11108" y="11244"/>
                  <a:pt x="11082" y="11283"/>
                  <a:pt x="11051" y="11283"/>
                </a:cubicBezTo>
                <a:cubicBezTo>
                  <a:pt x="11019" y="11283"/>
                  <a:pt x="10993" y="11244"/>
                  <a:pt x="10993" y="11195"/>
                </a:cubicBezTo>
                <a:cubicBezTo>
                  <a:pt x="10993" y="11146"/>
                  <a:pt x="11019" y="11106"/>
                  <a:pt x="11051" y="11106"/>
                </a:cubicBezTo>
                <a:close/>
                <a:moveTo>
                  <a:pt x="10720" y="11104"/>
                </a:moveTo>
                <a:cubicBezTo>
                  <a:pt x="10752" y="11104"/>
                  <a:pt x="10778" y="11144"/>
                  <a:pt x="10778" y="11193"/>
                </a:cubicBezTo>
                <a:cubicBezTo>
                  <a:pt x="10778" y="11242"/>
                  <a:pt x="10752" y="11282"/>
                  <a:pt x="10720" y="11282"/>
                </a:cubicBezTo>
                <a:cubicBezTo>
                  <a:pt x="10689" y="11282"/>
                  <a:pt x="10663" y="11242"/>
                  <a:pt x="10663" y="11193"/>
                </a:cubicBezTo>
                <a:cubicBezTo>
                  <a:pt x="10663" y="11144"/>
                  <a:pt x="10689" y="11104"/>
                  <a:pt x="10720" y="11104"/>
                </a:cubicBezTo>
                <a:close/>
                <a:moveTo>
                  <a:pt x="10196" y="11104"/>
                </a:moveTo>
                <a:cubicBezTo>
                  <a:pt x="10228" y="11104"/>
                  <a:pt x="10253" y="11144"/>
                  <a:pt x="10253" y="11193"/>
                </a:cubicBezTo>
                <a:cubicBezTo>
                  <a:pt x="10253" y="11242"/>
                  <a:pt x="10228" y="11282"/>
                  <a:pt x="10196" y="11282"/>
                </a:cubicBezTo>
                <a:cubicBezTo>
                  <a:pt x="10164" y="11282"/>
                  <a:pt x="10138" y="11242"/>
                  <a:pt x="10138" y="11193"/>
                </a:cubicBezTo>
                <a:cubicBezTo>
                  <a:pt x="10138" y="11144"/>
                  <a:pt x="10164" y="11104"/>
                  <a:pt x="10196" y="11104"/>
                </a:cubicBezTo>
                <a:close/>
                <a:moveTo>
                  <a:pt x="10021" y="11104"/>
                </a:moveTo>
                <a:cubicBezTo>
                  <a:pt x="10053" y="11104"/>
                  <a:pt x="10079" y="11144"/>
                  <a:pt x="10079" y="11193"/>
                </a:cubicBezTo>
                <a:cubicBezTo>
                  <a:pt x="10079" y="11242"/>
                  <a:pt x="10053" y="11282"/>
                  <a:pt x="10021" y="11282"/>
                </a:cubicBezTo>
                <a:cubicBezTo>
                  <a:pt x="9989" y="11282"/>
                  <a:pt x="9964" y="11242"/>
                  <a:pt x="9964" y="11193"/>
                </a:cubicBezTo>
                <a:cubicBezTo>
                  <a:pt x="9964" y="11144"/>
                  <a:pt x="9989" y="11104"/>
                  <a:pt x="10021" y="11104"/>
                </a:cubicBezTo>
                <a:close/>
                <a:moveTo>
                  <a:pt x="9847" y="11104"/>
                </a:moveTo>
                <a:cubicBezTo>
                  <a:pt x="9879" y="11104"/>
                  <a:pt x="9905" y="11144"/>
                  <a:pt x="9905" y="11193"/>
                </a:cubicBezTo>
                <a:cubicBezTo>
                  <a:pt x="9905" y="11242"/>
                  <a:pt x="9879" y="11282"/>
                  <a:pt x="9847" y="11282"/>
                </a:cubicBezTo>
                <a:cubicBezTo>
                  <a:pt x="9815" y="11282"/>
                  <a:pt x="9790" y="11242"/>
                  <a:pt x="9790" y="11193"/>
                </a:cubicBezTo>
                <a:cubicBezTo>
                  <a:pt x="9790" y="11144"/>
                  <a:pt x="9815" y="11104"/>
                  <a:pt x="9847" y="11104"/>
                </a:cubicBezTo>
                <a:close/>
                <a:moveTo>
                  <a:pt x="9671" y="11104"/>
                </a:moveTo>
                <a:cubicBezTo>
                  <a:pt x="9702" y="11104"/>
                  <a:pt x="9728" y="11144"/>
                  <a:pt x="9728" y="11193"/>
                </a:cubicBezTo>
                <a:cubicBezTo>
                  <a:pt x="9728" y="11242"/>
                  <a:pt x="9702" y="11282"/>
                  <a:pt x="9671" y="11282"/>
                </a:cubicBezTo>
                <a:cubicBezTo>
                  <a:pt x="9639" y="11282"/>
                  <a:pt x="9613" y="11242"/>
                  <a:pt x="9613" y="11193"/>
                </a:cubicBezTo>
                <a:cubicBezTo>
                  <a:pt x="9613" y="11144"/>
                  <a:pt x="9639" y="11104"/>
                  <a:pt x="9671" y="11104"/>
                </a:cubicBezTo>
                <a:close/>
                <a:moveTo>
                  <a:pt x="5651" y="11104"/>
                </a:moveTo>
                <a:cubicBezTo>
                  <a:pt x="5682" y="11104"/>
                  <a:pt x="5708" y="11144"/>
                  <a:pt x="5708" y="11193"/>
                </a:cubicBezTo>
                <a:cubicBezTo>
                  <a:pt x="5708" y="11242"/>
                  <a:pt x="5682" y="11282"/>
                  <a:pt x="5651" y="11282"/>
                </a:cubicBezTo>
                <a:cubicBezTo>
                  <a:pt x="5619" y="11282"/>
                  <a:pt x="5593" y="11242"/>
                  <a:pt x="5593" y="11193"/>
                </a:cubicBezTo>
                <a:cubicBezTo>
                  <a:pt x="5593" y="11144"/>
                  <a:pt x="5619" y="11104"/>
                  <a:pt x="5651" y="11104"/>
                </a:cubicBezTo>
                <a:close/>
                <a:moveTo>
                  <a:pt x="5474" y="11104"/>
                </a:moveTo>
                <a:cubicBezTo>
                  <a:pt x="5506" y="11104"/>
                  <a:pt x="5532" y="11144"/>
                  <a:pt x="5532" y="11193"/>
                </a:cubicBezTo>
                <a:cubicBezTo>
                  <a:pt x="5532" y="11242"/>
                  <a:pt x="5506" y="11282"/>
                  <a:pt x="5474" y="11282"/>
                </a:cubicBezTo>
                <a:cubicBezTo>
                  <a:pt x="5443" y="11282"/>
                  <a:pt x="5417" y="11242"/>
                  <a:pt x="5417" y="11193"/>
                </a:cubicBezTo>
                <a:cubicBezTo>
                  <a:pt x="5417" y="11144"/>
                  <a:pt x="5443" y="11104"/>
                  <a:pt x="5474" y="11104"/>
                </a:cubicBezTo>
                <a:close/>
                <a:moveTo>
                  <a:pt x="5300" y="11104"/>
                </a:moveTo>
                <a:cubicBezTo>
                  <a:pt x="5332" y="11104"/>
                  <a:pt x="5358" y="11144"/>
                  <a:pt x="5358" y="11193"/>
                </a:cubicBezTo>
                <a:cubicBezTo>
                  <a:pt x="5358" y="11242"/>
                  <a:pt x="5332" y="11282"/>
                  <a:pt x="5300" y="11282"/>
                </a:cubicBezTo>
                <a:cubicBezTo>
                  <a:pt x="5268" y="11282"/>
                  <a:pt x="5243" y="11242"/>
                  <a:pt x="5243" y="11193"/>
                </a:cubicBezTo>
                <a:cubicBezTo>
                  <a:pt x="5243" y="11144"/>
                  <a:pt x="5268" y="11104"/>
                  <a:pt x="5300" y="11104"/>
                </a:cubicBezTo>
                <a:close/>
                <a:moveTo>
                  <a:pt x="5125" y="11104"/>
                </a:moveTo>
                <a:cubicBezTo>
                  <a:pt x="5157" y="11104"/>
                  <a:pt x="5183" y="11144"/>
                  <a:pt x="5183" y="11193"/>
                </a:cubicBezTo>
                <a:cubicBezTo>
                  <a:pt x="5183" y="11242"/>
                  <a:pt x="5157" y="11282"/>
                  <a:pt x="5125" y="11282"/>
                </a:cubicBezTo>
                <a:cubicBezTo>
                  <a:pt x="5094" y="11282"/>
                  <a:pt x="5068" y="11242"/>
                  <a:pt x="5068" y="11193"/>
                </a:cubicBezTo>
                <a:cubicBezTo>
                  <a:pt x="5068" y="11144"/>
                  <a:pt x="5094" y="11104"/>
                  <a:pt x="5125" y="11104"/>
                </a:cubicBezTo>
                <a:close/>
                <a:moveTo>
                  <a:pt x="4952" y="11104"/>
                </a:moveTo>
                <a:cubicBezTo>
                  <a:pt x="4983" y="11104"/>
                  <a:pt x="5009" y="11144"/>
                  <a:pt x="5009" y="11193"/>
                </a:cubicBezTo>
                <a:cubicBezTo>
                  <a:pt x="5009" y="11242"/>
                  <a:pt x="4983" y="11282"/>
                  <a:pt x="4952" y="11282"/>
                </a:cubicBezTo>
                <a:cubicBezTo>
                  <a:pt x="4920" y="11282"/>
                  <a:pt x="4894" y="11242"/>
                  <a:pt x="4894" y="11193"/>
                </a:cubicBezTo>
                <a:cubicBezTo>
                  <a:pt x="4894" y="11144"/>
                  <a:pt x="4920" y="11104"/>
                  <a:pt x="4952" y="11104"/>
                </a:cubicBezTo>
                <a:close/>
                <a:moveTo>
                  <a:pt x="4775" y="11104"/>
                </a:moveTo>
                <a:cubicBezTo>
                  <a:pt x="4807" y="11104"/>
                  <a:pt x="4833" y="11144"/>
                  <a:pt x="4833" y="11193"/>
                </a:cubicBezTo>
                <a:cubicBezTo>
                  <a:pt x="4833" y="11242"/>
                  <a:pt x="4807" y="11282"/>
                  <a:pt x="4775" y="11282"/>
                </a:cubicBezTo>
                <a:cubicBezTo>
                  <a:pt x="4743" y="11282"/>
                  <a:pt x="4718" y="11242"/>
                  <a:pt x="4718" y="11193"/>
                </a:cubicBezTo>
                <a:cubicBezTo>
                  <a:pt x="4718" y="11144"/>
                  <a:pt x="4743" y="11104"/>
                  <a:pt x="4775" y="11104"/>
                </a:cubicBezTo>
                <a:close/>
                <a:moveTo>
                  <a:pt x="4601" y="11104"/>
                </a:moveTo>
                <a:cubicBezTo>
                  <a:pt x="4633" y="11104"/>
                  <a:pt x="4658" y="11144"/>
                  <a:pt x="4658" y="11193"/>
                </a:cubicBezTo>
                <a:cubicBezTo>
                  <a:pt x="4658" y="11242"/>
                  <a:pt x="4633" y="11282"/>
                  <a:pt x="4601" y="11282"/>
                </a:cubicBezTo>
                <a:cubicBezTo>
                  <a:pt x="4569" y="11282"/>
                  <a:pt x="4544" y="11242"/>
                  <a:pt x="4544" y="11193"/>
                </a:cubicBezTo>
                <a:cubicBezTo>
                  <a:pt x="4544" y="11144"/>
                  <a:pt x="4569" y="11104"/>
                  <a:pt x="4601" y="11104"/>
                </a:cubicBezTo>
                <a:close/>
                <a:moveTo>
                  <a:pt x="4427" y="11104"/>
                </a:moveTo>
                <a:cubicBezTo>
                  <a:pt x="4458" y="11104"/>
                  <a:pt x="4484" y="11144"/>
                  <a:pt x="4484" y="11193"/>
                </a:cubicBezTo>
                <a:cubicBezTo>
                  <a:pt x="4484" y="11242"/>
                  <a:pt x="4458" y="11282"/>
                  <a:pt x="4427" y="11282"/>
                </a:cubicBezTo>
                <a:cubicBezTo>
                  <a:pt x="4395" y="11282"/>
                  <a:pt x="4369" y="11242"/>
                  <a:pt x="4369" y="11193"/>
                </a:cubicBezTo>
                <a:cubicBezTo>
                  <a:pt x="4369" y="11144"/>
                  <a:pt x="4395" y="11104"/>
                  <a:pt x="4427" y="11104"/>
                </a:cubicBezTo>
                <a:close/>
                <a:moveTo>
                  <a:pt x="4253" y="11104"/>
                </a:moveTo>
                <a:cubicBezTo>
                  <a:pt x="4284" y="11104"/>
                  <a:pt x="4310" y="11144"/>
                  <a:pt x="4310" y="11193"/>
                </a:cubicBezTo>
                <a:cubicBezTo>
                  <a:pt x="4310" y="11242"/>
                  <a:pt x="4284" y="11282"/>
                  <a:pt x="4253" y="11282"/>
                </a:cubicBezTo>
                <a:cubicBezTo>
                  <a:pt x="4221" y="11282"/>
                  <a:pt x="4195" y="11242"/>
                  <a:pt x="4195" y="11193"/>
                </a:cubicBezTo>
                <a:cubicBezTo>
                  <a:pt x="4195" y="11144"/>
                  <a:pt x="4221" y="11104"/>
                  <a:pt x="4253" y="11104"/>
                </a:cubicBezTo>
                <a:close/>
                <a:moveTo>
                  <a:pt x="4076" y="11104"/>
                </a:moveTo>
                <a:cubicBezTo>
                  <a:pt x="4108" y="11104"/>
                  <a:pt x="4134" y="11144"/>
                  <a:pt x="4134" y="11193"/>
                </a:cubicBezTo>
                <a:cubicBezTo>
                  <a:pt x="4134" y="11242"/>
                  <a:pt x="4108" y="11282"/>
                  <a:pt x="4076" y="11282"/>
                </a:cubicBezTo>
                <a:cubicBezTo>
                  <a:pt x="4044" y="11282"/>
                  <a:pt x="4019" y="11242"/>
                  <a:pt x="4019" y="11193"/>
                </a:cubicBezTo>
                <a:cubicBezTo>
                  <a:pt x="4019" y="11144"/>
                  <a:pt x="4044" y="11104"/>
                  <a:pt x="4076" y="11104"/>
                </a:cubicBezTo>
                <a:close/>
                <a:moveTo>
                  <a:pt x="3902" y="11104"/>
                </a:moveTo>
                <a:cubicBezTo>
                  <a:pt x="3934" y="11104"/>
                  <a:pt x="3960" y="11144"/>
                  <a:pt x="3960" y="11193"/>
                </a:cubicBezTo>
                <a:cubicBezTo>
                  <a:pt x="3960" y="11242"/>
                  <a:pt x="3934" y="11282"/>
                  <a:pt x="3902" y="11282"/>
                </a:cubicBezTo>
                <a:cubicBezTo>
                  <a:pt x="3870" y="11282"/>
                  <a:pt x="3845" y="11242"/>
                  <a:pt x="3845" y="11193"/>
                </a:cubicBezTo>
                <a:cubicBezTo>
                  <a:pt x="3845" y="11144"/>
                  <a:pt x="3870" y="11104"/>
                  <a:pt x="3902" y="11104"/>
                </a:cubicBezTo>
                <a:close/>
                <a:moveTo>
                  <a:pt x="3726" y="11104"/>
                </a:moveTo>
                <a:cubicBezTo>
                  <a:pt x="3758" y="11104"/>
                  <a:pt x="3784" y="11144"/>
                  <a:pt x="3784" y="11193"/>
                </a:cubicBezTo>
                <a:cubicBezTo>
                  <a:pt x="3784" y="11242"/>
                  <a:pt x="3758" y="11282"/>
                  <a:pt x="3726" y="11282"/>
                </a:cubicBezTo>
                <a:cubicBezTo>
                  <a:pt x="3695" y="11282"/>
                  <a:pt x="3669" y="11242"/>
                  <a:pt x="3669" y="11193"/>
                </a:cubicBezTo>
                <a:cubicBezTo>
                  <a:pt x="3669" y="11144"/>
                  <a:pt x="3695" y="11104"/>
                  <a:pt x="3726" y="11104"/>
                </a:cubicBezTo>
                <a:close/>
                <a:moveTo>
                  <a:pt x="3552" y="11104"/>
                </a:moveTo>
                <a:cubicBezTo>
                  <a:pt x="3584" y="11104"/>
                  <a:pt x="3610" y="11144"/>
                  <a:pt x="3610" y="11193"/>
                </a:cubicBezTo>
                <a:cubicBezTo>
                  <a:pt x="3610" y="11242"/>
                  <a:pt x="3584" y="11282"/>
                  <a:pt x="3552" y="11282"/>
                </a:cubicBezTo>
                <a:cubicBezTo>
                  <a:pt x="3521" y="11282"/>
                  <a:pt x="3495" y="11242"/>
                  <a:pt x="3495" y="11193"/>
                </a:cubicBezTo>
                <a:cubicBezTo>
                  <a:pt x="3495" y="11144"/>
                  <a:pt x="3521" y="11104"/>
                  <a:pt x="3552" y="11104"/>
                </a:cubicBezTo>
                <a:close/>
                <a:moveTo>
                  <a:pt x="3376" y="11104"/>
                </a:moveTo>
                <a:cubicBezTo>
                  <a:pt x="3408" y="11104"/>
                  <a:pt x="3433" y="11144"/>
                  <a:pt x="3433" y="11193"/>
                </a:cubicBezTo>
                <a:cubicBezTo>
                  <a:pt x="3433" y="11242"/>
                  <a:pt x="3408" y="11282"/>
                  <a:pt x="3376" y="11282"/>
                </a:cubicBezTo>
                <a:cubicBezTo>
                  <a:pt x="3344" y="11282"/>
                  <a:pt x="3319" y="11242"/>
                  <a:pt x="3319" y="11193"/>
                </a:cubicBezTo>
                <a:cubicBezTo>
                  <a:pt x="3319" y="11144"/>
                  <a:pt x="3344" y="11104"/>
                  <a:pt x="3376" y="11104"/>
                </a:cubicBezTo>
                <a:close/>
                <a:moveTo>
                  <a:pt x="3202" y="11104"/>
                </a:moveTo>
                <a:cubicBezTo>
                  <a:pt x="3234" y="11104"/>
                  <a:pt x="3259" y="11144"/>
                  <a:pt x="3259" y="11193"/>
                </a:cubicBezTo>
                <a:cubicBezTo>
                  <a:pt x="3259" y="11242"/>
                  <a:pt x="3234" y="11282"/>
                  <a:pt x="3202" y="11282"/>
                </a:cubicBezTo>
                <a:cubicBezTo>
                  <a:pt x="3170" y="11282"/>
                  <a:pt x="3145" y="11242"/>
                  <a:pt x="3145" y="11193"/>
                </a:cubicBezTo>
                <a:cubicBezTo>
                  <a:pt x="3145" y="11144"/>
                  <a:pt x="3170" y="11104"/>
                  <a:pt x="3202" y="11104"/>
                </a:cubicBezTo>
                <a:close/>
                <a:moveTo>
                  <a:pt x="3027" y="11104"/>
                </a:moveTo>
                <a:cubicBezTo>
                  <a:pt x="3059" y="11104"/>
                  <a:pt x="3085" y="11144"/>
                  <a:pt x="3085" y="11193"/>
                </a:cubicBezTo>
                <a:cubicBezTo>
                  <a:pt x="3085" y="11242"/>
                  <a:pt x="3059" y="11282"/>
                  <a:pt x="3027" y="11282"/>
                </a:cubicBezTo>
                <a:cubicBezTo>
                  <a:pt x="2996" y="11282"/>
                  <a:pt x="2970" y="11242"/>
                  <a:pt x="2970" y="11193"/>
                </a:cubicBezTo>
                <a:cubicBezTo>
                  <a:pt x="2970" y="11144"/>
                  <a:pt x="2996" y="11104"/>
                  <a:pt x="3027" y="11104"/>
                </a:cubicBezTo>
                <a:close/>
                <a:moveTo>
                  <a:pt x="2853" y="11104"/>
                </a:moveTo>
                <a:cubicBezTo>
                  <a:pt x="2885" y="11104"/>
                  <a:pt x="2911" y="11144"/>
                  <a:pt x="2911" y="11193"/>
                </a:cubicBezTo>
                <a:cubicBezTo>
                  <a:pt x="2911" y="11242"/>
                  <a:pt x="2885" y="11282"/>
                  <a:pt x="2853" y="11282"/>
                </a:cubicBezTo>
                <a:cubicBezTo>
                  <a:pt x="2821" y="11282"/>
                  <a:pt x="2796" y="11242"/>
                  <a:pt x="2796" y="11193"/>
                </a:cubicBezTo>
                <a:cubicBezTo>
                  <a:pt x="2796" y="11144"/>
                  <a:pt x="2821" y="11104"/>
                  <a:pt x="2853" y="11104"/>
                </a:cubicBezTo>
                <a:close/>
                <a:moveTo>
                  <a:pt x="2677" y="11104"/>
                </a:moveTo>
                <a:cubicBezTo>
                  <a:pt x="2709" y="11104"/>
                  <a:pt x="2735" y="11144"/>
                  <a:pt x="2735" y="11193"/>
                </a:cubicBezTo>
                <a:cubicBezTo>
                  <a:pt x="2735" y="11242"/>
                  <a:pt x="2709" y="11282"/>
                  <a:pt x="2677" y="11282"/>
                </a:cubicBezTo>
                <a:cubicBezTo>
                  <a:pt x="2645" y="11282"/>
                  <a:pt x="2620" y="11242"/>
                  <a:pt x="2620" y="11193"/>
                </a:cubicBezTo>
                <a:cubicBezTo>
                  <a:pt x="2620" y="11144"/>
                  <a:pt x="2645" y="11104"/>
                  <a:pt x="2677" y="11104"/>
                </a:cubicBezTo>
                <a:close/>
                <a:moveTo>
                  <a:pt x="18920" y="10834"/>
                </a:moveTo>
                <a:cubicBezTo>
                  <a:pt x="18952" y="10834"/>
                  <a:pt x="18978" y="10874"/>
                  <a:pt x="18978" y="10923"/>
                </a:cubicBezTo>
                <a:cubicBezTo>
                  <a:pt x="18978" y="10972"/>
                  <a:pt x="18952" y="11012"/>
                  <a:pt x="18920" y="11012"/>
                </a:cubicBezTo>
                <a:cubicBezTo>
                  <a:pt x="18888" y="11012"/>
                  <a:pt x="18863" y="10972"/>
                  <a:pt x="18863" y="10923"/>
                </a:cubicBezTo>
                <a:cubicBezTo>
                  <a:pt x="18863" y="10874"/>
                  <a:pt x="18888" y="10834"/>
                  <a:pt x="18920" y="10834"/>
                </a:cubicBezTo>
                <a:close/>
                <a:moveTo>
                  <a:pt x="18744" y="10834"/>
                </a:moveTo>
                <a:cubicBezTo>
                  <a:pt x="18775" y="10834"/>
                  <a:pt x="18801" y="10874"/>
                  <a:pt x="18801" y="10923"/>
                </a:cubicBezTo>
                <a:cubicBezTo>
                  <a:pt x="18801" y="10972"/>
                  <a:pt x="18775" y="11012"/>
                  <a:pt x="18744" y="11012"/>
                </a:cubicBezTo>
                <a:cubicBezTo>
                  <a:pt x="18712" y="11012"/>
                  <a:pt x="18686" y="10972"/>
                  <a:pt x="18686" y="10923"/>
                </a:cubicBezTo>
                <a:cubicBezTo>
                  <a:pt x="18686" y="10874"/>
                  <a:pt x="18712" y="10834"/>
                  <a:pt x="18744" y="10834"/>
                </a:cubicBezTo>
                <a:close/>
                <a:moveTo>
                  <a:pt x="18221" y="10834"/>
                </a:moveTo>
                <a:cubicBezTo>
                  <a:pt x="18253" y="10834"/>
                  <a:pt x="18278" y="10874"/>
                  <a:pt x="18278" y="10923"/>
                </a:cubicBezTo>
                <a:cubicBezTo>
                  <a:pt x="18278" y="10972"/>
                  <a:pt x="18253" y="11012"/>
                  <a:pt x="18221" y="11012"/>
                </a:cubicBezTo>
                <a:cubicBezTo>
                  <a:pt x="18189" y="11012"/>
                  <a:pt x="18163" y="10972"/>
                  <a:pt x="18163" y="10923"/>
                </a:cubicBezTo>
                <a:cubicBezTo>
                  <a:pt x="18163" y="10874"/>
                  <a:pt x="18189" y="10834"/>
                  <a:pt x="18221" y="10834"/>
                </a:cubicBezTo>
                <a:close/>
                <a:moveTo>
                  <a:pt x="18045" y="10834"/>
                </a:moveTo>
                <a:cubicBezTo>
                  <a:pt x="18076" y="10834"/>
                  <a:pt x="18102" y="10874"/>
                  <a:pt x="18102" y="10923"/>
                </a:cubicBezTo>
                <a:cubicBezTo>
                  <a:pt x="18102" y="10972"/>
                  <a:pt x="18076" y="11012"/>
                  <a:pt x="18045" y="11012"/>
                </a:cubicBezTo>
                <a:cubicBezTo>
                  <a:pt x="18013" y="11012"/>
                  <a:pt x="17987" y="10972"/>
                  <a:pt x="17987" y="10923"/>
                </a:cubicBezTo>
                <a:cubicBezTo>
                  <a:pt x="17987" y="10874"/>
                  <a:pt x="18013" y="10834"/>
                  <a:pt x="18045" y="10834"/>
                </a:cubicBezTo>
                <a:close/>
                <a:moveTo>
                  <a:pt x="17870" y="10834"/>
                </a:moveTo>
                <a:cubicBezTo>
                  <a:pt x="17902" y="10834"/>
                  <a:pt x="17928" y="10874"/>
                  <a:pt x="17928" y="10923"/>
                </a:cubicBezTo>
                <a:cubicBezTo>
                  <a:pt x="17928" y="10972"/>
                  <a:pt x="17902" y="11012"/>
                  <a:pt x="17870" y="11012"/>
                </a:cubicBezTo>
                <a:cubicBezTo>
                  <a:pt x="17839" y="11012"/>
                  <a:pt x="17813" y="10972"/>
                  <a:pt x="17813" y="10923"/>
                </a:cubicBezTo>
                <a:cubicBezTo>
                  <a:pt x="17813" y="10874"/>
                  <a:pt x="17839" y="10834"/>
                  <a:pt x="17870" y="10834"/>
                </a:cubicBezTo>
                <a:close/>
                <a:moveTo>
                  <a:pt x="17695" y="10834"/>
                </a:moveTo>
                <a:cubicBezTo>
                  <a:pt x="17727" y="10834"/>
                  <a:pt x="17752" y="10874"/>
                  <a:pt x="17752" y="10923"/>
                </a:cubicBezTo>
                <a:cubicBezTo>
                  <a:pt x="17752" y="10972"/>
                  <a:pt x="17727" y="11012"/>
                  <a:pt x="17695" y="11012"/>
                </a:cubicBezTo>
                <a:cubicBezTo>
                  <a:pt x="17663" y="11012"/>
                  <a:pt x="17637" y="10972"/>
                  <a:pt x="17637" y="10923"/>
                </a:cubicBezTo>
                <a:cubicBezTo>
                  <a:pt x="17637" y="10874"/>
                  <a:pt x="17663" y="10834"/>
                  <a:pt x="17695" y="10834"/>
                </a:cubicBezTo>
                <a:close/>
                <a:moveTo>
                  <a:pt x="17521" y="10834"/>
                </a:moveTo>
                <a:cubicBezTo>
                  <a:pt x="17553" y="10834"/>
                  <a:pt x="17578" y="10874"/>
                  <a:pt x="17578" y="10923"/>
                </a:cubicBezTo>
                <a:cubicBezTo>
                  <a:pt x="17578" y="10972"/>
                  <a:pt x="17553" y="11012"/>
                  <a:pt x="17521" y="11012"/>
                </a:cubicBezTo>
                <a:cubicBezTo>
                  <a:pt x="17489" y="11012"/>
                  <a:pt x="17464" y="10972"/>
                  <a:pt x="17464" y="10923"/>
                </a:cubicBezTo>
                <a:cubicBezTo>
                  <a:pt x="17464" y="10874"/>
                  <a:pt x="17489" y="10834"/>
                  <a:pt x="17521" y="10834"/>
                </a:cubicBezTo>
                <a:close/>
                <a:moveTo>
                  <a:pt x="17344" y="10834"/>
                </a:moveTo>
                <a:cubicBezTo>
                  <a:pt x="17376" y="10834"/>
                  <a:pt x="17402" y="10874"/>
                  <a:pt x="17402" y="10923"/>
                </a:cubicBezTo>
                <a:cubicBezTo>
                  <a:pt x="17402" y="10972"/>
                  <a:pt x="17376" y="11012"/>
                  <a:pt x="17344" y="11012"/>
                </a:cubicBezTo>
                <a:cubicBezTo>
                  <a:pt x="17313" y="11012"/>
                  <a:pt x="17287" y="10972"/>
                  <a:pt x="17287" y="10923"/>
                </a:cubicBezTo>
                <a:cubicBezTo>
                  <a:pt x="17287" y="10874"/>
                  <a:pt x="17313" y="10834"/>
                  <a:pt x="17344" y="10834"/>
                </a:cubicBezTo>
                <a:close/>
                <a:moveTo>
                  <a:pt x="17170" y="10834"/>
                </a:moveTo>
                <a:cubicBezTo>
                  <a:pt x="17202" y="10834"/>
                  <a:pt x="17228" y="10874"/>
                  <a:pt x="17228" y="10923"/>
                </a:cubicBezTo>
                <a:cubicBezTo>
                  <a:pt x="17228" y="10972"/>
                  <a:pt x="17202" y="11012"/>
                  <a:pt x="17170" y="11012"/>
                </a:cubicBezTo>
                <a:cubicBezTo>
                  <a:pt x="17139" y="11012"/>
                  <a:pt x="17113" y="10972"/>
                  <a:pt x="17113" y="10923"/>
                </a:cubicBezTo>
                <a:cubicBezTo>
                  <a:pt x="17113" y="10874"/>
                  <a:pt x="17139" y="10834"/>
                  <a:pt x="17170" y="10834"/>
                </a:cubicBezTo>
                <a:close/>
                <a:moveTo>
                  <a:pt x="16996" y="10834"/>
                </a:moveTo>
                <a:cubicBezTo>
                  <a:pt x="17027" y="10834"/>
                  <a:pt x="17053" y="10874"/>
                  <a:pt x="17053" y="10923"/>
                </a:cubicBezTo>
                <a:cubicBezTo>
                  <a:pt x="17053" y="10972"/>
                  <a:pt x="17027" y="11012"/>
                  <a:pt x="16996" y="11012"/>
                </a:cubicBezTo>
                <a:cubicBezTo>
                  <a:pt x="16964" y="11012"/>
                  <a:pt x="16938" y="10972"/>
                  <a:pt x="16938" y="10923"/>
                </a:cubicBezTo>
                <a:cubicBezTo>
                  <a:pt x="16938" y="10874"/>
                  <a:pt x="16964" y="10834"/>
                  <a:pt x="16996" y="10834"/>
                </a:cubicBezTo>
                <a:close/>
                <a:moveTo>
                  <a:pt x="16822" y="10834"/>
                </a:moveTo>
                <a:cubicBezTo>
                  <a:pt x="16854" y="10834"/>
                  <a:pt x="16879" y="10874"/>
                  <a:pt x="16879" y="10923"/>
                </a:cubicBezTo>
                <a:cubicBezTo>
                  <a:pt x="16879" y="10972"/>
                  <a:pt x="16854" y="11012"/>
                  <a:pt x="16822" y="11012"/>
                </a:cubicBezTo>
                <a:cubicBezTo>
                  <a:pt x="16790" y="11012"/>
                  <a:pt x="16764" y="10972"/>
                  <a:pt x="16764" y="10923"/>
                </a:cubicBezTo>
                <a:cubicBezTo>
                  <a:pt x="16764" y="10874"/>
                  <a:pt x="16790" y="10834"/>
                  <a:pt x="16822" y="10834"/>
                </a:cubicBezTo>
                <a:close/>
                <a:moveTo>
                  <a:pt x="16645" y="10834"/>
                </a:moveTo>
                <a:cubicBezTo>
                  <a:pt x="16677" y="10834"/>
                  <a:pt x="16703" y="10874"/>
                  <a:pt x="16703" y="10923"/>
                </a:cubicBezTo>
                <a:cubicBezTo>
                  <a:pt x="16703" y="10972"/>
                  <a:pt x="16677" y="11012"/>
                  <a:pt x="16645" y="11012"/>
                </a:cubicBezTo>
                <a:cubicBezTo>
                  <a:pt x="16614" y="11012"/>
                  <a:pt x="16588" y="10972"/>
                  <a:pt x="16588" y="10923"/>
                </a:cubicBezTo>
                <a:cubicBezTo>
                  <a:pt x="16588" y="10874"/>
                  <a:pt x="16614" y="10834"/>
                  <a:pt x="16645" y="10834"/>
                </a:cubicBezTo>
                <a:close/>
                <a:moveTo>
                  <a:pt x="16471" y="10834"/>
                </a:moveTo>
                <a:cubicBezTo>
                  <a:pt x="16503" y="10834"/>
                  <a:pt x="16529" y="10874"/>
                  <a:pt x="16529" y="10923"/>
                </a:cubicBezTo>
                <a:cubicBezTo>
                  <a:pt x="16529" y="10972"/>
                  <a:pt x="16503" y="11012"/>
                  <a:pt x="16471" y="11012"/>
                </a:cubicBezTo>
                <a:cubicBezTo>
                  <a:pt x="16439" y="11012"/>
                  <a:pt x="16414" y="10972"/>
                  <a:pt x="16414" y="10923"/>
                </a:cubicBezTo>
                <a:cubicBezTo>
                  <a:pt x="16414" y="10874"/>
                  <a:pt x="16439" y="10834"/>
                  <a:pt x="16471" y="10834"/>
                </a:cubicBezTo>
                <a:close/>
                <a:moveTo>
                  <a:pt x="16296" y="10834"/>
                </a:moveTo>
                <a:cubicBezTo>
                  <a:pt x="16328" y="10834"/>
                  <a:pt x="16354" y="10874"/>
                  <a:pt x="16354" y="10923"/>
                </a:cubicBezTo>
                <a:cubicBezTo>
                  <a:pt x="16354" y="10972"/>
                  <a:pt x="16328" y="11012"/>
                  <a:pt x="16296" y="11012"/>
                </a:cubicBezTo>
                <a:cubicBezTo>
                  <a:pt x="16265" y="11012"/>
                  <a:pt x="16239" y="10972"/>
                  <a:pt x="16239" y="10923"/>
                </a:cubicBezTo>
                <a:cubicBezTo>
                  <a:pt x="16239" y="10874"/>
                  <a:pt x="16265" y="10834"/>
                  <a:pt x="16296" y="10834"/>
                </a:cubicBezTo>
                <a:close/>
                <a:moveTo>
                  <a:pt x="16123" y="10834"/>
                </a:moveTo>
                <a:cubicBezTo>
                  <a:pt x="16154" y="10834"/>
                  <a:pt x="16180" y="10874"/>
                  <a:pt x="16180" y="10923"/>
                </a:cubicBezTo>
                <a:cubicBezTo>
                  <a:pt x="16180" y="10972"/>
                  <a:pt x="16154" y="11012"/>
                  <a:pt x="16123" y="11012"/>
                </a:cubicBezTo>
                <a:cubicBezTo>
                  <a:pt x="16091" y="11012"/>
                  <a:pt x="16065" y="10972"/>
                  <a:pt x="16065" y="10923"/>
                </a:cubicBezTo>
                <a:cubicBezTo>
                  <a:pt x="16065" y="10874"/>
                  <a:pt x="16091" y="10834"/>
                  <a:pt x="16123" y="10834"/>
                </a:cubicBezTo>
                <a:close/>
                <a:moveTo>
                  <a:pt x="15946" y="10834"/>
                </a:moveTo>
                <a:cubicBezTo>
                  <a:pt x="15978" y="10834"/>
                  <a:pt x="16004" y="10874"/>
                  <a:pt x="16004" y="10923"/>
                </a:cubicBezTo>
                <a:cubicBezTo>
                  <a:pt x="16004" y="10972"/>
                  <a:pt x="15978" y="11012"/>
                  <a:pt x="15946" y="11012"/>
                </a:cubicBezTo>
                <a:cubicBezTo>
                  <a:pt x="15915" y="11012"/>
                  <a:pt x="15889" y="10972"/>
                  <a:pt x="15889" y="10923"/>
                </a:cubicBezTo>
                <a:cubicBezTo>
                  <a:pt x="15889" y="10874"/>
                  <a:pt x="15915" y="10834"/>
                  <a:pt x="15946" y="10834"/>
                </a:cubicBezTo>
                <a:close/>
                <a:moveTo>
                  <a:pt x="15772" y="10834"/>
                </a:moveTo>
                <a:cubicBezTo>
                  <a:pt x="15804" y="10834"/>
                  <a:pt x="15830" y="10874"/>
                  <a:pt x="15830" y="10923"/>
                </a:cubicBezTo>
                <a:cubicBezTo>
                  <a:pt x="15830" y="10972"/>
                  <a:pt x="15804" y="11012"/>
                  <a:pt x="15772" y="11012"/>
                </a:cubicBezTo>
                <a:cubicBezTo>
                  <a:pt x="15741" y="11012"/>
                  <a:pt x="15715" y="10972"/>
                  <a:pt x="15715" y="10923"/>
                </a:cubicBezTo>
                <a:cubicBezTo>
                  <a:pt x="15715" y="10874"/>
                  <a:pt x="15741" y="10834"/>
                  <a:pt x="15772" y="10834"/>
                </a:cubicBezTo>
                <a:close/>
                <a:moveTo>
                  <a:pt x="15597" y="10834"/>
                </a:moveTo>
                <a:cubicBezTo>
                  <a:pt x="15629" y="10834"/>
                  <a:pt x="15655" y="10874"/>
                  <a:pt x="15655" y="10923"/>
                </a:cubicBezTo>
                <a:cubicBezTo>
                  <a:pt x="15655" y="10972"/>
                  <a:pt x="15629" y="11012"/>
                  <a:pt x="15597" y="11012"/>
                </a:cubicBezTo>
                <a:cubicBezTo>
                  <a:pt x="15566" y="11012"/>
                  <a:pt x="15540" y="10972"/>
                  <a:pt x="15540" y="10923"/>
                </a:cubicBezTo>
                <a:cubicBezTo>
                  <a:pt x="15540" y="10874"/>
                  <a:pt x="15566" y="10834"/>
                  <a:pt x="15597" y="10834"/>
                </a:cubicBezTo>
                <a:close/>
                <a:moveTo>
                  <a:pt x="15424" y="10834"/>
                </a:moveTo>
                <a:cubicBezTo>
                  <a:pt x="15455" y="10834"/>
                  <a:pt x="15481" y="10874"/>
                  <a:pt x="15481" y="10923"/>
                </a:cubicBezTo>
                <a:cubicBezTo>
                  <a:pt x="15481" y="10972"/>
                  <a:pt x="15455" y="11012"/>
                  <a:pt x="15424" y="11012"/>
                </a:cubicBezTo>
                <a:cubicBezTo>
                  <a:pt x="15392" y="11012"/>
                  <a:pt x="15366" y="10972"/>
                  <a:pt x="15366" y="10923"/>
                </a:cubicBezTo>
                <a:cubicBezTo>
                  <a:pt x="15366" y="10874"/>
                  <a:pt x="15392" y="10834"/>
                  <a:pt x="15424" y="10834"/>
                </a:cubicBezTo>
                <a:close/>
                <a:moveTo>
                  <a:pt x="15247" y="10834"/>
                </a:moveTo>
                <a:cubicBezTo>
                  <a:pt x="15279" y="10834"/>
                  <a:pt x="15305" y="10874"/>
                  <a:pt x="15305" y="10923"/>
                </a:cubicBezTo>
                <a:cubicBezTo>
                  <a:pt x="15305" y="10972"/>
                  <a:pt x="15279" y="11012"/>
                  <a:pt x="15247" y="11012"/>
                </a:cubicBezTo>
                <a:cubicBezTo>
                  <a:pt x="15215" y="11012"/>
                  <a:pt x="15190" y="10972"/>
                  <a:pt x="15190" y="10923"/>
                </a:cubicBezTo>
                <a:cubicBezTo>
                  <a:pt x="15190" y="10874"/>
                  <a:pt x="15215" y="10834"/>
                  <a:pt x="15247" y="10834"/>
                </a:cubicBezTo>
                <a:close/>
                <a:moveTo>
                  <a:pt x="15073" y="10834"/>
                </a:moveTo>
                <a:cubicBezTo>
                  <a:pt x="15105" y="10834"/>
                  <a:pt x="15131" y="10874"/>
                  <a:pt x="15131" y="10923"/>
                </a:cubicBezTo>
                <a:cubicBezTo>
                  <a:pt x="15131" y="10972"/>
                  <a:pt x="15105" y="11012"/>
                  <a:pt x="15073" y="11012"/>
                </a:cubicBezTo>
                <a:cubicBezTo>
                  <a:pt x="15041" y="11012"/>
                  <a:pt x="15016" y="10972"/>
                  <a:pt x="15016" y="10923"/>
                </a:cubicBezTo>
                <a:cubicBezTo>
                  <a:pt x="15016" y="10874"/>
                  <a:pt x="15041" y="10834"/>
                  <a:pt x="15073" y="10834"/>
                </a:cubicBezTo>
                <a:close/>
                <a:moveTo>
                  <a:pt x="14897" y="10834"/>
                </a:moveTo>
                <a:cubicBezTo>
                  <a:pt x="14929" y="10834"/>
                  <a:pt x="14955" y="10874"/>
                  <a:pt x="14955" y="10923"/>
                </a:cubicBezTo>
                <a:cubicBezTo>
                  <a:pt x="14955" y="10972"/>
                  <a:pt x="14929" y="11012"/>
                  <a:pt x="14897" y="11012"/>
                </a:cubicBezTo>
                <a:cubicBezTo>
                  <a:pt x="14866" y="11012"/>
                  <a:pt x="14840" y="10972"/>
                  <a:pt x="14840" y="10923"/>
                </a:cubicBezTo>
                <a:cubicBezTo>
                  <a:pt x="14840" y="10874"/>
                  <a:pt x="14866" y="10834"/>
                  <a:pt x="14897" y="10834"/>
                </a:cubicBezTo>
                <a:close/>
                <a:moveTo>
                  <a:pt x="14723" y="10834"/>
                </a:moveTo>
                <a:cubicBezTo>
                  <a:pt x="14755" y="10834"/>
                  <a:pt x="14781" y="10874"/>
                  <a:pt x="14781" y="10923"/>
                </a:cubicBezTo>
                <a:cubicBezTo>
                  <a:pt x="14781" y="10972"/>
                  <a:pt x="14755" y="11012"/>
                  <a:pt x="14723" y="11012"/>
                </a:cubicBezTo>
                <a:cubicBezTo>
                  <a:pt x="14692" y="11012"/>
                  <a:pt x="14666" y="10972"/>
                  <a:pt x="14666" y="10923"/>
                </a:cubicBezTo>
                <a:cubicBezTo>
                  <a:pt x="14666" y="10874"/>
                  <a:pt x="14692" y="10834"/>
                  <a:pt x="14723" y="10834"/>
                </a:cubicBezTo>
                <a:close/>
                <a:moveTo>
                  <a:pt x="14547" y="10834"/>
                </a:moveTo>
                <a:cubicBezTo>
                  <a:pt x="14579" y="10834"/>
                  <a:pt x="14604" y="10874"/>
                  <a:pt x="14604" y="10923"/>
                </a:cubicBezTo>
                <a:cubicBezTo>
                  <a:pt x="14604" y="10972"/>
                  <a:pt x="14579" y="11012"/>
                  <a:pt x="14547" y="11012"/>
                </a:cubicBezTo>
                <a:cubicBezTo>
                  <a:pt x="14515" y="11012"/>
                  <a:pt x="14490" y="10972"/>
                  <a:pt x="14490" y="10923"/>
                </a:cubicBezTo>
                <a:cubicBezTo>
                  <a:pt x="14490" y="10874"/>
                  <a:pt x="14515" y="10834"/>
                  <a:pt x="14547" y="10834"/>
                </a:cubicBezTo>
                <a:close/>
                <a:moveTo>
                  <a:pt x="14373" y="10834"/>
                </a:moveTo>
                <a:cubicBezTo>
                  <a:pt x="14405" y="10834"/>
                  <a:pt x="14430" y="10874"/>
                  <a:pt x="14430" y="10923"/>
                </a:cubicBezTo>
                <a:cubicBezTo>
                  <a:pt x="14430" y="10972"/>
                  <a:pt x="14405" y="11012"/>
                  <a:pt x="14373" y="11012"/>
                </a:cubicBezTo>
                <a:cubicBezTo>
                  <a:pt x="14341" y="11012"/>
                  <a:pt x="14316" y="10972"/>
                  <a:pt x="14316" y="10923"/>
                </a:cubicBezTo>
                <a:cubicBezTo>
                  <a:pt x="14316" y="10874"/>
                  <a:pt x="14341" y="10834"/>
                  <a:pt x="14373" y="10834"/>
                </a:cubicBezTo>
                <a:close/>
                <a:moveTo>
                  <a:pt x="14198" y="10834"/>
                </a:moveTo>
                <a:cubicBezTo>
                  <a:pt x="14230" y="10834"/>
                  <a:pt x="14256" y="10874"/>
                  <a:pt x="14256" y="10923"/>
                </a:cubicBezTo>
                <a:cubicBezTo>
                  <a:pt x="14256" y="10972"/>
                  <a:pt x="14230" y="11012"/>
                  <a:pt x="14198" y="11012"/>
                </a:cubicBezTo>
                <a:cubicBezTo>
                  <a:pt x="14166" y="11012"/>
                  <a:pt x="14141" y="10972"/>
                  <a:pt x="14141" y="10923"/>
                </a:cubicBezTo>
                <a:cubicBezTo>
                  <a:pt x="14141" y="10874"/>
                  <a:pt x="14166" y="10834"/>
                  <a:pt x="14198" y="10834"/>
                </a:cubicBezTo>
                <a:close/>
                <a:moveTo>
                  <a:pt x="14024" y="10834"/>
                </a:moveTo>
                <a:cubicBezTo>
                  <a:pt x="14056" y="10834"/>
                  <a:pt x="14082" y="10874"/>
                  <a:pt x="14082" y="10923"/>
                </a:cubicBezTo>
                <a:cubicBezTo>
                  <a:pt x="14082" y="10972"/>
                  <a:pt x="14056" y="11012"/>
                  <a:pt x="14024" y="11012"/>
                </a:cubicBezTo>
                <a:cubicBezTo>
                  <a:pt x="13993" y="11012"/>
                  <a:pt x="13967" y="10972"/>
                  <a:pt x="13967" y="10923"/>
                </a:cubicBezTo>
                <a:cubicBezTo>
                  <a:pt x="13967" y="10874"/>
                  <a:pt x="13993" y="10834"/>
                  <a:pt x="14024" y="10834"/>
                </a:cubicBezTo>
                <a:close/>
                <a:moveTo>
                  <a:pt x="13848" y="10834"/>
                </a:moveTo>
                <a:cubicBezTo>
                  <a:pt x="13880" y="10834"/>
                  <a:pt x="13905" y="10874"/>
                  <a:pt x="13905" y="10923"/>
                </a:cubicBezTo>
                <a:cubicBezTo>
                  <a:pt x="13905" y="10972"/>
                  <a:pt x="13880" y="11012"/>
                  <a:pt x="13848" y="11012"/>
                </a:cubicBezTo>
                <a:cubicBezTo>
                  <a:pt x="13816" y="11012"/>
                  <a:pt x="13790" y="10972"/>
                  <a:pt x="13790" y="10923"/>
                </a:cubicBezTo>
                <a:cubicBezTo>
                  <a:pt x="13790" y="10874"/>
                  <a:pt x="13816" y="10834"/>
                  <a:pt x="13848" y="10834"/>
                </a:cubicBezTo>
                <a:close/>
                <a:moveTo>
                  <a:pt x="13674" y="10834"/>
                </a:moveTo>
                <a:cubicBezTo>
                  <a:pt x="13706" y="10834"/>
                  <a:pt x="13731" y="10874"/>
                  <a:pt x="13731" y="10923"/>
                </a:cubicBezTo>
                <a:cubicBezTo>
                  <a:pt x="13731" y="10972"/>
                  <a:pt x="13706" y="11012"/>
                  <a:pt x="13674" y="11012"/>
                </a:cubicBezTo>
                <a:cubicBezTo>
                  <a:pt x="13642" y="11012"/>
                  <a:pt x="13616" y="10972"/>
                  <a:pt x="13616" y="10923"/>
                </a:cubicBezTo>
                <a:cubicBezTo>
                  <a:pt x="13616" y="10874"/>
                  <a:pt x="13642" y="10834"/>
                  <a:pt x="13674" y="10834"/>
                </a:cubicBezTo>
                <a:close/>
                <a:moveTo>
                  <a:pt x="13499" y="10834"/>
                </a:moveTo>
                <a:cubicBezTo>
                  <a:pt x="13531" y="10834"/>
                  <a:pt x="13557" y="10874"/>
                  <a:pt x="13557" y="10923"/>
                </a:cubicBezTo>
                <a:cubicBezTo>
                  <a:pt x="13557" y="10972"/>
                  <a:pt x="13531" y="11012"/>
                  <a:pt x="13499" y="11012"/>
                </a:cubicBezTo>
                <a:cubicBezTo>
                  <a:pt x="13468" y="11012"/>
                  <a:pt x="13442" y="10972"/>
                  <a:pt x="13442" y="10923"/>
                </a:cubicBezTo>
                <a:cubicBezTo>
                  <a:pt x="13442" y="10874"/>
                  <a:pt x="13468" y="10834"/>
                  <a:pt x="13499" y="10834"/>
                </a:cubicBezTo>
                <a:close/>
                <a:moveTo>
                  <a:pt x="13325" y="10834"/>
                </a:moveTo>
                <a:cubicBezTo>
                  <a:pt x="13357" y="10834"/>
                  <a:pt x="13383" y="10874"/>
                  <a:pt x="13383" y="10923"/>
                </a:cubicBezTo>
                <a:cubicBezTo>
                  <a:pt x="13383" y="10972"/>
                  <a:pt x="13357" y="11012"/>
                  <a:pt x="13325" y="11012"/>
                </a:cubicBezTo>
                <a:cubicBezTo>
                  <a:pt x="13294" y="11012"/>
                  <a:pt x="13268" y="10972"/>
                  <a:pt x="13268" y="10923"/>
                </a:cubicBezTo>
                <a:cubicBezTo>
                  <a:pt x="13268" y="10874"/>
                  <a:pt x="13294" y="10834"/>
                  <a:pt x="13325" y="10834"/>
                </a:cubicBezTo>
                <a:close/>
                <a:moveTo>
                  <a:pt x="12975" y="10834"/>
                </a:moveTo>
                <a:cubicBezTo>
                  <a:pt x="13007" y="10834"/>
                  <a:pt x="13032" y="10874"/>
                  <a:pt x="13032" y="10923"/>
                </a:cubicBezTo>
                <a:cubicBezTo>
                  <a:pt x="13032" y="10972"/>
                  <a:pt x="13007" y="11012"/>
                  <a:pt x="12975" y="11012"/>
                </a:cubicBezTo>
                <a:cubicBezTo>
                  <a:pt x="12943" y="11012"/>
                  <a:pt x="12917" y="10972"/>
                  <a:pt x="12917" y="10923"/>
                </a:cubicBezTo>
                <a:cubicBezTo>
                  <a:pt x="12917" y="10874"/>
                  <a:pt x="12943" y="10834"/>
                  <a:pt x="12975" y="10834"/>
                </a:cubicBezTo>
                <a:close/>
                <a:moveTo>
                  <a:pt x="12800" y="10834"/>
                </a:moveTo>
                <a:cubicBezTo>
                  <a:pt x="12832" y="10834"/>
                  <a:pt x="12858" y="10874"/>
                  <a:pt x="12858" y="10923"/>
                </a:cubicBezTo>
                <a:cubicBezTo>
                  <a:pt x="12858" y="10972"/>
                  <a:pt x="12832" y="11012"/>
                  <a:pt x="12800" y="11012"/>
                </a:cubicBezTo>
                <a:cubicBezTo>
                  <a:pt x="12768" y="11012"/>
                  <a:pt x="12743" y="10972"/>
                  <a:pt x="12743" y="10923"/>
                </a:cubicBezTo>
                <a:cubicBezTo>
                  <a:pt x="12743" y="10874"/>
                  <a:pt x="12768" y="10834"/>
                  <a:pt x="12800" y="10834"/>
                </a:cubicBezTo>
                <a:close/>
                <a:moveTo>
                  <a:pt x="11750" y="10834"/>
                </a:moveTo>
                <a:cubicBezTo>
                  <a:pt x="11782" y="10834"/>
                  <a:pt x="11807" y="10874"/>
                  <a:pt x="11807" y="10923"/>
                </a:cubicBezTo>
                <a:cubicBezTo>
                  <a:pt x="11807" y="10972"/>
                  <a:pt x="11782" y="11012"/>
                  <a:pt x="11750" y="11012"/>
                </a:cubicBezTo>
                <a:cubicBezTo>
                  <a:pt x="11718" y="11012"/>
                  <a:pt x="11692" y="10972"/>
                  <a:pt x="11692" y="10923"/>
                </a:cubicBezTo>
                <a:cubicBezTo>
                  <a:pt x="11692" y="10874"/>
                  <a:pt x="11718" y="10834"/>
                  <a:pt x="11750" y="10834"/>
                </a:cubicBezTo>
                <a:close/>
                <a:moveTo>
                  <a:pt x="11576" y="10834"/>
                </a:moveTo>
                <a:cubicBezTo>
                  <a:pt x="11608" y="10834"/>
                  <a:pt x="11633" y="10874"/>
                  <a:pt x="11633" y="10923"/>
                </a:cubicBezTo>
                <a:cubicBezTo>
                  <a:pt x="11633" y="10972"/>
                  <a:pt x="11608" y="11012"/>
                  <a:pt x="11576" y="11012"/>
                </a:cubicBezTo>
                <a:cubicBezTo>
                  <a:pt x="11544" y="11012"/>
                  <a:pt x="11518" y="10972"/>
                  <a:pt x="11518" y="10923"/>
                </a:cubicBezTo>
                <a:cubicBezTo>
                  <a:pt x="11518" y="10874"/>
                  <a:pt x="11544" y="10834"/>
                  <a:pt x="11576" y="10834"/>
                </a:cubicBezTo>
                <a:close/>
                <a:moveTo>
                  <a:pt x="11401" y="10834"/>
                </a:moveTo>
                <a:cubicBezTo>
                  <a:pt x="11433" y="10834"/>
                  <a:pt x="11459" y="10874"/>
                  <a:pt x="11459" y="10923"/>
                </a:cubicBezTo>
                <a:cubicBezTo>
                  <a:pt x="11459" y="10972"/>
                  <a:pt x="11433" y="11012"/>
                  <a:pt x="11401" y="11012"/>
                </a:cubicBezTo>
                <a:cubicBezTo>
                  <a:pt x="11369" y="11012"/>
                  <a:pt x="11344" y="10972"/>
                  <a:pt x="11344" y="10923"/>
                </a:cubicBezTo>
                <a:cubicBezTo>
                  <a:pt x="11344" y="10874"/>
                  <a:pt x="11369" y="10834"/>
                  <a:pt x="11401" y="10834"/>
                </a:cubicBezTo>
                <a:close/>
                <a:moveTo>
                  <a:pt x="11227" y="10834"/>
                </a:moveTo>
                <a:cubicBezTo>
                  <a:pt x="11259" y="10834"/>
                  <a:pt x="11284" y="10874"/>
                  <a:pt x="11284" y="10923"/>
                </a:cubicBezTo>
                <a:cubicBezTo>
                  <a:pt x="11284" y="10972"/>
                  <a:pt x="11259" y="11012"/>
                  <a:pt x="11227" y="11012"/>
                </a:cubicBezTo>
                <a:cubicBezTo>
                  <a:pt x="11195" y="11012"/>
                  <a:pt x="11170" y="10972"/>
                  <a:pt x="11170" y="10923"/>
                </a:cubicBezTo>
                <a:cubicBezTo>
                  <a:pt x="11170" y="10874"/>
                  <a:pt x="11195" y="10834"/>
                  <a:pt x="11227" y="10834"/>
                </a:cubicBezTo>
                <a:close/>
                <a:moveTo>
                  <a:pt x="10877" y="10834"/>
                </a:moveTo>
                <a:cubicBezTo>
                  <a:pt x="10908" y="10834"/>
                  <a:pt x="10934" y="10874"/>
                  <a:pt x="10934" y="10923"/>
                </a:cubicBezTo>
                <a:cubicBezTo>
                  <a:pt x="10934" y="10972"/>
                  <a:pt x="10908" y="11012"/>
                  <a:pt x="10877" y="11012"/>
                </a:cubicBezTo>
                <a:cubicBezTo>
                  <a:pt x="10845" y="11012"/>
                  <a:pt x="10819" y="10972"/>
                  <a:pt x="10819" y="10923"/>
                </a:cubicBezTo>
                <a:cubicBezTo>
                  <a:pt x="10819" y="10874"/>
                  <a:pt x="10845" y="10834"/>
                  <a:pt x="10877" y="10834"/>
                </a:cubicBezTo>
                <a:close/>
                <a:moveTo>
                  <a:pt x="10547" y="10832"/>
                </a:moveTo>
                <a:cubicBezTo>
                  <a:pt x="10578" y="10832"/>
                  <a:pt x="10604" y="10872"/>
                  <a:pt x="10604" y="10922"/>
                </a:cubicBezTo>
                <a:cubicBezTo>
                  <a:pt x="10604" y="10971"/>
                  <a:pt x="10578" y="11011"/>
                  <a:pt x="10547" y="11011"/>
                </a:cubicBezTo>
                <a:cubicBezTo>
                  <a:pt x="10515" y="11011"/>
                  <a:pt x="10489" y="10971"/>
                  <a:pt x="10489" y="10922"/>
                </a:cubicBezTo>
                <a:cubicBezTo>
                  <a:pt x="10489" y="10872"/>
                  <a:pt x="10515" y="10832"/>
                  <a:pt x="10547" y="10832"/>
                </a:cubicBezTo>
                <a:close/>
                <a:moveTo>
                  <a:pt x="10370" y="10832"/>
                </a:moveTo>
                <a:cubicBezTo>
                  <a:pt x="10401" y="10832"/>
                  <a:pt x="10427" y="10872"/>
                  <a:pt x="10427" y="10922"/>
                </a:cubicBezTo>
                <a:cubicBezTo>
                  <a:pt x="10427" y="10971"/>
                  <a:pt x="10401" y="11011"/>
                  <a:pt x="10370" y="11011"/>
                </a:cubicBezTo>
                <a:cubicBezTo>
                  <a:pt x="10338" y="11011"/>
                  <a:pt x="10312" y="10971"/>
                  <a:pt x="10312" y="10922"/>
                </a:cubicBezTo>
                <a:cubicBezTo>
                  <a:pt x="10312" y="10872"/>
                  <a:pt x="10338" y="10832"/>
                  <a:pt x="10370" y="10832"/>
                </a:cubicBezTo>
                <a:close/>
                <a:moveTo>
                  <a:pt x="10196" y="10832"/>
                </a:moveTo>
                <a:cubicBezTo>
                  <a:pt x="10228" y="10832"/>
                  <a:pt x="10253" y="10872"/>
                  <a:pt x="10253" y="10922"/>
                </a:cubicBezTo>
                <a:cubicBezTo>
                  <a:pt x="10253" y="10971"/>
                  <a:pt x="10228" y="11011"/>
                  <a:pt x="10196" y="11011"/>
                </a:cubicBezTo>
                <a:cubicBezTo>
                  <a:pt x="10164" y="11011"/>
                  <a:pt x="10138" y="10971"/>
                  <a:pt x="10138" y="10922"/>
                </a:cubicBezTo>
                <a:cubicBezTo>
                  <a:pt x="10138" y="10872"/>
                  <a:pt x="10164" y="10832"/>
                  <a:pt x="10196" y="10832"/>
                </a:cubicBezTo>
                <a:close/>
                <a:moveTo>
                  <a:pt x="10021" y="10832"/>
                </a:moveTo>
                <a:cubicBezTo>
                  <a:pt x="10053" y="10832"/>
                  <a:pt x="10079" y="10872"/>
                  <a:pt x="10079" y="10922"/>
                </a:cubicBezTo>
                <a:cubicBezTo>
                  <a:pt x="10079" y="10971"/>
                  <a:pt x="10053" y="11011"/>
                  <a:pt x="10021" y="11011"/>
                </a:cubicBezTo>
                <a:cubicBezTo>
                  <a:pt x="9989" y="11011"/>
                  <a:pt x="9964" y="10971"/>
                  <a:pt x="9964" y="10922"/>
                </a:cubicBezTo>
                <a:cubicBezTo>
                  <a:pt x="9964" y="10872"/>
                  <a:pt x="9989" y="10832"/>
                  <a:pt x="10021" y="10832"/>
                </a:cubicBezTo>
                <a:close/>
                <a:moveTo>
                  <a:pt x="9847" y="10832"/>
                </a:moveTo>
                <a:cubicBezTo>
                  <a:pt x="9879" y="10832"/>
                  <a:pt x="9905" y="10872"/>
                  <a:pt x="9905" y="10922"/>
                </a:cubicBezTo>
                <a:cubicBezTo>
                  <a:pt x="9905" y="10971"/>
                  <a:pt x="9879" y="11011"/>
                  <a:pt x="9847" y="11011"/>
                </a:cubicBezTo>
                <a:cubicBezTo>
                  <a:pt x="9815" y="11011"/>
                  <a:pt x="9790" y="10971"/>
                  <a:pt x="9790" y="10922"/>
                </a:cubicBezTo>
                <a:cubicBezTo>
                  <a:pt x="9790" y="10872"/>
                  <a:pt x="9815" y="10832"/>
                  <a:pt x="9847" y="10832"/>
                </a:cubicBezTo>
                <a:close/>
                <a:moveTo>
                  <a:pt x="9671" y="10832"/>
                </a:moveTo>
                <a:cubicBezTo>
                  <a:pt x="9702" y="10832"/>
                  <a:pt x="9728" y="10872"/>
                  <a:pt x="9728" y="10922"/>
                </a:cubicBezTo>
                <a:cubicBezTo>
                  <a:pt x="9728" y="10971"/>
                  <a:pt x="9702" y="11011"/>
                  <a:pt x="9671" y="11011"/>
                </a:cubicBezTo>
                <a:cubicBezTo>
                  <a:pt x="9639" y="11011"/>
                  <a:pt x="9613" y="10971"/>
                  <a:pt x="9613" y="10922"/>
                </a:cubicBezTo>
                <a:cubicBezTo>
                  <a:pt x="9613" y="10872"/>
                  <a:pt x="9639" y="10832"/>
                  <a:pt x="9671" y="10832"/>
                </a:cubicBezTo>
                <a:close/>
                <a:moveTo>
                  <a:pt x="5825" y="10832"/>
                </a:moveTo>
                <a:cubicBezTo>
                  <a:pt x="5856" y="10832"/>
                  <a:pt x="5882" y="10872"/>
                  <a:pt x="5882" y="10922"/>
                </a:cubicBezTo>
                <a:cubicBezTo>
                  <a:pt x="5882" y="10971"/>
                  <a:pt x="5856" y="11011"/>
                  <a:pt x="5825" y="11011"/>
                </a:cubicBezTo>
                <a:cubicBezTo>
                  <a:pt x="5793" y="11011"/>
                  <a:pt x="5767" y="10971"/>
                  <a:pt x="5767" y="10922"/>
                </a:cubicBezTo>
                <a:cubicBezTo>
                  <a:pt x="5767" y="10872"/>
                  <a:pt x="5793" y="10832"/>
                  <a:pt x="5825" y="10832"/>
                </a:cubicBezTo>
                <a:close/>
                <a:moveTo>
                  <a:pt x="5651" y="10832"/>
                </a:moveTo>
                <a:cubicBezTo>
                  <a:pt x="5682" y="10832"/>
                  <a:pt x="5708" y="10872"/>
                  <a:pt x="5708" y="10922"/>
                </a:cubicBezTo>
                <a:cubicBezTo>
                  <a:pt x="5708" y="10971"/>
                  <a:pt x="5682" y="11011"/>
                  <a:pt x="5651" y="11011"/>
                </a:cubicBezTo>
                <a:cubicBezTo>
                  <a:pt x="5619" y="11011"/>
                  <a:pt x="5593" y="10971"/>
                  <a:pt x="5593" y="10922"/>
                </a:cubicBezTo>
                <a:cubicBezTo>
                  <a:pt x="5593" y="10872"/>
                  <a:pt x="5619" y="10832"/>
                  <a:pt x="5651" y="10832"/>
                </a:cubicBezTo>
                <a:close/>
                <a:moveTo>
                  <a:pt x="5474" y="10832"/>
                </a:moveTo>
                <a:cubicBezTo>
                  <a:pt x="5506" y="10832"/>
                  <a:pt x="5532" y="10872"/>
                  <a:pt x="5532" y="10922"/>
                </a:cubicBezTo>
                <a:cubicBezTo>
                  <a:pt x="5532" y="10971"/>
                  <a:pt x="5506" y="11011"/>
                  <a:pt x="5474" y="11011"/>
                </a:cubicBezTo>
                <a:cubicBezTo>
                  <a:pt x="5443" y="11011"/>
                  <a:pt x="5417" y="10971"/>
                  <a:pt x="5417" y="10922"/>
                </a:cubicBezTo>
                <a:cubicBezTo>
                  <a:pt x="5417" y="10872"/>
                  <a:pt x="5443" y="10832"/>
                  <a:pt x="5474" y="10832"/>
                </a:cubicBezTo>
                <a:close/>
                <a:moveTo>
                  <a:pt x="5300" y="10832"/>
                </a:moveTo>
                <a:cubicBezTo>
                  <a:pt x="5332" y="10832"/>
                  <a:pt x="5358" y="10872"/>
                  <a:pt x="5358" y="10922"/>
                </a:cubicBezTo>
                <a:cubicBezTo>
                  <a:pt x="5358" y="10971"/>
                  <a:pt x="5332" y="11011"/>
                  <a:pt x="5300" y="11011"/>
                </a:cubicBezTo>
                <a:cubicBezTo>
                  <a:pt x="5268" y="11011"/>
                  <a:pt x="5243" y="10971"/>
                  <a:pt x="5243" y="10922"/>
                </a:cubicBezTo>
                <a:cubicBezTo>
                  <a:pt x="5243" y="10872"/>
                  <a:pt x="5268" y="10832"/>
                  <a:pt x="5300" y="10832"/>
                </a:cubicBezTo>
                <a:close/>
                <a:moveTo>
                  <a:pt x="5125" y="10832"/>
                </a:moveTo>
                <a:cubicBezTo>
                  <a:pt x="5157" y="10832"/>
                  <a:pt x="5183" y="10872"/>
                  <a:pt x="5183" y="10922"/>
                </a:cubicBezTo>
                <a:cubicBezTo>
                  <a:pt x="5183" y="10971"/>
                  <a:pt x="5157" y="11011"/>
                  <a:pt x="5125" y="11011"/>
                </a:cubicBezTo>
                <a:cubicBezTo>
                  <a:pt x="5094" y="11011"/>
                  <a:pt x="5068" y="10971"/>
                  <a:pt x="5068" y="10922"/>
                </a:cubicBezTo>
                <a:cubicBezTo>
                  <a:pt x="5068" y="10872"/>
                  <a:pt x="5094" y="10832"/>
                  <a:pt x="5125" y="10832"/>
                </a:cubicBezTo>
                <a:close/>
                <a:moveTo>
                  <a:pt x="4952" y="10832"/>
                </a:moveTo>
                <a:cubicBezTo>
                  <a:pt x="4983" y="10832"/>
                  <a:pt x="5009" y="10872"/>
                  <a:pt x="5009" y="10922"/>
                </a:cubicBezTo>
                <a:cubicBezTo>
                  <a:pt x="5009" y="10971"/>
                  <a:pt x="4983" y="11011"/>
                  <a:pt x="4952" y="11011"/>
                </a:cubicBezTo>
                <a:cubicBezTo>
                  <a:pt x="4920" y="11011"/>
                  <a:pt x="4894" y="10971"/>
                  <a:pt x="4894" y="10922"/>
                </a:cubicBezTo>
                <a:cubicBezTo>
                  <a:pt x="4894" y="10872"/>
                  <a:pt x="4920" y="10832"/>
                  <a:pt x="4952" y="10832"/>
                </a:cubicBezTo>
                <a:close/>
                <a:moveTo>
                  <a:pt x="4775" y="10832"/>
                </a:moveTo>
                <a:cubicBezTo>
                  <a:pt x="4807" y="10832"/>
                  <a:pt x="4833" y="10872"/>
                  <a:pt x="4833" y="10922"/>
                </a:cubicBezTo>
                <a:cubicBezTo>
                  <a:pt x="4833" y="10971"/>
                  <a:pt x="4807" y="11011"/>
                  <a:pt x="4775" y="11011"/>
                </a:cubicBezTo>
                <a:cubicBezTo>
                  <a:pt x="4743" y="11011"/>
                  <a:pt x="4718" y="10971"/>
                  <a:pt x="4718" y="10922"/>
                </a:cubicBezTo>
                <a:cubicBezTo>
                  <a:pt x="4718" y="10872"/>
                  <a:pt x="4743" y="10832"/>
                  <a:pt x="4775" y="10832"/>
                </a:cubicBezTo>
                <a:close/>
                <a:moveTo>
                  <a:pt x="4601" y="10832"/>
                </a:moveTo>
                <a:cubicBezTo>
                  <a:pt x="4633" y="10832"/>
                  <a:pt x="4658" y="10872"/>
                  <a:pt x="4658" y="10922"/>
                </a:cubicBezTo>
                <a:cubicBezTo>
                  <a:pt x="4658" y="10971"/>
                  <a:pt x="4633" y="11011"/>
                  <a:pt x="4601" y="11011"/>
                </a:cubicBezTo>
                <a:cubicBezTo>
                  <a:pt x="4569" y="11011"/>
                  <a:pt x="4544" y="10971"/>
                  <a:pt x="4544" y="10922"/>
                </a:cubicBezTo>
                <a:cubicBezTo>
                  <a:pt x="4544" y="10872"/>
                  <a:pt x="4569" y="10832"/>
                  <a:pt x="4601" y="10832"/>
                </a:cubicBezTo>
                <a:close/>
                <a:moveTo>
                  <a:pt x="4427" y="10832"/>
                </a:moveTo>
                <a:cubicBezTo>
                  <a:pt x="4458" y="10832"/>
                  <a:pt x="4484" y="10872"/>
                  <a:pt x="4484" y="10922"/>
                </a:cubicBezTo>
                <a:cubicBezTo>
                  <a:pt x="4484" y="10971"/>
                  <a:pt x="4458" y="11011"/>
                  <a:pt x="4427" y="11011"/>
                </a:cubicBezTo>
                <a:cubicBezTo>
                  <a:pt x="4395" y="11011"/>
                  <a:pt x="4369" y="10971"/>
                  <a:pt x="4369" y="10922"/>
                </a:cubicBezTo>
                <a:cubicBezTo>
                  <a:pt x="4369" y="10872"/>
                  <a:pt x="4395" y="10832"/>
                  <a:pt x="4427" y="10832"/>
                </a:cubicBezTo>
                <a:close/>
                <a:moveTo>
                  <a:pt x="4253" y="10832"/>
                </a:moveTo>
                <a:cubicBezTo>
                  <a:pt x="4284" y="10832"/>
                  <a:pt x="4310" y="10872"/>
                  <a:pt x="4310" y="10922"/>
                </a:cubicBezTo>
                <a:cubicBezTo>
                  <a:pt x="4310" y="10971"/>
                  <a:pt x="4284" y="11011"/>
                  <a:pt x="4253" y="11011"/>
                </a:cubicBezTo>
                <a:cubicBezTo>
                  <a:pt x="4221" y="11011"/>
                  <a:pt x="4195" y="10971"/>
                  <a:pt x="4195" y="10922"/>
                </a:cubicBezTo>
                <a:cubicBezTo>
                  <a:pt x="4195" y="10872"/>
                  <a:pt x="4221" y="10832"/>
                  <a:pt x="4253" y="10832"/>
                </a:cubicBezTo>
                <a:close/>
                <a:moveTo>
                  <a:pt x="4076" y="10832"/>
                </a:moveTo>
                <a:cubicBezTo>
                  <a:pt x="4108" y="10832"/>
                  <a:pt x="4134" y="10872"/>
                  <a:pt x="4134" y="10922"/>
                </a:cubicBezTo>
                <a:cubicBezTo>
                  <a:pt x="4134" y="10971"/>
                  <a:pt x="4108" y="11011"/>
                  <a:pt x="4076" y="11011"/>
                </a:cubicBezTo>
                <a:cubicBezTo>
                  <a:pt x="4044" y="11011"/>
                  <a:pt x="4019" y="10971"/>
                  <a:pt x="4019" y="10922"/>
                </a:cubicBezTo>
                <a:cubicBezTo>
                  <a:pt x="4019" y="10872"/>
                  <a:pt x="4044" y="10832"/>
                  <a:pt x="4076" y="10832"/>
                </a:cubicBezTo>
                <a:close/>
                <a:moveTo>
                  <a:pt x="3902" y="10832"/>
                </a:moveTo>
                <a:cubicBezTo>
                  <a:pt x="3934" y="10832"/>
                  <a:pt x="3960" y="10872"/>
                  <a:pt x="3960" y="10922"/>
                </a:cubicBezTo>
                <a:cubicBezTo>
                  <a:pt x="3960" y="10971"/>
                  <a:pt x="3934" y="11011"/>
                  <a:pt x="3902" y="11011"/>
                </a:cubicBezTo>
                <a:cubicBezTo>
                  <a:pt x="3870" y="11011"/>
                  <a:pt x="3845" y="10971"/>
                  <a:pt x="3845" y="10922"/>
                </a:cubicBezTo>
                <a:cubicBezTo>
                  <a:pt x="3845" y="10872"/>
                  <a:pt x="3870" y="10832"/>
                  <a:pt x="3902" y="10832"/>
                </a:cubicBezTo>
                <a:close/>
                <a:moveTo>
                  <a:pt x="3726" y="10832"/>
                </a:moveTo>
                <a:cubicBezTo>
                  <a:pt x="3758" y="10832"/>
                  <a:pt x="3784" y="10872"/>
                  <a:pt x="3784" y="10922"/>
                </a:cubicBezTo>
                <a:cubicBezTo>
                  <a:pt x="3784" y="10971"/>
                  <a:pt x="3758" y="11011"/>
                  <a:pt x="3726" y="11011"/>
                </a:cubicBezTo>
                <a:cubicBezTo>
                  <a:pt x="3695" y="11011"/>
                  <a:pt x="3669" y="10971"/>
                  <a:pt x="3669" y="10922"/>
                </a:cubicBezTo>
                <a:cubicBezTo>
                  <a:pt x="3669" y="10872"/>
                  <a:pt x="3695" y="10832"/>
                  <a:pt x="3726" y="10832"/>
                </a:cubicBezTo>
                <a:close/>
                <a:moveTo>
                  <a:pt x="3552" y="10832"/>
                </a:moveTo>
                <a:cubicBezTo>
                  <a:pt x="3584" y="10832"/>
                  <a:pt x="3610" y="10872"/>
                  <a:pt x="3610" y="10922"/>
                </a:cubicBezTo>
                <a:cubicBezTo>
                  <a:pt x="3610" y="10971"/>
                  <a:pt x="3584" y="11011"/>
                  <a:pt x="3552" y="11011"/>
                </a:cubicBezTo>
                <a:cubicBezTo>
                  <a:pt x="3521" y="11011"/>
                  <a:pt x="3495" y="10971"/>
                  <a:pt x="3495" y="10922"/>
                </a:cubicBezTo>
                <a:cubicBezTo>
                  <a:pt x="3495" y="10872"/>
                  <a:pt x="3521" y="10832"/>
                  <a:pt x="3552" y="10832"/>
                </a:cubicBezTo>
                <a:close/>
                <a:moveTo>
                  <a:pt x="3376" y="10832"/>
                </a:moveTo>
                <a:cubicBezTo>
                  <a:pt x="3408" y="10832"/>
                  <a:pt x="3433" y="10872"/>
                  <a:pt x="3433" y="10922"/>
                </a:cubicBezTo>
                <a:cubicBezTo>
                  <a:pt x="3433" y="10971"/>
                  <a:pt x="3408" y="11011"/>
                  <a:pt x="3376" y="11011"/>
                </a:cubicBezTo>
                <a:cubicBezTo>
                  <a:pt x="3344" y="11011"/>
                  <a:pt x="3319" y="10971"/>
                  <a:pt x="3319" y="10922"/>
                </a:cubicBezTo>
                <a:cubicBezTo>
                  <a:pt x="3319" y="10872"/>
                  <a:pt x="3344" y="10832"/>
                  <a:pt x="3376" y="10832"/>
                </a:cubicBezTo>
                <a:close/>
                <a:moveTo>
                  <a:pt x="3202" y="10832"/>
                </a:moveTo>
                <a:cubicBezTo>
                  <a:pt x="3234" y="10832"/>
                  <a:pt x="3259" y="10872"/>
                  <a:pt x="3259" y="10922"/>
                </a:cubicBezTo>
                <a:cubicBezTo>
                  <a:pt x="3259" y="10971"/>
                  <a:pt x="3234" y="11011"/>
                  <a:pt x="3202" y="11011"/>
                </a:cubicBezTo>
                <a:cubicBezTo>
                  <a:pt x="3170" y="11011"/>
                  <a:pt x="3145" y="10971"/>
                  <a:pt x="3145" y="10922"/>
                </a:cubicBezTo>
                <a:cubicBezTo>
                  <a:pt x="3145" y="10872"/>
                  <a:pt x="3170" y="10832"/>
                  <a:pt x="3202" y="10832"/>
                </a:cubicBezTo>
                <a:close/>
                <a:moveTo>
                  <a:pt x="3027" y="10832"/>
                </a:moveTo>
                <a:cubicBezTo>
                  <a:pt x="3059" y="10832"/>
                  <a:pt x="3085" y="10872"/>
                  <a:pt x="3085" y="10922"/>
                </a:cubicBezTo>
                <a:cubicBezTo>
                  <a:pt x="3085" y="10971"/>
                  <a:pt x="3059" y="11011"/>
                  <a:pt x="3027" y="11011"/>
                </a:cubicBezTo>
                <a:cubicBezTo>
                  <a:pt x="2996" y="11011"/>
                  <a:pt x="2970" y="10971"/>
                  <a:pt x="2970" y="10922"/>
                </a:cubicBezTo>
                <a:cubicBezTo>
                  <a:pt x="2970" y="10872"/>
                  <a:pt x="2996" y="10832"/>
                  <a:pt x="3027" y="10832"/>
                </a:cubicBezTo>
                <a:close/>
                <a:moveTo>
                  <a:pt x="2853" y="10832"/>
                </a:moveTo>
                <a:cubicBezTo>
                  <a:pt x="2885" y="10832"/>
                  <a:pt x="2911" y="10872"/>
                  <a:pt x="2911" y="10922"/>
                </a:cubicBezTo>
                <a:cubicBezTo>
                  <a:pt x="2911" y="10971"/>
                  <a:pt x="2885" y="11011"/>
                  <a:pt x="2853" y="11011"/>
                </a:cubicBezTo>
                <a:cubicBezTo>
                  <a:pt x="2821" y="11011"/>
                  <a:pt x="2796" y="10971"/>
                  <a:pt x="2796" y="10922"/>
                </a:cubicBezTo>
                <a:cubicBezTo>
                  <a:pt x="2796" y="10872"/>
                  <a:pt x="2821" y="10832"/>
                  <a:pt x="2853" y="10832"/>
                </a:cubicBezTo>
                <a:close/>
                <a:moveTo>
                  <a:pt x="2677" y="10832"/>
                </a:moveTo>
                <a:cubicBezTo>
                  <a:pt x="2709" y="10832"/>
                  <a:pt x="2735" y="10872"/>
                  <a:pt x="2735" y="10922"/>
                </a:cubicBezTo>
                <a:cubicBezTo>
                  <a:pt x="2735" y="10971"/>
                  <a:pt x="2709" y="11011"/>
                  <a:pt x="2677" y="11011"/>
                </a:cubicBezTo>
                <a:cubicBezTo>
                  <a:pt x="2645" y="11011"/>
                  <a:pt x="2620" y="10971"/>
                  <a:pt x="2620" y="10922"/>
                </a:cubicBezTo>
                <a:cubicBezTo>
                  <a:pt x="2620" y="10872"/>
                  <a:pt x="2645" y="10832"/>
                  <a:pt x="2677" y="10832"/>
                </a:cubicBezTo>
                <a:close/>
                <a:moveTo>
                  <a:pt x="18744" y="10562"/>
                </a:moveTo>
                <a:cubicBezTo>
                  <a:pt x="18775" y="10562"/>
                  <a:pt x="18801" y="10602"/>
                  <a:pt x="18801" y="10651"/>
                </a:cubicBezTo>
                <a:cubicBezTo>
                  <a:pt x="18801" y="10701"/>
                  <a:pt x="18775" y="10741"/>
                  <a:pt x="18744" y="10741"/>
                </a:cubicBezTo>
                <a:cubicBezTo>
                  <a:pt x="18712" y="10741"/>
                  <a:pt x="18686" y="10701"/>
                  <a:pt x="18686" y="10651"/>
                </a:cubicBezTo>
                <a:cubicBezTo>
                  <a:pt x="18686" y="10602"/>
                  <a:pt x="18712" y="10562"/>
                  <a:pt x="18744" y="10562"/>
                </a:cubicBezTo>
                <a:close/>
                <a:moveTo>
                  <a:pt x="18395" y="10562"/>
                </a:moveTo>
                <a:cubicBezTo>
                  <a:pt x="18426" y="10562"/>
                  <a:pt x="18452" y="10602"/>
                  <a:pt x="18452" y="10651"/>
                </a:cubicBezTo>
                <a:cubicBezTo>
                  <a:pt x="18452" y="10701"/>
                  <a:pt x="18426" y="10741"/>
                  <a:pt x="18395" y="10741"/>
                </a:cubicBezTo>
                <a:cubicBezTo>
                  <a:pt x="18363" y="10741"/>
                  <a:pt x="18337" y="10701"/>
                  <a:pt x="18337" y="10651"/>
                </a:cubicBezTo>
                <a:cubicBezTo>
                  <a:pt x="18337" y="10602"/>
                  <a:pt x="18363" y="10562"/>
                  <a:pt x="18395" y="10562"/>
                </a:cubicBezTo>
                <a:close/>
                <a:moveTo>
                  <a:pt x="18221" y="10562"/>
                </a:moveTo>
                <a:cubicBezTo>
                  <a:pt x="18253" y="10562"/>
                  <a:pt x="18278" y="10602"/>
                  <a:pt x="18278" y="10651"/>
                </a:cubicBezTo>
                <a:cubicBezTo>
                  <a:pt x="18278" y="10701"/>
                  <a:pt x="18253" y="10741"/>
                  <a:pt x="18221" y="10741"/>
                </a:cubicBezTo>
                <a:cubicBezTo>
                  <a:pt x="18189" y="10741"/>
                  <a:pt x="18163" y="10701"/>
                  <a:pt x="18163" y="10651"/>
                </a:cubicBezTo>
                <a:cubicBezTo>
                  <a:pt x="18163" y="10602"/>
                  <a:pt x="18189" y="10562"/>
                  <a:pt x="18221" y="10562"/>
                </a:cubicBezTo>
                <a:close/>
                <a:moveTo>
                  <a:pt x="18045" y="10562"/>
                </a:moveTo>
                <a:cubicBezTo>
                  <a:pt x="18076" y="10562"/>
                  <a:pt x="18102" y="10602"/>
                  <a:pt x="18102" y="10651"/>
                </a:cubicBezTo>
                <a:cubicBezTo>
                  <a:pt x="18102" y="10701"/>
                  <a:pt x="18076" y="10741"/>
                  <a:pt x="18045" y="10741"/>
                </a:cubicBezTo>
                <a:cubicBezTo>
                  <a:pt x="18013" y="10741"/>
                  <a:pt x="17987" y="10701"/>
                  <a:pt x="17987" y="10651"/>
                </a:cubicBezTo>
                <a:cubicBezTo>
                  <a:pt x="17987" y="10602"/>
                  <a:pt x="18013" y="10562"/>
                  <a:pt x="18045" y="10562"/>
                </a:cubicBezTo>
                <a:close/>
                <a:moveTo>
                  <a:pt x="17871" y="10562"/>
                </a:moveTo>
                <a:cubicBezTo>
                  <a:pt x="17902" y="10562"/>
                  <a:pt x="17928" y="10602"/>
                  <a:pt x="17928" y="10651"/>
                </a:cubicBezTo>
                <a:cubicBezTo>
                  <a:pt x="17928" y="10701"/>
                  <a:pt x="17902" y="10741"/>
                  <a:pt x="17871" y="10741"/>
                </a:cubicBezTo>
                <a:cubicBezTo>
                  <a:pt x="17839" y="10741"/>
                  <a:pt x="17813" y="10701"/>
                  <a:pt x="17813" y="10651"/>
                </a:cubicBezTo>
                <a:cubicBezTo>
                  <a:pt x="17813" y="10602"/>
                  <a:pt x="17839" y="10562"/>
                  <a:pt x="17871" y="10562"/>
                </a:cubicBezTo>
                <a:close/>
                <a:moveTo>
                  <a:pt x="17695" y="10562"/>
                </a:moveTo>
                <a:cubicBezTo>
                  <a:pt x="17727" y="10562"/>
                  <a:pt x="17752" y="10602"/>
                  <a:pt x="17752" y="10651"/>
                </a:cubicBezTo>
                <a:cubicBezTo>
                  <a:pt x="17752" y="10701"/>
                  <a:pt x="17727" y="10741"/>
                  <a:pt x="17695" y="10741"/>
                </a:cubicBezTo>
                <a:cubicBezTo>
                  <a:pt x="17663" y="10741"/>
                  <a:pt x="17637" y="10701"/>
                  <a:pt x="17637" y="10651"/>
                </a:cubicBezTo>
                <a:cubicBezTo>
                  <a:pt x="17637" y="10602"/>
                  <a:pt x="17663" y="10562"/>
                  <a:pt x="17695" y="10562"/>
                </a:cubicBezTo>
                <a:close/>
                <a:moveTo>
                  <a:pt x="17521" y="10562"/>
                </a:moveTo>
                <a:cubicBezTo>
                  <a:pt x="17553" y="10562"/>
                  <a:pt x="17578" y="10602"/>
                  <a:pt x="17578" y="10651"/>
                </a:cubicBezTo>
                <a:cubicBezTo>
                  <a:pt x="17578" y="10701"/>
                  <a:pt x="17553" y="10741"/>
                  <a:pt x="17521" y="10741"/>
                </a:cubicBezTo>
                <a:cubicBezTo>
                  <a:pt x="17489" y="10741"/>
                  <a:pt x="17464" y="10701"/>
                  <a:pt x="17464" y="10651"/>
                </a:cubicBezTo>
                <a:cubicBezTo>
                  <a:pt x="17464" y="10602"/>
                  <a:pt x="17489" y="10562"/>
                  <a:pt x="17521" y="10562"/>
                </a:cubicBezTo>
                <a:close/>
                <a:moveTo>
                  <a:pt x="17345" y="10562"/>
                </a:moveTo>
                <a:cubicBezTo>
                  <a:pt x="17376" y="10562"/>
                  <a:pt x="17402" y="10602"/>
                  <a:pt x="17402" y="10651"/>
                </a:cubicBezTo>
                <a:cubicBezTo>
                  <a:pt x="17402" y="10701"/>
                  <a:pt x="17376" y="10741"/>
                  <a:pt x="17345" y="10741"/>
                </a:cubicBezTo>
                <a:cubicBezTo>
                  <a:pt x="17313" y="10741"/>
                  <a:pt x="17287" y="10701"/>
                  <a:pt x="17287" y="10651"/>
                </a:cubicBezTo>
                <a:cubicBezTo>
                  <a:pt x="17287" y="10602"/>
                  <a:pt x="17313" y="10562"/>
                  <a:pt x="17345" y="10562"/>
                </a:cubicBezTo>
                <a:close/>
                <a:moveTo>
                  <a:pt x="17171" y="10562"/>
                </a:moveTo>
                <a:cubicBezTo>
                  <a:pt x="17202" y="10562"/>
                  <a:pt x="17228" y="10602"/>
                  <a:pt x="17228" y="10651"/>
                </a:cubicBezTo>
                <a:cubicBezTo>
                  <a:pt x="17228" y="10701"/>
                  <a:pt x="17202" y="10741"/>
                  <a:pt x="17171" y="10741"/>
                </a:cubicBezTo>
                <a:cubicBezTo>
                  <a:pt x="17139" y="10741"/>
                  <a:pt x="17113" y="10701"/>
                  <a:pt x="17113" y="10651"/>
                </a:cubicBezTo>
                <a:cubicBezTo>
                  <a:pt x="17113" y="10602"/>
                  <a:pt x="17139" y="10562"/>
                  <a:pt x="17171" y="10562"/>
                </a:cubicBezTo>
                <a:close/>
                <a:moveTo>
                  <a:pt x="16996" y="10562"/>
                </a:moveTo>
                <a:cubicBezTo>
                  <a:pt x="17028" y="10562"/>
                  <a:pt x="17053" y="10602"/>
                  <a:pt x="17053" y="10651"/>
                </a:cubicBezTo>
                <a:cubicBezTo>
                  <a:pt x="17053" y="10701"/>
                  <a:pt x="17028" y="10741"/>
                  <a:pt x="16996" y="10741"/>
                </a:cubicBezTo>
                <a:cubicBezTo>
                  <a:pt x="16964" y="10741"/>
                  <a:pt x="16938" y="10701"/>
                  <a:pt x="16938" y="10651"/>
                </a:cubicBezTo>
                <a:cubicBezTo>
                  <a:pt x="16938" y="10602"/>
                  <a:pt x="16964" y="10562"/>
                  <a:pt x="16996" y="10562"/>
                </a:cubicBezTo>
                <a:close/>
                <a:moveTo>
                  <a:pt x="16822" y="10562"/>
                </a:moveTo>
                <a:cubicBezTo>
                  <a:pt x="16854" y="10562"/>
                  <a:pt x="16879" y="10602"/>
                  <a:pt x="16879" y="10651"/>
                </a:cubicBezTo>
                <a:cubicBezTo>
                  <a:pt x="16879" y="10701"/>
                  <a:pt x="16854" y="10741"/>
                  <a:pt x="16822" y="10741"/>
                </a:cubicBezTo>
                <a:cubicBezTo>
                  <a:pt x="16790" y="10741"/>
                  <a:pt x="16764" y="10701"/>
                  <a:pt x="16764" y="10651"/>
                </a:cubicBezTo>
                <a:cubicBezTo>
                  <a:pt x="16764" y="10602"/>
                  <a:pt x="16790" y="10562"/>
                  <a:pt x="16822" y="10562"/>
                </a:cubicBezTo>
                <a:close/>
                <a:moveTo>
                  <a:pt x="16645" y="10562"/>
                </a:moveTo>
                <a:cubicBezTo>
                  <a:pt x="16677" y="10562"/>
                  <a:pt x="16703" y="10602"/>
                  <a:pt x="16703" y="10651"/>
                </a:cubicBezTo>
                <a:cubicBezTo>
                  <a:pt x="16703" y="10701"/>
                  <a:pt x="16677" y="10741"/>
                  <a:pt x="16645" y="10741"/>
                </a:cubicBezTo>
                <a:cubicBezTo>
                  <a:pt x="16614" y="10741"/>
                  <a:pt x="16588" y="10701"/>
                  <a:pt x="16588" y="10651"/>
                </a:cubicBezTo>
                <a:cubicBezTo>
                  <a:pt x="16588" y="10602"/>
                  <a:pt x="16614" y="10562"/>
                  <a:pt x="16645" y="10562"/>
                </a:cubicBezTo>
                <a:close/>
                <a:moveTo>
                  <a:pt x="16471" y="10562"/>
                </a:moveTo>
                <a:cubicBezTo>
                  <a:pt x="16503" y="10562"/>
                  <a:pt x="16529" y="10602"/>
                  <a:pt x="16529" y="10651"/>
                </a:cubicBezTo>
                <a:cubicBezTo>
                  <a:pt x="16529" y="10701"/>
                  <a:pt x="16503" y="10741"/>
                  <a:pt x="16471" y="10741"/>
                </a:cubicBezTo>
                <a:cubicBezTo>
                  <a:pt x="16440" y="10741"/>
                  <a:pt x="16414" y="10701"/>
                  <a:pt x="16414" y="10651"/>
                </a:cubicBezTo>
                <a:cubicBezTo>
                  <a:pt x="16414" y="10602"/>
                  <a:pt x="16440" y="10562"/>
                  <a:pt x="16471" y="10562"/>
                </a:cubicBezTo>
                <a:close/>
                <a:moveTo>
                  <a:pt x="16297" y="10562"/>
                </a:moveTo>
                <a:cubicBezTo>
                  <a:pt x="16328" y="10562"/>
                  <a:pt x="16354" y="10602"/>
                  <a:pt x="16354" y="10651"/>
                </a:cubicBezTo>
                <a:cubicBezTo>
                  <a:pt x="16354" y="10701"/>
                  <a:pt x="16328" y="10741"/>
                  <a:pt x="16297" y="10741"/>
                </a:cubicBezTo>
                <a:cubicBezTo>
                  <a:pt x="16265" y="10741"/>
                  <a:pt x="16239" y="10701"/>
                  <a:pt x="16239" y="10651"/>
                </a:cubicBezTo>
                <a:cubicBezTo>
                  <a:pt x="16239" y="10602"/>
                  <a:pt x="16265" y="10562"/>
                  <a:pt x="16297" y="10562"/>
                </a:cubicBezTo>
                <a:close/>
                <a:moveTo>
                  <a:pt x="16123" y="10562"/>
                </a:moveTo>
                <a:cubicBezTo>
                  <a:pt x="16154" y="10562"/>
                  <a:pt x="16180" y="10602"/>
                  <a:pt x="16180" y="10651"/>
                </a:cubicBezTo>
                <a:cubicBezTo>
                  <a:pt x="16180" y="10701"/>
                  <a:pt x="16154" y="10741"/>
                  <a:pt x="16123" y="10741"/>
                </a:cubicBezTo>
                <a:cubicBezTo>
                  <a:pt x="16091" y="10741"/>
                  <a:pt x="16065" y="10701"/>
                  <a:pt x="16065" y="10651"/>
                </a:cubicBezTo>
                <a:cubicBezTo>
                  <a:pt x="16065" y="10602"/>
                  <a:pt x="16091" y="10562"/>
                  <a:pt x="16123" y="10562"/>
                </a:cubicBezTo>
                <a:close/>
                <a:moveTo>
                  <a:pt x="15947" y="10562"/>
                </a:moveTo>
                <a:cubicBezTo>
                  <a:pt x="15978" y="10562"/>
                  <a:pt x="16004" y="10602"/>
                  <a:pt x="16004" y="10651"/>
                </a:cubicBezTo>
                <a:cubicBezTo>
                  <a:pt x="16004" y="10701"/>
                  <a:pt x="15978" y="10741"/>
                  <a:pt x="15947" y="10741"/>
                </a:cubicBezTo>
                <a:cubicBezTo>
                  <a:pt x="15915" y="10741"/>
                  <a:pt x="15889" y="10701"/>
                  <a:pt x="15889" y="10651"/>
                </a:cubicBezTo>
                <a:cubicBezTo>
                  <a:pt x="15889" y="10602"/>
                  <a:pt x="15915" y="10562"/>
                  <a:pt x="15947" y="10562"/>
                </a:cubicBezTo>
                <a:close/>
                <a:moveTo>
                  <a:pt x="15772" y="10562"/>
                </a:moveTo>
                <a:cubicBezTo>
                  <a:pt x="15804" y="10562"/>
                  <a:pt x="15830" y="10602"/>
                  <a:pt x="15830" y="10651"/>
                </a:cubicBezTo>
                <a:cubicBezTo>
                  <a:pt x="15830" y="10701"/>
                  <a:pt x="15804" y="10741"/>
                  <a:pt x="15772" y="10741"/>
                </a:cubicBezTo>
                <a:cubicBezTo>
                  <a:pt x="15741" y="10741"/>
                  <a:pt x="15715" y="10701"/>
                  <a:pt x="15715" y="10651"/>
                </a:cubicBezTo>
                <a:cubicBezTo>
                  <a:pt x="15715" y="10602"/>
                  <a:pt x="15741" y="10562"/>
                  <a:pt x="15772" y="10562"/>
                </a:cubicBezTo>
                <a:close/>
                <a:moveTo>
                  <a:pt x="15598" y="10562"/>
                </a:moveTo>
                <a:cubicBezTo>
                  <a:pt x="15629" y="10562"/>
                  <a:pt x="15655" y="10602"/>
                  <a:pt x="15655" y="10651"/>
                </a:cubicBezTo>
                <a:cubicBezTo>
                  <a:pt x="15655" y="10701"/>
                  <a:pt x="15629" y="10741"/>
                  <a:pt x="15598" y="10741"/>
                </a:cubicBezTo>
                <a:cubicBezTo>
                  <a:pt x="15566" y="10741"/>
                  <a:pt x="15540" y="10701"/>
                  <a:pt x="15540" y="10651"/>
                </a:cubicBezTo>
                <a:cubicBezTo>
                  <a:pt x="15540" y="10602"/>
                  <a:pt x="15566" y="10562"/>
                  <a:pt x="15598" y="10562"/>
                </a:cubicBezTo>
                <a:close/>
                <a:moveTo>
                  <a:pt x="15424" y="10562"/>
                </a:moveTo>
                <a:cubicBezTo>
                  <a:pt x="15455" y="10562"/>
                  <a:pt x="15481" y="10602"/>
                  <a:pt x="15481" y="10651"/>
                </a:cubicBezTo>
                <a:cubicBezTo>
                  <a:pt x="15481" y="10701"/>
                  <a:pt x="15455" y="10741"/>
                  <a:pt x="15424" y="10741"/>
                </a:cubicBezTo>
                <a:cubicBezTo>
                  <a:pt x="15392" y="10741"/>
                  <a:pt x="15366" y="10701"/>
                  <a:pt x="15366" y="10651"/>
                </a:cubicBezTo>
                <a:cubicBezTo>
                  <a:pt x="15366" y="10602"/>
                  <a:pt x="15392" y="10562"/>
                  <a:pt x="15424" y="10562"/>
                </a:cubicBezTo>
                <a:close/>
                <a:moveTo>
                  <a:pt x="15247" y="10562"/>
                </a:moveTo>
                <a:cubicBezTo>
                  <a:pt x="15279" y="10562"/>
                  <a:pt x="15305" y="10602"/>
                  <a:pt x="15305" y="10651"/>
                </a:cubicBezTo>
                <a:cubicBezTo>
                  <a:pt x="15305" y="10701"/>
                  <a:pt x="15279" y="10741"/>
                  <a:pt x="15247" y="10741"/>
                </a:cubicBezTo>
                <a:cubicBezTo>
                  <a:pt x="15215" y="10741"/>
                  <a:pt x="15190" y="10701"/>
                  <a:pt x="15190" y="10651"/>
                </a:cubicBezTo>
                <a:cubicBezTo>
                  <a:pt x="15190" y="10602"/>
                  <a:pt x="15215" y="10562"/>
                  <a:pt x="15247" y="10562"/>
                </a:cubicBezTo>
                <a:close/>
                <a:moveTo>
                  <a:pt x="15073" y="10562"/>
                </a:moveTo>
                <a:cubicBezTo>
                  <a:pt x="15105" y="10562"/>
                  <a:pt x="15131" y="10602"/>
                  <a:pt x="15131" y="10651"/>
                </a:cubicBezTo>
                <a:cubicBezTo>
                  <a:pt x="15131" y="10701"/>
                  <a:pt x="15105" y="10741"/>
                  <a:pt x="15073" y="10741"/>
                </a:cubicBezTo>
                <a:cubicBezTo>
                  <a:pt x="15041" y="10741"/>
                  <a:pt x="15016" y="10701"/>
                  <a:pt x="15016" y="10651"/>
                </a:cubicBezTo>
                <a:cubicBezTo>
                  <a:pt x="15016" y="10602"/>
                  <a:pt x="15041" y="10562"/>
                  <a:pt x="15073" y="10562"/>
                </a:cubicBezTo>
                <a:close/>
                <a:moveTo>
                  <a:pt x="14898" y="10562"/>
                </a:moveTo>
                <a:cubicBezTo>
                  <a:pt x="14929" y="10562"/>
                  <a:pt x="14955" y="10602"/>
                  <a:pt x="14955" y="10651"/>
                </a:cubicBezTo>
                <a:cubicBezTo>
                  <a:pt x="14955" y="10701"/>
                  <a:pt x="14929" y="10741"/>
                  <a:pt x="14898" y="10741"/>
                </a:cubicBezTo>
                <a:cubicBezTo>
                  <a:pt x="14866" y="10741"/>
                  <a:pt x="14840" y="10701"/>
                  <a:pt x="14840" y="10651"/>
                </a:cubicBezTo>
                <a:cubicBezTo>
                  <a:pt x="14840" y="10602"/>
                  <a:pt x="14866" y="10562"/>
                  <a:pt x="14898" y="10562"/>
                </a:cubicBezTo>
                <a:close/>
                <a:moveTo>
                  <a:pt x="14724" y="10562"/>
                </a:moveTo>
                <a:cubicBezTo>
                  <a:pt x="14755" y="10562"/>
                  <a:pt x="14781" y="10602"/>
                  <a:pt x="14781" y="10651"/>
                </a:cubicBezTo>
                <a:cubicBezTo>
                  <a:pt x="14781" y="10701"/>
                  <a:pt x="14755" y="10741"/>
                  <a:pt x="14724" y="10741"/>
                </a:cubicBezTo>
                <a:cubicBezTo>
                  <a:pt x="14692" y="10741"/>
                  <a:pt x="14666" y="10701"/>
                  <a:pt x="14666" y="10651"/>
                </a:cubicBezTo>
                <a:cubicBezTo>
                  <a:pt x="14666" y="10602"/>
                  <a:pt x="14692" y="10562"/>
                  <a:pt x="14724" y="10562"/>
                </a:cubicBezTo>
                <a:close/>
                <a:moveTo>
                  <a:pt x="14547" y="10562"/>
                </a:moveTo>
                <a:cubicBezTo>
                  <a:pt x="14579" y="10562"/>
                  <a:pt x="14605" y="10602"/>
                  <a:pt x="14605" y="10651"/>
                </a:cubicBezTo>
                <a:cubicBezTo>
                  <a:pt x="14605" y="10701"/>
                  <a:pt x="14579" y="10741"/>
                  <a:pt x="14547" y="10741"/>
                </a:cubicBezTo>
                <a:cubicBezTo>
                  <a:pt x="14515" y="10741"/>
                  <a:pt x="14490" y="10701"/>
                  <a:pt x="14490" y="10651"/>
                </a:cubicBezTo>
                <a:cubicBezTo>
                  <a:pt x="14490" y="10602"/>
                  <a:pt x="14515" y="10562"/>
                  <a:pt x="14547" y="10562"/>
                </a:cubicBezTo>
                <a:close/>
                <a:moveTo>
                  <a:pt x="14373" y="10562"/>
                </a:moveTo>
                <a:cubicBezTo>
                  <a:pt x="14405" y="10562"/>
                  <a:pt x="14431" y="10602"/>
                  <a:pt x="14431" y="10651"/>
                </a:cubicBezTo>
                <a:cubicBezTo>
                  <a:pt x="14431" y="10701"/>
                  <a:pt x="14405" y="10741"/>
                  <a:pt x="14373" y="10741"/>
                </a:cubicBezTo>
                <a:cubicBezTo>
                  <a:pt x="14341" y="10741"/>
                  <a:pt x="14316" y="10701"/>
                  <a:pt x="14316" y="10651"/>
                </a:cubicBezTo>
                <a:cubicBezTo>
                  <a:pt x="14316" y="10602"/>
                  <a:pt x="14341" y="10562"/>
                  <a:pt x="14373" y="10562"/>
                </a:cubicBezTo>
                <a:close/>
                <a:moveTo>
                  <a:pt x="14198" y="10562"/>
                </a:moveTo>
                <a:cubicBezTo>
                  <a:pt x="14230" y="10562"/>
                  <a:pt x="14256" y="10602"/>
                  <a:pt x="14256" y="10651"/>
                </a:cubicBezTo>
                <a:cubicBezTo>
                  <a:pt x="14256" y="10701"/>
                  <a:pt x="14230" y="10741"/>
                  <a:pt x="14198" y="10741"/>
                </a:cubicBezTo>
                <a:cubicBezTo>
                  <a:pt x="14167" y="10741"/>
                  <a:pt x="14141" y="10701"/>
                  <a:pt x="14141" y="10651"/>
                </a:cubicBezTo>
                <a:cubicBezTo>
                  <a:pt x="14141" y="10602"/>
                  <a:pt x="14167" y="10562"/>
                  <a:pt x="14198" y="10562"/>
                </a:cubicBezTo>
                <a:close/>
                <a:moveTo>
                  <a:pt x="14025" y="10562"/>
                </a:moveTo>
                <a:cubicBezTo>
                  <a:pt x="14056" y="10562"/>
                  <a:pt x="14082" y="10602"/>
                  <a:pt x="14082" y="10651"/>
                </a:cubicBezTo>
                <a:cubicBezTo>
                  <a:pt x="14082" y="10701"/>
                  <a:pt x="14056" y="10741"/>
                  <a:pt x="14025" y="10741"/>
                </a:cubicBezTo>
                <a:cubicBezTo>
                  <a:pt x="13993" y="10741"/>
                  <a:pt x="13967" y="10701"/>
                  <a:pt x="13967" y="10651"/>
                </a:cubicBezTo>
                <a:cubicBezTo>
                  <a:pt x="13967" y="10602"/>
                  <a:pt x="13993" y="10562"/>
                  <a:pt x="14025" y="10562"/>
                </a:cubicBezTo>
                <a:close/>
                <a:moveTo>
                  <a:pt x="13848" y="10562"/>
                </a:moveTo>
                <a:cubicBezTo>
                  <a:pt x="13880" y="10562"/>
                  <a:pt x="13906" y="10602"/>
                  <a:pt x="13906" y="10651"/>
                </a:cubicBezTo>
                <a:cubicBezTo>
                  <a:pt x="13906" y="10701"/>
                  <a:pt x="13880" y="10741"/>
                  <a:pt x="13848" y="10741"/>
                </a:cubicBezTo>
                <a:cubicBezTo>
                  <a:pt x="13817" y="10741"/>
                  <a:pt x="13791" y="10701"/>
                  <a:pt x="13791" y="10651"/>
                </a:cubicBezTo>
                <a:cubicBezTo>
                  <a:pt x="13791" y="10602"/>
                  <a:pt x="13817" y="10562"/>
                  <a:pt x="13848" y="10562"/>
                </a:cubicBezTo>
                <a:close/>
                <a:moveTo>
                  <a:pt x="13674" y="10562"/>
                </a:moveTo>
                <a:cubicBezTo>
                  <a:pt x="13706" y="10562"/>
                  <a:pt x="13731" y="10602"/>
                  <a:pt x="13731" y="10651"/>
                </a:cubicBezTo>
                <a:cubicBezTo>
                  <a:pt x="13731" y="10701"/>
                  <a:pt x="13706" y="10741"/>
                  <a:pt x="13674" y="10741"/>
                </a:cubicBezTo>
                <a:cubicBezTo>
                  <a:pt x="13642" y="10741"/>
                  <a:pt x="13617" y="10701"/>
                  <a:pt x="13617" y="10651"/>
                </a:cubicBezTo>
                <a:cubicBezTo>
                  <a:pt x="13617" y="10602"/>
                  <a:pt x="13642" y="10562"/>
                  <a:pt x="13674" y="10562"/>
                </a:cubicBezTo>
                <a:close/>
                <a:moveTo>
                  <a:pt x="13499" y="10562"/>
                </a:moveTo>
                <a:cubicBezTo>
                  <a:pt x="13531" y="10562"/>
                  <a:pt x="13557" y="10602"/>
                  <a:pt x="13557" y="10651"/>
                </a:cubicBezTo>
                <a:cubicBezTo>
                  <a:pt x="13557" y="10701"/>
                  <a:pt x="13531" y="10741"/>
                  <a:pt x="13499" y="10741"/>
                </a:cubicBezTo>
                <a:cubicBezTo>
                  <a:pt x="13468" y="10741"/>
                  <a:pt x="13442" y="10701"/>
                  <a:pt x="13442" y="10651"/>
                </a:cubicBezTo>
                <a:cubicBezTo>
                  <a:pt x="13442" y="10602"/>
                  <a:pt x="13468" y="10562"/>
                  <a:pt x="13499" y="10562"/>
                </a:cubicBezTo>
                <a:close/>
                <a:moveTo>
                  <a:pt x="13326" y="10562"/>
                </a:moveTo>
                <a:cubicBezTo>
                  <a:pt x="13357" y="10562"/>
                  <a:pt x="13383" y="10602"/>
                  <a:pt x="13383" y="10651"/>
                </a:cubicBezTo>
                <a:cubicBezTo>
                  <a:pt x="13383" y="10701"/>
                  <a:pt x="13357" y="10741"/>
                  <a:pt x="13326" y="10741"/>
                </a:cubicBezTo>
                <a:cubicBezTo>
                  <a:pt x="13294" y="10741"/>
                  <a:pt x="13268" y="10701"/>
                  <a:pt x="13268" y="10651"/>
                </a:cubicBezTo>
                <a:cubicBezTo>
                  <a:pt x="13268" y="10602"/>
                  <a:pt x="13294" y="10562"/>
                  <a:pt x="13326" y="10562"/>
                </a:cubicBezTo>
                <a:close/>
                <a:moveTo>
                  <a:pt x="12975" y="10562"/>
                </a:moveTo>
                <a:cubicBezTo>
                  <a:pt x="13007" y="10562"/>
                  <a:pt x="13032" y="10602"/>
                  <a:pt x="13032" y="10651"/>
                </a:cubicBezTo>
                <a:cubicBezTo>
                  <a:pt x="13032" y="10701"/>
                  <a:pt x="13007" y="10741"/>
                  <a:pt x="12975" y="10741"/>
                </a:cubicBezTo>
                <a:cubicBezTo>
                  <a:pt x="12943" y="10741"/>
                  <a:pt x="12917" y="10701"/>
                  <a:pt x="12917" y="10651"/>
                </a:cubicBezTo>
                <a:cubicBezTo>
                  <a:pt x="12917" y="10602"/>
                  <a:pt x="12943" y="10562"/>
                  <a:pt x="12975" y="10562"/>
                </a:cubicBezTo>
                <a:close/>
                <a:moveTo>
                  <a:pt x="12800" y="10562"/>
                </a:moveTo>
                <a:cubicBezTo>
                  <a:pt x="12832" y="10562"/>
                  <a:pt x="12858" y="10602"/>
                  <a:pt x="12858" y="10651"/>
                </a:cubicBezTo>
                <a:cubicBezTo>
                  <a:pt x="12858" y="10701"/>
                  <a:pt x="12832" y="10741"/>
                  <a:pt x="12800" y="10741"/>
                </a:cubicBezTo>
                <a:cubicBezTo>
                  <a:pt x="12768" y="10741"/>
                  <a:pt x="12743" y="10701"/>
                  <a:pt x="12743" y="10651"/>
                </a:cubicBezTo>
                <a:cubicBezTo>
                  <a:pt x="12743" y="10602"/>
                  <a:pt x="12768" y="10562"/>
                  <a:pt x="12800" y="10562"/>
                </a:cubicBezTo>
                <a:close/>
                <a:moveTo>
                  <a:pt x="12626" y="10562"/>
                </a:moveTo>
                <a:cubicBezTo>
                  <a:pt x="12658" y="10562"/>
                  <a:pt x="12684" y="10602"/>
                  <a:pt x="12684" y="10651"/>
                </a:cubicBezTo>
                <a:cubicBezTo>
                  <a:pt x="12684" y="10701"/>
                  <a:pt x="12658" y="10741"/>
                  <a:pt x="12626" y="10741"/>
                </a:cubicBezTo>
                <a:cubicBezTo>
                  <a:pt x="12594" y="10741"/>
                  <a:pt x="12569" y="10701"/>
                  <a:pt x="12569" y="10651"/>
                </a:cubicBezTo>
                <a:cubicBezTo>
                  <a:pt x="12569" y="10602"/>
                  <a:pt x="12594" y="10562"/>
                  <a:pt x="12626" y="10562"/>
                </a:cubicBezTo>
                <a:close/>
                <a:moveTo>
                  <a:pt x="12276" y="10562"/>
                </a:moveTo>
                <a:cubicBezTo>
                  <a:pt x="12307" y="10562"/>
                  <a:pt x="12333" y="10602"/>
                  <a:pt x="12333" y="10651"/>
                </a:cubicBezTo>
                <a:cubicBezTo>
                  <a:pt x="12333" y="10701"/>
                  <a:pt x="12307" y="10741"/>
                  <a:pt x="12276" y="10741"/>
                </a:cubicBezTo>
                <a:cubicBezTo>
                  <a:pt x="12244" y="10741"/>
                  <a:pt x="12218" y="10701"/>
                  <a:pt x="12218" y="10651"/>
                </a:cubicBezTo>
                <a:cubicBezTo>
                  <a:pt x="12218" y="10602"/>
                  <a:pt x="12244" y="10562"/>
                  <a:pt x="12276" y="10562"/>
                </a:cubicBezTo>
                <a:close/>
                <a:moveTo>
                  <a:pt x="11926" y="10562"/>
                </a:moveTo>
                <a:cubicBezTo>
                  <a:pt x="11958" y="10562"/>
                  <a:pt x="11984" y="10602"/>
                  <a:pt x="11984" y="10651"/>
                </a:cubicBezTo>
                <a:cubicBezTo>
                  <a:pt x="11984" y="10701"/>
                  <a:pt x="11958" y="10741"/>
                  <a:pt x="11926" y="10741"/>
                </a:cubicBezTo>
                <a:cubicBezTo>
                  <a:pt x="11894" y="10741"/>
                  <a:pt x="11869" y="10701"/>
                  <a:pt x="11869" y="10651"/>
                </a:cubicBezTo>
                <a:cubicBezTo>
                  <a:pt x="11869" y="10602"/>
                  <a:pt x="11894" y="10562"/>
                  <a:pt x="11926" y="10562"/>
                </a:cubicBezTo>
                <a:close/>
                <a:moveTo>
                  <a:pt x="11750" y="10562"/>
                </a:moveTo>
                <a:cubicBezTo>
                  <a:pt x="11782" y="10562"/>
                  <a:pt x="11807" y="10602"/>
                  <a:pt x="11807" y="10651"/>
                </a:cubicBezTo>
                <a:cubicBezTo>
                  <a:pt x="11807" y="10701"/>
                  <a:pt x="11782" y="10741"/>
                  <a:pt x="11750" y="10741"/>
                </a:cubicBezTo>
                <a:cubicBezTo>
                  <a:pt x="11718" y="10741"/>
                  <a:pt x="11692" y="10701"/>
                  <a:pt x="11692" y="10651"/>
                </a:cubicBezTo>
                <a:cubicBezTo>
                  <a:pt x="11692" y="10602"/>
                  <a:pt x="11718" y="10562"/>
                  <a:pt x="11750" y="10562"/>
                </a:cubicBezTo>
                <a:close/>
                <a:moveTo>
                  <a:pt x="11576" y="10562"/>
                </a:moveTo>
                <a:cubicBezTo>
                  <a:pt x="11608" y="10562"/>
                  <a:pt x="11633" y="10602"/>
                  <a:pt x="11633" y="10651"/>
                </a:cubicBezTo>
                <a:cubicBezTo>
                  <a:pt x="11633" y="10701"/>
                  <a:pt x="11608" y="10741"/>
                  <a:pt x="11576" y="10741"/>
                </a:cubicBezTo>
                <a:cubicBezTo>
                  <a:pt x="11544" y="10741"/>
                  <a:pt x="11518" y="10701"/>
                  <a:pt x="11518" y="10651"/>
                </a:cubicBezTo>
                <a:cubicBezTo>
                  <a:pt x="11518" y="10602"/>
                  <a:pt x="11544" y="10562"/>
                  <a:pt x="11576" y="10562"/>
                </a:cubicBezTo>
                <a:close/>
                <a:moveTo>
                  <a:pt x="11401" y="10562"/>
                </a:moveTo>
                <a:cubicBezTo>
                  <a:pt x="11433" y="10562"/>
                  <a:pt x="11459" y="10602"/>
                  <a:pt x="11459" y="10651"/>
                </a:cubicBezTo>
                <a:cubicBezTo>
                  <a:pt x="11459" y="10701"/>
                  <a:pt x="11433" y="10741"/>
                  <a:pt x="11401" y="10741"/>
                </a:cubicBezTo>
                <a:cubicBezTo>
                  <a:pt x="11369" y="10741"/>
                  <a:pt x="11344" y="10701"/>
                  <a:pt x="11344" y="10651"/>
                </a:cubicBezTo>
                <a:cubicBezTo>
                  <a:pt x="11344" y="10602"/>
                  <a:pt x="11369" y="10562"/>
                  <a:pt x="11401" y="10562"/>
                </a:cubicBezTo>
                <a:close/>
                <a:moveTo>
                  <a:pt x="11227" y="10562"/>
                </a:moveTo>
                <a:cubicBezTo>
                  <a:pt x="11259" y="10562"/>
                  <a:pt x="11285" y="10602"/>
                  <a:pt x="11285" y="10651"/>
                </a:cubicBezTo>
                <a:cubicBezTo>
                  <a:pt x="11285" y="10701"/>
                  <a:pt x="11259" y="10741"/>
                  <a:pt x="11227" y="10741"/>
                </a:cubicBezTo>
                <a:cubicBezTo>
                  <a:pt x="11196" y="10741"/>
                  <a:pt x="11170" y="10701"/>
                  <a:pt x="11170" y="10651"/>
                </a:cubicBezTo>
                <a:cubicBezTo>
                  <a:pt x="11170" y="10602"/>
                  <a:pt x="11196" y="10562"/>
                  <a:pt x="11227" y="10562"/>
                </a:cubicBezTo>
                <a:close/>
                <a:moveTo>
                  <a:pt x="11051" y="10562"/>
                </a:moveTo>
                <a:cubicBezTo>
                  <a:pt x="11083" y="10562"/>
                  <a:pt x="11108" y="10602"/>
                  <a:pt x="11108" y="10651"/>
                </a:cubicBezTo>
                <a:cubicBezTo>
                  <a:pt x="11108" y="10701"/>
                  <a:pt x="11083" y="10741"/>
                  <a:pt x="11051" y="10741"/>
                </a:cubicBezTo>
                <a:cubicBezTo>
                  <a:pt x="11019" y="10741"/>
                  <a:pt x="10993" y="10701"/>
                  <a:pt x="10993" y="10651"/>
                </a:cubicBezTo>
                <a:cubicBezTo>
                  <a:pt x="10993" y="10602"/>
                  <a:pt x="11019" y="10562"/>
                  <a:pt x="11051" y="10562"/>
                </a:cubicBezTo>
                <a:close/>
                <a:moveTo>
                  <a:pt x="10877" y="10562"/>
                </a:moveTo>
                <a:cubicBezTo>
                  <a:pt x="10909" y="10562"/>
                  <a:pt x="10934" y="10602"/>
                  <a:pt x="10934" y="10651"/>
                </a:cubicBezTo>
                <a:cubicBezTo>
                  <a:pt x="10934" y="10701"/>
                  <a:pt x="10909" y="10741"/>
                  <a:pt x="10877" y="10741"/>
                </a:cubicBezTo>
                <a:cubicBezTo>
                  <a:pt x="10845" y="10741"/>
                  <a:pt x="10819" y="10701"/>
                  <a:pt x="10819" y="10651"/>
                </a:cubicBezTo>
                <a:cubicBezTo>
                  <a:pt x="10819" y="10602"/>
                  <a:pt x="10845" y="10562"/>
                  <a:pt x="10877" y="10562"/>
                </a:cubicBezTo>
                <a:close/>
                <a:moveTo>
                  <a:pt x="10720" y="10561"/>
                </a:moveTo>
                <a:cubicBezTo>
                  <a:pt x="10752" y="10561"/>
                  <a:pt x="10778" y="10601"/>
                  <a:pt x="10778" y="10650"/>
                </a:cubicBezTo>
                <a:cubicBezTo>
                  <a:pt x="10778" y="10699"/>
                  <a:pt x="10752" y="10739"/>
                  <a:pt x="10720" y="10739"/>
                </a:cubicBezTo>
                <a:cubicBezTo>
                  <a:pt x="10689" y="10739"/>
                  <a:pt x="10663" y="10699"/>
                  <a:pt x="10663" y="10650"/>
                </a:cubicBezTo>
                <a:cubicBezTo>
                  <a:pt x="10663" y="10601"/>
                  <a:pt x="10689" y="10561"/>
                  <a:pt x="10720" y="10561"/>
                </a:cubicBezTo>
                <a:close/>
                <a:moveTo>
                  <a:pt x="10547" y="10561"/>
                </a:moveTo>
                <a:cubicBezTo>
                  <a:pt x="10578" y="10561"/>
                  <a:pt x="10604" y="10601"/>
                  <a:pt x="10604" y="10650"/>
                </a:cubicBezTo>
                <a:cubicBezTo>
                  <a:pt x="10604" y="10699"/>
                  <a:pt x="10578" y="10739"/>
                  <a:pt x="10547" y="10739"/>
                </a:cubicBezTo>
                <a:cubicBezTo>
                  <a:pt x="10515" y="10739"/>
                  <a:pt x="10489" y="10699"/>
                  <a:pt x="10489" y="10650"/>
                </a:cubicBezTo>
                <a:cubicBezTo>
                  <a:pt x="10489" y="10601"/>
                  <a:pt x="10515" y="10561"/>
                  <a:pt x="10547" y="10561"/>
                </a:cubicBezTo>
                <a:close/>
                <a:moveTo>
                  <a:pt x="10370" y="10561"/>
                </a:moveTo>
                <a:cubicBezTo>
                  <a:pt x="10402" y="10561"/>
                  <a:pt x="10428" y="10601"/>
                  <a:pt x="10428" y="10650"/>
                </a:cubicBezTo>
                <a:cubicBezTo>
                  <a:pt x="10428" y="10699"/>
                  <a:pt x="10402" y="10739"/>
                  <a:pt x="10370" y="10739"/>
                </a:cubicBezTo>
                <a:cubicBezTo>
                  <a:pt x="10338" y="10739"/>
                  <a:pt x="10313" y="10699"/>
                  <a:pt x="10313" y="10650"/>
                </a:cubicBezTo>
                <a:cubicBezTo>
                  <a:pt x="10313" y="10601"/>
                  <a:pt x="10338" y="10561"/>
                  <a:pt x="10370" y="10561"/>
                </a:cubicBezTo>
                <a:close/>
                <a:moveTo>
                  <a:pt x="10196" y="10561"/>
                </a:moveTo>
                <a:cubicBezTo>
                  <a:pt x="10228" y="10561"/>
                  <a:pt x="10254" y="10601"/>
                  <a:pt x="10254" y="10650"/>
                </a:cubicBezTo>
                <a:cubicBezTo>
                  <a:pt x="10254" y="10699"/>
                  <a:pt x="10228" y="10739"/>
                  <a:pt x="10196" y="10739"/>
                </a:cubicBezTo>
                <a:cubicBezTo>
                  <a:pt x="10164" y="10739"/>
                  <a:pt x="10139" y="10699"/>
                  <a:pt x="10139" y="10650"/>
                </a:cubicBezTo>
                <a:cubicBezTo>
                  <a:pt x="10139" y="10601"/>
                  <a:pt x="10164" y="10561"/>
                  <a:pt x="10196" y="10561"/>
                </a:cubicBezTo>
                <a:close/>
                <a:moveTo>
                  <a:pt x="6350" y="10561"/>
                </a:moveTo>
                <a:cubicBezTo>
                  <a:pt x="6382" y="10561"/>
                  <a:pt x="6408" y="10601"/>
                  <a:pt x="6408" y="10650"/>
                </a:cubicBezTo>
                <a:cubicBezTo>
                  <a:pt x="6408" y="10699"/>
                  <a:pt x="6382" y="10739"/>
                  <a:pt x="6350" y="10739"/>
                </a:cubicBezTo>
                <a:cubicBezTo>
                  <a:pt x="6318" y="10739"/>
                  <a:pt x="6293" y="10699"/>
                  <a:pt x="6293" y="10650"/>
                </a:cubicBezTo>
                <a:cubicBezTo>
                  <a:pt x="6293" y="10601"/>
                  <a:pt x="6318" y="10561"/>
                  <a:pt x="6350" y="10561"/>
                </a:cubicBezTo>
                <a:close/>
                <a:moveTo>
                  <a:pt x="6174" y="10561"/>
                </a:moveTo>
                <a:cubicBezTo>
                  <a:pt x="6205" y="10561"/>
                  <a:pt x="6231" y="10601"/>
                  <a:pt x="6231" y="10650"/>
                </a:cubicBezTo>
                <a:cubicBezTo>
                  <a:pt x="6231" y="10699"/>
                  <a:pt x="6205" y="10739"/>
                  <a:pt x="6174" y="10739"/>
                </a:cubicBezTo>
                <a:cubicBezTo>
                  <a:pt x="6142" y="10739"/>
                  <a:pt x="6116" y="10699"/>
                  <a:pt x="6116" y="10650"/>
                </a:cubicBezTo>
                <a:cubicBezTo>
                  <a:pt x="6116" y="10601"/>
                  <a:pt x="6142" y="10561"/>
                  <a:pt x="6174" y="10561"/>
                </a:cubicBezTo>
                <a:close/>
                <a:moveTo>
                  <a:pt x="6000" y="10561"/>
                </a:moveTo>
                <a:cubicBezTo>
                  <a:pt x="6031" y="10561"/>
                  <a:pt x="6057" y="10601"/>
                  <a:pt x="6057" y="10650"/>
                </a:cubicBezTo>
                <a:cubicBezTo>
                  <a:pt x="6057" y="10699"/>
                  <a:pt x="6031" y="10739"/>
                  <a:pt x="6000" y="10739"/>
                </a:cubicBezTo>
                <a:cubicBezTo>
                  <a:pt x="5968" y="10739"/>
                  <a:pt x="5942" y="10699"/>
                  <a:pt x="5942" y="10650"/>
                </a:cubicBezTo>
                <a:cubicBezTo>
                  <a:pt x="5942" y="10601"/>
                  <a:pt x="5968" y="10561"/>
                  <a:pt x="6000" y="10561"/>
                </a:cubicBezTo>
                <a:close/>
                <a:moveTo>
                  <a:pt x="5825" y="10561"/>
                </a:moveTo>
                <a:cubicBezTo>
                  <a:pt x="5857" y="10561"/>
                  <a:pt x="5882" y="10601"/>
                  <a:pt x="5882" y="10650"/>
                </a:cubicBezTo>
                <a:cubicBezTo>
                  <a:pt x="5882" y="10699"/>
                  <a:pt x="5857" y="10739"/>
                  <a:pt x="5825" y="10739"/>
                </a:cubicBezTo>
                <a:cubicBezTo>
                  <a:pt x="5793" y="10739"/>
                  <a:pt x="5767" y="10699"/>
                  <a:pt x="5767" y="10650"/>
                </a:cubicBezTo>
                <a:cubicBezTo>
                  <a:pt x="5767" y="10601"/>
                  <a:pt x="5793" y="10561"/>
                  <a:pt x="5825" y="10561"/>
                </a:cubicBezTo>
                <a:close/>
                <a:moveTo>
                  <a:pt x="5651" y="10561"/>
                </a:moveTo>
                <a:cubicBezTo>
                  <a:pt x="5683" y="10561"/>
                  <a:pt x="5708" y="10601"/>
                  <a:pt x="5708" y="10650"/>
                </a:cubicBezTo>
                <a:cubicBezTo>
                  <a:pt x="5708" y="10699"/>
                  <a:pt x="5683" y="10739"/>
                  <a:pt x="5651" y="10739"/>
                </a:cubicBezTo>
                <a:cubicBezTo>
                  <a:pt x="5619" y="10739"/>
                  <a:pt x="5593" y="10699"/>
                  <a:pt x="5593" y="10650"/>
                </a:cubicBezTo>
                <a:cubicBezTo>
                  <a:pt x="5593" y="10601"/>
                  <a:pt x="5619" y="10561"/>
                  <a:pt x="5651" y="10561"/>
                </a:cubicBezTo>
                <a:close/>
                <a:moveTo>
                  <a:pt x="5475" y="10561"/>
                </a:moveTo>
                <a:cubicBezTo>
                  <a:pt x="5506" y="10561"/>
                  <a:pt x="5532" y="10601"/>
                  <a:pt x="5532" y="10650"/>
                </a:cubicBezTo>
                <a:cubicBezTo>
                  <a:pt x="5532" y="10699"/>
                  <a:pt x="5506" y="10739"/>
                  <a:pt x="5475" y="10739"/>
                </a:cubicBezTo>
                <a:cubicBezTo>
                  <a:pt x="5443" y="10739"/>
                  <a:pt x="5417" y="10699"/>
                  <a:pt x="5417" y="10650"/>
                </a:cubicBezTo>
                <a:cubicBezTo>
                  <a:pt x="5417" y="10601"/>
                  <a:pt x="5443" y="10561"/>
                  <a:pt x="5475" y="10561"/>
                </a:cubicBezTo>
                <a:close/>
                <a:moveTo>
                  <a:pt x="5300" y="10561"/>
                </a:moveTo>
                <a:cubicBezTo>
                  <a:pt x="5332" y="10561"/>
                  <a:pt x="5358" y="10601"/>
                  <a:pt x="5358" y="10650"/>
                </a:cubicBezTo>
                <a:cubicBezTo>
                  <a:pt x="5358" y="10699"/>
                  <a:pt x="5332" y="10739"/>
                  <a:pt x="5300" y="10739"/>
                </a:cubicBezTo>
                <a:cubicBezTo>
                  <a:pt x="5269" y="10739"/>
                  <a:pt x="5243" y="10699"/>
                  <a:pt x="5243" y="10650"/>
                </a:cubicBezTo>
                <a:cubicBezTo>
                  <a:pt x="5243" y="10601"/>
                  <a:pt x="5269" y="10561"/>
                  <a:pt x="5300" y="10561"/>
                </a:cubicBezTo>
                <a:close/>
                <a:moveTo>
                  <a:pt x="5126" y="10561"/>
                </a:moveTo>
                <a:cubicBezTo>
                  <a:pt x="5157" y="10561"/>
                  <a:pt x="5183" y="10601"/>
                  <a:pt x="5183" y="10650"/>
                </a:cubicBezTo>
                <a:cubicBezTo>
                  <a:pt x="5183" y="10699"/>
                  <a:pt x="5157" y="10739"/>
                  <a:pt x="5126" y="10739"/>
                </a:cubicBezTo>
                <a:cubicBezTo>
                  <a:pt x="5094" y="10739"/>
                  <a:pt x="5068" y="10699"/>
                  <a:pt x="5068" y="10650"/>
                </a:cubicBezTo>
                <a:cubicBezTo>
                  <a:pt x="5068" y="10601"/>
                  <a:pt x="5094" y="10561"/>
                  <a:pt x="5126" y="10561"/>
                </a:cubicBezTo>
                <a:close/>
                <a:moveTo>
                  <a:pt x="4952" y="10561"/>
                </a:moveTo>
                <a:cubicBezTo>
                  <a:pt x="4983" y="10561"/>
                  <a:pt x="5009" y="10601"/>
                  <a:pt x="5009" y="10650"/>
                </a:cubicBezTo>
                <a:cubicBezTo>
                  <a:pt x="5009" y="10699"/>
                  <a:pt x="4983" y="10739"/>
                  <a:pt x="4952" y="10739"/>
                </a:cubicBezTo>
                <a:cubicBezTo>
                  <a:pt x="4920" y="10739"/>
                  <a:pt x="4894" y="10699"/>
                  <a:pt x="4894" y="10650"/>
                </a:cubicBezTo>
                <a:cubicBezTo>
                  <a:pt x="4894" y="10601"/>
                  <a:pt x="4920" y="10561"/>
                  <a:pt x="4952" y="10561"/>
                </a:cubicBezTo>
                <a:close/>
                <a:moveTo>
                  <a:pt x="4775" y="10561"/>
                </a:moveTo>
                <a:cubicBezTo>
                  <a:pt x="4807" y="10561"/>
                  <a:pt x="4833" y="10601"/>
                  <a:pt x="4833" y="10650"/>
                </a:cubicBezTo>
                <a:cubicBezTo>
                  <a:pt x="4833" y="10699"/>
                  <a:pt x="4807" y="10739"/>
                  <a:pt x="4775" y="10739"/>
                </a:cubicBezTo>
                <a:cubicBezTo>
                  <a:pt x="4744" y="10739"/>
                  <a:pt x="4718" y="10699"/>
                  <a:pt x="4718" y="10650"/>
                </a:cubicBezTo>
                <a:cubicBezTo>
                  <a:pt x="4718" y="10601"/>
                  <a:pt x="4744" y="10561"/>
                  <a:pt x="4775" y="10561"/>
                </a:cubicBezTo>
                <a:close/>
                <a:moveTo>
                  <a:pt x="4601" y="10561"/>
                </a:moveTo>
                <a:cubicBezTo>
                  <a:pt x="4633" y="10561"/>
                  <a:pt x="4659" y="10601"/>
                  <a:pt x="4659" y="10650"/>
                </a:cubicBezTo>
                <a:cubicBezTo>
                  <a:pt x="4659" y="10699"/>
                  <a:pt x="4633" y="10739"/>
                  <a:pt x="4601" y="10739"/>
                </a:cubicBezTo>
                <a:cubicBezTo>
                  <a:pt x="4570" y="10739"/>
                  <a:pt x="4544" y="10699"/>
                  <a:pt x="4544" y="10650"/>
                </a:cubicBezTo>
                <a:cubicBezTo>
                  <a:pt x="4544" y="10601"/>
                  <a:pt x="4570" y="10561"/>
                  <a:pt x="4601" y="10561"/>
                </a:cubicBezTo>
                <a:close/>
                <a:moveTo>
                  <a:pt x="4427" y="10561"/>
                </a:moveTo>
                <a:cubicBezTo>
                  <a:pt x="4458" y="10561"/>
                  <a:pt x="4484" y="10601"/>
                  <a:pt x="4484" y="10650"/>
                </a:cubicBezTo>
                <a:cubicBezTo>
                  <a:pt x="4484" y="10699"/>
                  <a:pt x="4458" y="10739"/>
                  <a:pt x="4427" y="10739"/>
                </a:cubicBezTo>
                <a:cubicBezTo>
                  <a:pt x="4395" y="10739"/>
                  <a:pt x="4369" y="10699"/>
                  <a:pt x="4369" y="10650"/>
                </a:cubicBezTo>
                <a:cubicBezTo>
                  <a:pt x="4369" y="10601"/>
                  <a:pt x="4395" y="10561"/>
                  <a:pt x="4427" y="10561"/>
                </a:cubicBezTo>
                <a:close/>
                <a:moveTo>
                  <a:pt x="4253" y="10561"/>
                </a:moveTo>
                <a:cubicBezTo>
                  <a:pt x="4284" y="10561"/>
                  <a:pt x="4310" y="10601"/>
                  <a:pt x="4310" y="10650"/>
                </a:cubicBezTo>
                <a:cubicBezTo>
                  <a:pt x="4310" y="10699"/>
                  <a:pt x="4284" y="10739"/>
                  <a:pt x="4253" y="10739"/>
                </a:cubicBezTo>
                <a:cubicBezTo>
                  <a:pt x="4221" y="10739"/>
                  <a:pt x="4195" y="10699"/>
                  <a:pt x="4195" y="10650"/>
                </a:cubicBezTo>
                <a:cubicBezTo>
                  <a:pt x="4195" y="10601"/>
                  <a:pt x="4221" y="10561"/>
                  <a:pt x="4253" y="10561"/>
                </a:cubicBezTo>
                <a:close/>
                <a:moveTo>
                  <a:pt x="4076" y="10561"/>
                </a:moveTo>
                <a:cubicBezTo>
                  <a:pt x="4108" y="10561"/>
                  <a:pt x="4134" y="10601"/>
                  <a:pt x="4134" y="10650"/>
                </a:cubicBezTo>
                <a:cubicBezTo>
                  <a:pt x="4134" y="10699"/>
                  <a:pt x="4108" y="10739"/>
                  <a:pt x="4076" y="10739"/>
                </a:cubicBezTo>
                <a:cubicBezTo>
                  <a:pt x="4044" y="10739"/>
                  <a:pt x="4019" y="10699"/>
                  <a:pt x="4019" y="10650"/>
                </a:cubicBezTo>
                <a:cubicBezTo>
                  <a:pt x="4019" y="10601"/>
                  <a:pt x="4044" y="10561"/>
                  <a:pt x="4076" y="10561"/>
                </a:cubicBezTo>
                <a:close/>
                <a:moveTo>
                  <a:pt x="3902" y="10561"/>
                </a:moveTo>
                <a:cubicBezTo>
                  <a:pt x="3934" y="10561"/>
                  <a:pt x="3960" y="10601"/>
                  <a:pt x="3960" y="10650"/>
                </a:cubicBezTo>
                <a:cubicBezTo>
                  <a:pt x="3960" y="10699"/>
                  <a:pt x="3934" y="10739"/>
                  <a:pt x="3902" y="10739"/>
                </a:cubicBezTo>
                <a:cubicBezTo>
                  <a:pt x="3870" y="10739"/>
                  <a:pt x="3845" y="10699"/>
                  <a:pt x="3845" y="10650"/>
                </a:cubicBezTo>
                <a:cubicBezTo>
                  <a:pt x="3845" y="10601"/>
                  <a:pt x="3870" y="10561"/>
                  <a:pt x="3902" y="10561"/>
                </a:cubicBezTo>
                <a:close/>
                <a:moveTo>
                  <a:pt x="3727" y="10561"/>
                </a:moveTo>
                <a:cubicBezTo>
                  <a:pt x="3758" y="10561"/>
                  <a:pt x="3784" y="10601"/>
                  <a:pt x="3784" y="10650"/>
                </a:cubicBezTo>
                <a:cubicBezTo>
                  <a:pt x="3784" y="10699"/>
                  <a:pt x="3758" y="10739"/>
                  <a:pt x="3727" y="10739"/>
                </a:cubicBezTo>
                <a:cubicBezTo>
                  <a:pt x="3695" y="10739"/>
                  <a:pt x="3669" y="10699"/>
                  <a:pt x="3669" y="10650"/>
                </a:cubicBezTo>
                <a:cubicBezTo>
                  <a:pt x="3669" y="10601"/>
                  <a:pt x="3695" y="10561"/>
                  <a:pt x="3727" y="10561"/>
                </a:cubicBezTo>
                <a:close/>
                <a:moveTo>
                  <a:pt x="3553" y="10561"/>
                </a:moveTo>
                <a:cubicBezTo>
                  <a:pt x="3584" y="10561"/>
                  <a:pt x="3610" y="10601"/>
                  <a:pt x="3610" y="10650"/>
                </a:cubicBezTo>
                <a:cubicBezTo>
                  <a:pt x="3610" y="10699"/>
                  <a:pt x="3584" y="10739"/>
                  <a:pt x="3553" y="10739"/>
                </a:cubicBezTo>
                <a:cubicBezTo>
                  <a:pt x="3521" y="10739"/>
                  <a:pt x="3495" y="10699"/>
                  <a:pt x="3495" y="10650"/>
                </a:cubicBezTo>
                <a:cubicBezTo>
                  <a:pt x="3495" y="10601"/>
                  <a:pt x="3521" y="10561"/>
                  <a:pt x="3553" y="10561"/>
                </a:cubicBezTo>
                <a:close/>
                <a:moveTo>
                  <a:pt x="3376" y="10561"/>
                </a:moveTo>
                <a:cubicBezTo>
                  <a:pt x="3408" y="10561"/>
                  <a:pt x="3434" y="10601"/>
                  <a:pt x="3434" y="10650"/>
                </a:cubicBezTo>
                <a:cubicBezTo>
                  <a:pt x="3434" y="10699"/>
                  <a:pt x="3408" y="10739"/>
                  <a:pt x="3376" y="10739"/>
                </a:cubicBezTo>
                <a:cubicBezTo>
                  <a:pt x="3345" y="10739"/>
                  <a:pt x="3319" y="10699"/>
                  <a:pt x="3319" y="10650"/>
                </a:cubicBezTo>
                <a:cubicBezTo>
                  <a:pt x="3319" y="10601"/>
                  <a:pt x="3345" y="10561"/>
                  <a:pt x="3376" y="10561"/>
                </a:cubicBezTo>
                <a:close/>
                <a:moveTo>
                  <a:pt x="3202" y="10561"/>
                </a:moveTo>
                <a:cubicBezTo>
                  <a:pt x="3234" y="10561"/>
                  <a:pt x="3260" y="10601"/>
                  <a:pt x="3260" y="10650"/>
                </a:cubicBezTo>
                <a:cubicBezTo>
                  <a:pt x="3260" y="10699"/>
                  <a:pt x="3234" y="10739"/>
                  <a:pt x="3202" y="10739"/>
                </a:cubicBezTo>
                <a:cubicBezTo>
                  <a:pt x="3170" y="10739"/>
                  <a:pt x="3145" y="10699"/>
                  <a:pt x="3145" y="10650"/>
                </a:cubicBezTo>
                <a:cubicBezTo>
                  <a:pt x="3145" y="10601"/>
                  <a:pt x="3170" y="10561"/>
                  <a:pt x="3202" y="10561"/>
                </a:cubicBezTo>
                <a:close/>
                <a:moveTo>
                  <a:pt x="3027" y="10561"/>
                </a:moveTo>
                <a:cubicBezTo>
                  <a:pt x="3059" y="10561"/>
                  <a:pt x="3085" y="10601"/>
                  <a:pt x="3085" y="10650"/>
                </a:cubicBezTo>
                <a:cubicBezTo>
                  <a:pt x="3085" y="10699"/>
                  <a:pt x="3059" y="10739"/>
                  <a:pt x="3027" y="10739"/>
                </a:cubicBezTo>
                <a:cubicBezTo>
                  <a:pt x="2996" y="10739"/>
                  <a:pt x="2970" y="10699"/>
                  <a:pt x="2970" y="10650"/>
                </a:cubicBezTo>
                <a:cubicBezTo>
                  <a:pt x="2970" y="10601"/>
                  <a:pt x="2996" y="10561"/>
                  <a:pt x="3027" y="10561"/>
                </a:cubicBezTo>
                <a:close/>
                <a:moveTo>
                  <a:pt x="2853" y="10561"/>
                </a:moveTo>
                <a:cubicBezTo>
                  <a:pt x="2885" y="10561"/>
                  <a:pt x="2911" y="10601"/>
                  <a:pt x="2911" y="10650"/>
                </a:cubicBezTo>
                <a:cubicBezTo>
                  <a:pt x="2911" y="10699"/>
                  <a:pt x="2885" y="10739"/>
                  <a:pt x="2853" y="10739"/>
                </a:cubicBezTo>
                <a:cubicBezTo>
                  <a:pt x="2822" y="10739"/>
                  <a:pt x="2796" y="10699"/>
                  <a:pt x="2796" y="10650"/>
                </a:cubicBezTo>
                <a:cubicBezTo>
                  <a:pt x="2796" y="10601"/>
                  <a:pt x="2822" y="10561"/>
                  <a:pt x="2853" y="10561"/>
                </a:cubicBezTo>
                <a:close/>
                <a:moveTo>
                  <a:pt x="2677" y="10561"/>
                </a:moveTo>
                <a:cubicBezTo>
                  <a:pt x="2709" y="10561"/>
                  <a:pt x="2735" y="10601"/>
                  <a:pt x="2735" y="10650"/>
                </a:cubicBezTo>
                <a:cubicBezTo>
                  <a:pt x="2735" y="10699"/>
                  <a:pt x="2709" y="10739"/>
                  <a:pt x="2677" y="10739"/>
                </a:cubicBezTo>
                <a:cubicBezTo>
                  <a:pt x="2645" y="10739"/>
                  <a:pt x="2620" y="10699"/>
                  <a:pt x="2620" y="10650"/>
                </a:cubicBezTo>
                <a:cubicBezTo>
                  <a:pt x="2620" y="10601"/>
                  <a:pt x="2645" y="10561"/>
                  <a:pt x="2677" y="10561"/>
                </a:cubicBezTo>
                <a:close/>
                <a:moveTo>
                  <a:pt x="18744" y="10291"/>
                </a:moveTo>
                <a:cubicBezTo>
                  <a:pt x="18775" y="10291"/>
                  <a:pt x="18801" y="10331"/>
                  <a:pt x="18801" y="10380"/>
                </a:cubicBezTo>
                <a:cubicBezTo>
                  <a:pt x="18801" y="10430"/>
                  <a:pt x="18775" y="10470"/>
                  <a:pt x="18744" y="10470"/>
                </a:cubicBezTo>
                <a:cubicBezTo>
                  <a:pt x="18712" y="10470"/>
                  <a:pt x="18686" y="10430"/>
                  <a:pt x="18686" y="10380"/>
                </a:cubicBezTo>
                <a:cubicBezTo>
                  <a:pt x="18686" y="10331"/>
                  <a:pt x="18712" y="10291"/>
                  <a:pt x="18744" y="10291"/>
                </a:cubicBezTo>
                <a:close/>
                <a:moveTo>
                  <a:pt x="18395" y="10291"/>
                </a:moveTo>
                <a:cubicBezTo>
                  <a:pt x="18426" y="10291"/>
                  <a:pt x="18452" y="10331"/>
                  <a:pt x="18452" y="10380"/>
                </a:cubicBezTo>
                <a:cubicBezTo>
                  <a:pt x="18452" y="10430"/>
                  <a:pt x="18426" y="10470"/>
                  <a:pt x="18395" y="10470"/>
                </a:cubicBezTo>
                <a:cubicBezTo>
                  <a:pt x="18363" y="10470"/>
                  <a:pt x="18337" y="10430"/>
                  <a:pt x="18337" y="10380"/>
                </a:cubicBezTo>
                <a:cubicBezTo>
                  <a:pt x="18337" y="10331"/>
                  <a:pt x="18363" y="10291"/>
                  <a:pt x="18395" y="10291"/>
                </a:cubicBezTo>
                <a:close/>
                <a:moveTo>
                  <a:pt x="18221" y="10291"/>
                </a:moveTo>
                <a:cubicBezTo>
                  <a:pt x="18253" y="10291"/>
                  <a:pt x="18278" y="10331"/>
                  <a:pt x="18278" y="10380"/>
                </a:cubicBezTo>
                <a:cubicBezTo>
                  <a:pt x="18278" y="10430"/>
                  <a:pt x="18253" y="10470"/>
                  <a:pt x="18221" y="10470"/>
                </a:cubicBezTo>
                <a:cubicBezTo>
                  <a:pt x="18189" y="10470"/>
                  <a:pt x="18163" y="10430"/>
                  <a:pt x="18163" y="10380"/>
                </a:cubicBezTo>
                <a:cubicBezTo>
                  <a:pt x="18163" y="10331"/>
                  <a:pt x="18189" y="10291"/>
                  <a:pt x="18221" y="10291"/>
                </a:cubicBezTo>
                <a:close/>
                <a:moveTo>
                  <a:pt x="18045" y="10291"/>
                </a:moveTo>
                <a:cubicBezTo>
                  <a:pt x="18076" y="10291"/>
                  <a:pt x="18102" y="10331"/>
                  <a:pt x="18102" y="10380"/>
                </a:cubicBezTo>
                <a:cubicBezTo>
                  <a:pt x="18102" y="10430"/>
                  <a:pt x="18076" y="10470"/>
                  <a:pt x="18045" y="10470"/>
                </a:cubicBezTo>
                <a:cubicBezTo>
                  <a:pt x="18013" y="10470"/>
                  <a:pt x="17987" y="10430"/>
                  <a:pt x="17987" y="10380"/>
                </a:cubicBezTo>
                <a:cubicBezTo>
                  <a:pt x="17987" y="10331"/>
                  <a:pt x="18013" y="10291"/>
                  <a:pt x="18045" y="10291"/>
                </a:cubicBezTo>
                <a:close/>
                <a:moveTo>
                  <a:pt x="17871" y="10291"/>
                </a:moveTo>
                <a:cubicBezTo>
                  <a:pt x="17902" y="10291"/>
                  <a:pt x="17928" y="10331"/>
                  <a:pt x="17928" y="10380"/>
                </a:cubicBezTo>
                <a:cubicBezTo>
                  <a:pt x="17928" y="10430"/>
                  <a:pt x="17902" y="10470"/>
                  <a:pt x="17871" y="10470"/>
                </a:cubicBezTo>
                <a:cubicBezTo>
                  <a:pt x="17839" y="10470"/>
                  <a:pt x="17813" y="10430"/>
                  <a:pt x="17813" y="10380"/>
                </a:cubicBezTo>
                <a:cubicBezTo>
                  <a:pt x="17813" y="10331"/>
                  <a:pt x="17839" y="10291"/>
                  <a:pt x="17871" y="10291"/>
                </a:cubicBezTo>
                <a:close/>
                <a:moveTo>
                  <a:pt x="17695" y="10291"/>
                </a:moveTo>
                <a:cubicBezTo>
                  <a:pt x="17727" y="10291"/>
                  <a:pt x="17752" y="10331"/>
                  <a:pt x="17752" y="10380"/>
                </a:cubicBezTo>
                <a:cubicBezTo>
                  <a:pt x="17752" y="10430"/>
                  <a:pt x="17727" y="10470"/>
                  <a:pt x="17695" y="10470"/>
                </a:cubicBezTo>
                <a:cubicBezTo>
                  <a:pt x="17663" y="10470"/>
                  <a:pt x="17637" y="10430"/>
                  <a:pt x="17637" y="10380"/>
                </a:cubicBezTo>
                <a:cubicBezTo>
                  <a:pt x="17637" y="10331"/>
                  <a:pt x="17663" y="10291"/>
                  <a:pt x="17695" y="10291"/>
                </a:cubicBezTo>
                <a:close/>
                <a:moveTo>
                  <a:pt x="17521" y="10291"/>
                </a:moveTo>
                <a:cubicBezTo>
                  <a:pt x="17553" y="10291"/>
                  <a:pt x="17578" y="10331"/>
                  <a:pt x="17578" y="10380"/>
                </a:cubicBezTo>
                <a:cubicBezTo>
                  <a:pt x="17578" y="10430"/>
                  <a:pt x="17553" y="10470"/>
                  <a:pt x="17521" y="10470"/>
                </a:cubicBezTo>
                <a:cubicBezTo>
                  <a:pt x="17489" y="10470"/>
                  <a:pt x="17464" y="10430"/>
                  <a:pt x="17464" y="10380"/>
                </a:cubicBezTo>
                <a:cubicBezTo>
                  <a:pt x="17464" y="10331"/>
                  <a:pt x="17489" y="10291"/>
                  <a:pt x="17521" y="10291"/>
                </a:cubicBezTo>
                <a:close/>
                <a:moveTo>
                  <a:pt x="17345" y="10291"/>
                </a:moveTo>
                <a:cubicBezTo>
                  <a:pt x="17376" y="10291"/>
                  <a:pt x="17402" y="10331"/>
                  <a:pt x="17402" y="10380"/>
                </a:cubicBezTo>
                <a:cubicBezTo>
                  <a:pt x="17402" y="10430"/>
                  <a:pt x="17376" y="10470"/>
                  <a:pt x="17345" y="10470"/>
                </a:cubicBezTo>
                <a:cubicBezTo>
                  <a:pt x="17313" y="10470"/>
                  <a:pt x="17287" y="10430"/>
                  <a:pt x="17287" y="10380"/>
                </a:cubicBezTo>
                <a:cubicBezTo>
                  <a:pt x="17287" y="10331"/>
                  <a:pt x="17313" y="10291"/>
                  <a:pt x="17345" y="10291"/>
                </a:cubicBezTo>
                <a:close/>
                <a:moveTo>
                  <a:pt x="17171" y="10291"/>
                </a:moveTo>
                <a:cubicBezTo>
                  <a:pt x="17202" y="10291"/>
                  <a:pt x="17228" y="10331"/>
                  <a:pt x="17228" y="10380"/>
                </a:cubicBezTo>
                <a:cubicBezTo>
                  <a:pt x="17228" y="10430"/>
                  <a:pt x="17202" y="10470"/>
                  <a:pt x="17171" y="10470"/>
                </a:cubicBezTo>
                <a:cubicBezTo>
                  <a:pt x="17139" y="10470"/>
                  <a:pt x="17113" y="10430"/>
                  <a:pt x="17113" y="10380"/>
                </a:cubicBezTo>
                <a:cubicBezTo>
                  <a:pt x="17113" y="10331"/>
                  <a:pt x="17139" y="10291"/>
                  <a:pt x="17171" y="10291"/>
                </a:cubicBezTo>
                <a:close/>
                <a:moveTo>
                  <a:pt x="16996" y="10291"/>
                </a:moveTo>
                <a:cubicBezTo>
                  <a:pt x="17028" y="10291"/>
                  <a:pt x="17053" y="10331"/>
                  <a:pt x="17053" y="10380"/>
                </a:cubicBezTo>
                <a:cubicBezTo>
                  <a:pt x="17053" y="10430"/>
                  <a:pt x="17028" y="10470"/>
                  <a:pt x="16996" y="10470"/>
                </a:cubicBezTo>
                <a:cubicBezTo>
                  <a:pt x="16964" y="10470"/>
                  <a:pt x="16938" y="10430"/>
                  <a:pt x="16938" y="10380"/>
                </a:cubicBezTo>
                <a:cubicBezTo>
                  <a:pt x="16938" y="10331"/>
                  <a:pt x="16964" y="10291"/>
                  <a:pt x="16996" y="10291"/>
                </a:cubicBezTo>
                <a:close/>
                <a:moveTo>
                  <a:pt x="16822" y="10291"/>
                </a:moveTo>
                <a:cubicBezTo>
                  <a:pt x="16854" y="10291"/>
                  <a:pt x="16879" y="10331"/>
                  <a:pt x="16879" y="10380"/>
                </a:cubicBezTo>
                <a:cubicBezTo>
                  <a:pt x="16879" y="10430"/>
                  <a:pt x="16854" y="10470"/>
                  <a:pt x="16822" y="10470"/>
                </a:cubicBezTo>
                <a:cubicBezTo>
                  <a:pt x="16790" y="10470"/>
                  <a:pt x="16764" y="10430"/>
                  <a:pt x="16764" y="10380"/>
                </a:cubicBezTo>
                <a:cubicBezTo>
                  <a:pt x="16764" y="10331"/>
                  <a:pt x="16790" y="10291"/>
                  <a:pt x="16822" y="10291"/>
                </a:cubicBezTo>
                <a:close/>
                <a:moveTo>
                  <a:pt x="16645" y="10291"/>
                </a:moveTo>
                <a:cubicBezTo>
                  <a:pt x="16677" y="10291"/>
                  <a:pt x="16703" y="10331"/>
                  <a:pt x="16703" y="10380"/>
                </a:cubicBezTo>
                <a:cubicBezTo>
                  <a:pt x="16703" y="10430"/>
                  <a:pt x="16677" y="10470"/>
                  <a:pt x="16645" y="10470"/>
                </a:cubicBezTo>
                <a:cubicBezTo>
                  <a:pt x="16614" y="10470"/>
                  <a:pt x="16588" y="10430"/>
                  <a:pt x="16588" y="10380"/>
                </a:cubicBezTo>
                <a:cubicBezTo>
                  <a:pt x="16588" y="10331"/>
                  <a:pt x="16614" y="10291"/>
                  <a:pt x="16645" y="10291"/>
                </a:cubicBezTo>
                <a:close/>
                <a:moveTo>
                  <a:pt x="16471" y="10291"/>
                </a:moveTo>
                <a:cubicBezTo>
                  <a:pt x="16503" y="10291"/>
                  <a:pt x="16529" y="10331"/>
                  <a:pt x="16529" y="10380"/>
                </a:cubicBezTo>
                <a:cubicBezTo>
                  <a:pt x="16529" y="10430"/>
                  <a:pt x="16503" y="10470"/>
                  <a:pt x="16471" y="10470"/>
                </a:cubicBezTo>
                <a:cubicBezTo>
                  <a:pt x="16440" y="10470"/>
                  <a:pt x="16414" y="10430"/>
                  <a:pt x="16414" y="10380"/>
                </a:cubicBezTo>
                <a:cubicBezTo>
                  <a:pt x="16414" y="10331"/>
                  <a:pt x="16440" y="10291"/>
                  <a:pt x="16471" y="10291"/>
                </a:cubicBezTo>
                <a:close/>
                <a:moveTo>
                  <a:pt x="16297" y="10291"/>
                </a:moveTo>
                <a:cubicBezTo>
                  <a:pt x="16328" y="10291"/>
                  <a:pt x="16354" y="10331"/>
                  <a:pt x="16354" y="10380"/>
                </a:cubicBezTo>
                <a:cubicBezTo>
                  <a:pt x="16354" y="10430"/>
                  <a:pt x="16328" y="10470"/>
                  <a:pt x="16297" y="10470"/>
                </a:cubicBezTo>
                <a:cubicBezTo>
                  <a:pt x="16265" y="10470"/>
                  <a:pt x="16239" y="10430"/>
                  <a:pt x="16239" y="10380"/>
                </a:cubicBezTo>
                <a:cubicBezTo>
                  <a:pt x="16239" y="10331"/>
                  <a:pt x="16265" y="10291"/>
                  <a:pt x="16297" y="10291"/>
                </a:cubicBezTo>
                <a:close/>
                <a:moveTo>
                  <a:pt x="16123" y="10291"/>
                </a:moveTo>
                <a:cubicBezTo>
                  <a:pt x="16154" y="10291"/>
                  <a:pt x="16180" y="10331"/>
                  <a:pt x="16180" y="10380"/>
                </a:cubicBezTo>
                <a:cubicBezTo>
                  <a:pt x="16180" y="10430"/>
                  <a:pt x="16154" y="10470"/>
                  <a:pt x="16123" y="10470"/>
                </a:cubicBezTo>
                <a:cubicBezTo>
                  <a:pt x="16091" y="10470"/>
                  <a:pt x="16065" y="10430"/>
                  <a:pt x="16065" y="10380"/>
                </a:cubicBezTo>
                <a:cubicBezTo>
                  <a:pt x="16065" y="10331"/>
                  <a:pt x="16091" y="10291"/>
                  <a:pt x="16123" y="10291"/>
                </a:cubicBezTo>
                <a:close/>
                <a:moveTo>
                  <a:pt x="15947" y="10291"/>
                </a:moveTo>
                <a:cubicBezTo>
                  <a:pt x="15978" y="10291"/>
                  <a:pt x="16004" y="10331"/>
                  <a:pt x="16004" y="10380"/>
                </a:cubicBezTo>
                <a:cubicBezTo>
                  <a:pt x="16004" y="10430"/>
                  <a:pt x="15978" y="10470"/>
                  <a:pt x="15947" y="10470"/>
                </a:cubicBezTo>
                <a:cubicBezTo>
                  <a:pt x="15915" y="10470"/>
                  <a:pt x="15889" y="10430"/>
                  <a:pt x="15889" y="10380"/>
                </a:cubicBezTo>
                <a:cubicBezTo>
                  <a:pt x="15889" y="10331"/>
                  <a:pt x="15915" y="10291"/>
                  <a:pt x="15947" y="10291"/>
                </a:cubicBezTo>
                <a:close/>
                <a:moveTo>
                  <a:pt x="15772" y="10291"/>
                </a:moveTo>
                <a:cubicBezTo>
                  <a:pt x="15804" y="10291"/>
                  <a:pt x="15830" y="10331"/>
                  <a:pt x="15830" y="10380"/>
                </a:cubicBezTo>
                <a:cubicBezTo>
                  <a:pt x="15830" y="10430"/>
                  <a:pt x="15804" y="10470"/>
                  <a:pt x="15772" y="10470"/>
                </a:cubicBezTo>
                <a:cubicBezTo>
                  <a:pt x="15741" y="10470"/>
                  <a:pt x="15715" y="10430"/>
                  <a:pt x="15715" y="10380"/>
                </a:cubicBezTo>
                <a:cubicBezTo>
                  <a:pt x="15715" y="10331"/>
                  <a:pt x="15741" y="10291"/>
                  <a:pt x="15772" y="10291"/>
                </a:cubicBezTo>
                <a:close/>
                <a:moveTo>
                  <a:pt x="15598" y="10291"/>
                </a:moveTo>
                <a:cubicBezTo>
                  <a:pt x="15629" y="10291"/>
                  <a:pt x="15655" y="10331"/>
                  <a:pt x="15655" y="10380"/>
                </a:cubicBezTo>
                <a:cubicBezTo>
                  <a:pt x="15655" y="10430"/>
                  <a:pt x="15629" y="10470"/>
                  <a:pt x="15598" y="10470"/>
                </a:cubicBezTo>
                <a:cubicBezTo>
                  <a:pt x="15566" y="10470"/>
                  <a:pt x="15540" y="10430"/>
                  <a:pt x="15540" y="10380"/>
                </a:cubicBezTo>
                <a:cubicBezTo>
                  <a:pt x="15540" y="10331"/>
                  <a:pt x="15566" y="10291"/>
                  <a:pt x="15598" y="10291"/>
                </a:cubicBezTo>
                <a:close/>
                <a:moveTo>
                  <a:pt x="15424" y="10291"/>
                </a:moveTo>
                <a:cubicBezTo>
                  <a:pt x="15455" y="10291"/>
                  <a:pt x="15481" y="10331"/>
                  <a:pt x="15481" y="10380"/>
                </a:cubicBezTo>
                <a:cubicBezTo>
                  <a:pt x="15481" y="10430"/>
                  <a:pt x="15455" y="10470"/>
                  <a:pt x="15424" y="10470"/>
                </a:cubicBezTo>
                <a:cubicBezTo>
                  <a:pt x="15392" y="10470"/>
                  <a:pt x="15366" y="10430"/>
                  <a:pt x="15366" y="10380"/>
                </a:cubicBezTo>
                <a:cubicBezTo>
                  <a:pt x="15366" y="10331"/>
                  <a:pt x="15392" y="10291"/>
                  <a:pt x="15424" y="10291"/>
                </a:cubicBezTo>
                <a:close/>
                <a:moveTo>
                  <a:pt x="15247" y="10291"/>
                </a:moveTo>
                <a:cubicBezTo>
                  <a:pt x="15279" y="10291"/>
                  <a:pt x="15305" y="10331"/>
                  <a:pt x="15305" y="10380"/>
                </a:cubicBezTo>
                <a:cubicBezTo>
                  <a:pt x="15305" y="10430"/>
                  <a:pt x="15279" y="10470"/>
                  <a:pt x="15247" y="10470"/>
                </a:cubicBezTo>
                <a:cubicBezTo>
                  <a:pt x="15215" y="10470"/>
                  <a:pt x="15190" y="10430"/>
                  <a:pt x="15190" y="10380"/>
                </a:cubicBezTo>
                <a:cubicBezTo>
                  <a:pt x="15190" y="10331"/>
                  <a:pt x="15215" y="10291"/>
                  <a:pt x="15247" y="10291"/>
                </a:cubicBezTo>
                <a:close/>
                <a:moveTo>
                  <a:pt x="15073" y="10291"/>
                </a:moveTo>
                <a:cubicBezTo>
                  <a:pt x="15105" y="10291"/>
                  <a:pt x="15131" y="10331"/>
                  <a:pt x="15131" y="10380"/>
                </a:cubicBezTo>
                <a:cubicBezTo>
                  <a:pt x="15131" y="10430"/>
                  <a:pt x="15105" y="10470"/>
                  <a:pt x="15073" y="10470"/>
                </a:cubicBezTo>
                <a:cubicBezTo>
                  <a:pt x="15041" y="10470"/>
                  <a:pt x="15016" y="10430"/>
                  <a:pt x="15016" y="10380"/>
                </a:cubicBezTo>
                <a:cubicBezTo>
                  <a:pt x="15016" y="10331"/>
                  <a:pt x="15041" y="10291"/>
                  <a:pt x="15073" y="10291"/>
                </a:cubicBezTo>
                <a:close/>
                <a:moveTo>
                  <a:pt x="14898" y="10291"/>
                </a:moveTo>
                <a:cubicBezTo>
                  <a:pt x="14929" y="10291"/>
                  <a:pt x="14955" y="10331"/>
                  <a:pt x="14955" y="10380"/>
                </a:cubicBezTo>
                <a:cubicBezTo>
                  <a:pt x="14955" y="10430"/>
                  <a:pt x="14929" y="10470"/>
                  <a:pt x="14898" y="10470"/>
                </a:cubicBezTo>
                <a:cubicBezTo>
                  <a:pt x="14866" y="10470"/>
                  <a:pt x="14840" y="10430"/>
                  <a:pt x="14840" y="10380"/>
                </a:cubicBezTo>
                <a:cubicBezTo>
                  <a:pt x="14840" y="10331"/>
                  <a:pt x="14866" y="10291"/>
                  <a:pt x="14898" y="10291"/>
                </a:cubicBezTo>
                <a:close/>
                <a:moveTo>
                  <a:pt x="14724" y="10291"/>
                </a:moveTo>
                <a:cubicBezTo>
                  <a:pt x="14755" y="10291"/>
                  <a:pt x="14781" y="10331"/>
                  <a:pt x="14781" y="10380"/>
                </a:cubicBezTo>
                <a:cubicBezTo>
                  <a:pt x="14781" y="10430"/>
                  <a:pt x="14755" y="10470"/>
                  <a:pt x="14724" y="10470"/>
                </a:cubicBezTo>
                <a:cubicBezTo>
                  <a:pt x="14692" y="10470"/>
                  <a:pt x="14666" y="10430"/>
                  <a:pt x="14666" y="10380"/>
                </a:cubicBezTo>
                <a:cubicBezTo>
                  <a:pt x="14666" y="10331"/>
                  <a:pt x="14692" y="10291"/>
                  <a:pt x="14724" y="10291"/>
                </a:cubicBezTo>
                <a:close/>
                <a:moveTo>
                  <a:pt x="14547" y="10291"/>
                </a:moveTo>
                <a:cubicBezTo>
                  <a:pt x="14579" y="10291"/>
                  <a:pt x="14605" y="10331"/>
                  <a:pt x="14605" y="10380"/>
                </a:cubicBezTo>
                <a:cubicBezTo>
                  <a:pt x="14605" y="10430"/>
                  <a:pt x="14579" y="10470"/>
                  <a:pt x="14547" y="10470"/>
                </a:cubicBezTo>
                <a:cubicBezTo>
                  <a:pt x="14515" y="10470"/>
                  <a:pt x="14490" y="10430"/>
                  <a:pt x="14490" y="10380"/>
                </a:cubicBezTo>
                <a:cubicBezTo>
                  <a:pt x="14490" y="10331"/>
                  <a:pt x="14515" y="10291"/>
                  <a:pt x="14547" y="10291"/>
                </a:cubicBezTo>
                <a:close/>
                <a:moveTo>
                  <a:pt x="14373" y="10291"/>
                </a:moveTo>
                <a:cubicBezTo>
                  <a:pt x="14405" y="10291"/>
                  <a:pt x="14431" y="10331"/>
                  <a:pt x="14431" y="10380"/>
                </a:cubicBezTo>
                <a:cubicBezTo>
                  <a:pt x="14431" y="10430"/>
                  <a:pt x="14405" y="10470"/>
                  <a:pt x="14373" y="10470"/>
                </a:cubicBezTo>
                <a:cubicBezTo>
                  <a:pt x="14341" y="10470"/>
                  <a:pt x="14316" y="10430"/>
                  <a:pt x="14316" y="10380"/>
                </a:cubicBezTo>
                <a:cubicBezTo>
                  <a:pt x="14316" y="10331"/>
                  <a:pt x="14341" y="10291"/>
                  <a:pt x="14373" y="10291"/>
                </a:cubicBezTo>
                <a:close/>
                <a:moveTo>
                  <a:pt x="14198" y="10291"/>
                </a:moveTo>
                <a:cubicBezTo>
                  <a:pt x="14230" y="10291"/>
                  <a:pt x="14256" y="10331"/>
                  <a:pt x="14256" y="10380"/>
                </a:cubicBezTo>
                <a:cubicBezTo>
                  <a:pt x="14256" y="10430"/>
                  <a:pt x="14230" y="10470"/>
                  <a:pt x="14198" y="10470"/>
                </a:cubicBezTo>
                <a:cubicBezTo>
                  <a:pt x="14167" y="10470"/>
                  <a:pt x="14141" y="10430"/>
                  <a:pt x="14141" y="10380"/>
                </a:cubicBezTo>
                <a:cubicBezTo>
                  <a:pt x="14141" y="10331"/>
                  <a:pt x="14167" y="10291"/>
                  <a:pt x="14198" y="10291"/>
                </a:cubicBezTo>
                <a:close/>
                <a:moveTo>
                  <a:pt x="14025" y="10291"/>
                </a:moveTo>
                <a:cubicBezTo>
                  <a:pt x="14056" y="10291"/>
                  <a:pt x="14082" y="10331"/>
                  <a:pt x="14082" y="10380"/>
                </a:cubicBezTo>
                <a:cubicBezTo>
                  <a:pt x="14082" y="10430"/>
                  <a:pt x="14056" y="10470"/>
                  <a:pt x="14025" y="10470"/>
                </a:cubicBezTo>
                <a:cubicBezTo>
                  <a:pt x="13993" y="10470"/>
                  <a:pt x="13967" y="10430"/>
                  <a:pt x="13967" y="10380"/>
                </a:cubicBezTo>
                <a:cubicBezTo>
                  <a:pt x="13967" y="10331"/>
                  <a:pt x="13993" y="10291"/>
                  <a:pt x="14025" y="10291"/>
                </a:cubicBezTo>
                <a:close/>
                <a:moveTo>
                  <a:pt x="13848" y="10291"/>
                </a:moveTo>
                <a:cubicBezTo>
                  <a:pt x="13880" y="10291"/>
                  <a:pt x="13906" y="10331"/>
                  <a:pt x="13906" y="10380"/>
                </a:cubicBezTo>
                <a:cubicBezTo>
                  <a:pt x="13906" y="10430"/>
                  <a:pt x="13880" y="10470"/>
                  <a:pt x="13848" y="10470"/>
                </a:cubicBezTo>
                <a:cubicBezTo>
                  <a:pt x="13817" y="10470"/>
                  <a:pt x="13791" y="10430"/>
                  <a:pt x="13791" y="10380"/>
                </a:cubicBezTo>
                <a:cubicBezTo>
                  <a:pt x="13791" y="10331"/>
                  <a:pt x="13817" y="10291"/>
                  <a:pt x="13848" y="10291"/>
                </a:cubicBezTo>
                <a:close/>
                <a:moveTo>
                  <a:pt x="13674" y="10291"/>
                </a:moveTo>
                <a:cubicBezTo>
                  <a:pt x="13706" y="10291"/>
                  <a:pt x="13731" y="10331"/>
                  <a:pt x="13731" y="10380"/>
                </a:cubicBezTo>
                <a:cubicBezTo>
                  <a:pt x="13731" y="10430"/>
                  <a:pt x="13706" y="10470"/>
                  <a:pt x="13674" y="10470"/>
                </a:cubicBezTo>
                <a:cubicBezTo>
                  <a:pt x="13642" y="10470"/>
                  <a:pt x="13617" y="10430"/>
                  <a:pt x="13617" y="10380"/>
                </a:cubicBezTo>
                <a:cubicBezTo>
                  <a:pt x="13617" y="10331"/>
                  <a:pt x="13642" y="10291"/>
                  <a:pt x="13674" y="10291"/>
                </a:cubicBezTo>
                <a:close/>
                <a:moveTo>
                  <a:pt x="13499" y="10291"/>
                </a:moveTo>
                <a:cubicBezTo>
                  <a:pt x="13531" y="10291"/>
                  <a:pt x="13557" y="10331"/>
                  <a:pt x="13557" y="10380"/>
                </a:cubicBezTo>
                <a:cubicBezTo>
                  <a:pt x="13557" y="10430"/>
                  <a:pt x="13531" y="10470"/>
                  <a:pt x="13499" y="10470"/>
                </a:cubicBezTo>
                <a:cubicBezTo>
                  <a:pt x="13468" y="10470"/>
                  <a:pt x="13442" y="10430"/>
                  <a:pt x="13442" y="10380"/>
                </a:cubicBezTo>
                <a:cubicBezTo>
                  <a:pt x="13442" y="10331"/>
                  <a:pt x="13468" y="10291"/>
                  <a:pt x="13499" y="10291"/>
                </a:cubicBezTo>
                <a:close/>
                <a:moveTo>
                  <a:pt x="13149" y="10291"/>
                </a:moveTo>
                <a:cubicBezTo>
                  <a:pt x="13181" y="10291"/>
                  <a:pt x="13206" y="10331"/>
                  <a:pt x="13206" y="10380"/>
                </a:cubicBezTo>
                <a:cubicBezTo>
                  <a:pt x="13206" y="10430"/>
                  <a:pt x="13181" y="10470"/>
                  <a:pt x="13149" y="10470"/>
                </a:cubicBezTo>
                <a:cubicBezTo>
                  <a:pt x="13117" y="10470"/>
                  <a:pt x="13091" y="10430"/>
                  <a:pt x="13091" y="10380"/>
                </a:cubicBezTo>
                <a:cubicBezTo>
                  <a:pt x="13091" y="10331"/>
                  <a:pt x="13117" y="10291"/>
                  <a:pt x="13149" y="10291"/>
                </a:cubicBezTo>
                <a:close/>
                <a:moveTo>
                  <a:pt x="12975" y="10291"/>
                </a:moveTo>
                <a:cubicBezTo>
                  <a:pt x="13007" y="10291"/>
                  <a:pt x="13032" y="10331"/>
                  <a:pt x="13032" y="10380"/>
                </a:cubicBezTo>
                <a:cubicBezTo>
                  <a:pt x="13032" y="10430"/>
                  <a:pt x="13007" y="10470"/>
                  <a:pt x="12975" y="10470"/>
                </a:cubicBezTo>
                <a:cubicBezTo>
                  <a:pt x="12943" y="10470"/>
                  <a:pt x="12917" y="10430"/>
                  <a:pt x="12917" y="10380"/>
                </a:cubicBezTo>
                <a:cubicBezTo>
                  <a:pt x="12917" y="10331"/>
                  <a:pt x="12943" y="10291"/>
                  <a:pt x="12975" y="10291"/>
                </a:cubicBezTo>
                <a:close/>
                <a:moveTo>
                  <a:pt x="12800" y="10291"/>
                </a:moveTo>
                <a:cubicBezTo>
                  <a:pt x="12832" y="10291"/>
                  <a:pt x="12858" y="10331"/>
                  <a:pt x="12858" y="10380"/>
                </a:cubicBezTo>
                <a:cubicBezTo>
                  <a:pt x="12858" y="10430"/>
                  <a:pt x="12832" y="10470"/>
                  <a:pt x="12800" y="10470"/>
                </a:cubicBezTo>
                <a:cubicBezTo>
                  <a:pt x="12768" y="10470"/>
                  <a:pt x="12743" y="10430"/>
                  <a:pt x="12743" y="10380"/>
                </a:cubicBezTo>
                <a:cubicBezTo>
                  <a:pt x="12743" y="10331"/>
                  <a:pt x="12768" y="10291"/>
                  <a:pt x="12800" y="10291"/>
                </a:cubicBezTo>
                <a:close/>
                <a:moveTo>
                  <a:pt x="12626" y="10291"/>
                </a:moveTo>
                <a:cubicBezTo>
                  <a:pt x="12658" y="10291"/>
                  <a:pt x="12684" y="10331"/>
                  <a:pt x="12684" y="10380"/>
                </a:cubicBezTo>
                <a:cubicBezTo>
                  <a:pt x="12684" y="10430"/>
                  <a:pt x="12658" y="10470"/>
                  <a:pt x="12626" y="10470"/>
                </a:cubicBezTo>
                <a:cubicBezTo>
                  <a:pt x="12594" y="10470"/>
                  <a:pt x="12569" y="10430"/>
                  <a:pt x="12569" y="10380"/>
                </a:cubicBezTo>
                <a:cubicBezTo>
                  <a:pt x="12569" y="10331"/>
                  <a:pt x="12594" y="10291"/>
                  <a:pt x="12626" y="10291"/>
                </a:cubicBezTo>
                <a:close/>
                <a:moveTo>
                  <a:pt x="12450" y="10291"/>
                </a:moveTo>
                <a:cubicBezTo>
                  <a:pt x="12482" y="10291"/>
                  <a:pt x="12507" y="10331"/>
                  <a:pt x="12507" y="10380"/>
                </a:cubicBezTo>
                <a:cubicBezTo>
                  <a:pt x="12507" y="10430"/>
                  <a:pt x="12482" y="10470"/>
                  <a:pt x="12450" y="10470"/>
                </a:cubicBezTo>
                <a:cubicBezTo>
                  <a:pt x="12418" y="10470"/>
                  <a:pt x="12392" y="10430"/>
                  <a:pt x="12392" y="10380"/>
                </a:cubicBezTo>
                <a:cubicBezTo>
                  <a:pt x="12392" y="10331"/>
                  <a:pt x="12418" y="10291"/>
                  <a:pt x="12450" y="10291"/>
                </a:cubicBezTo>
                <a:close/>
                <a:moveTo>
                  <a:pt x="12276" y="10291"/>
                </a:moveTo>
                <a:cubicBezTo>
                  <a:pt x="12307" y="10291"/>
                  <a:pt x="12333" y="10331"/>
                  <a:pt x="12333" y="10380"/>
                </a:cubicBezTo>
                <a:cubicBezTo>
                  <a:pt x="12333" y="10430"/>
                  <a:pt x="12307" y="10470"/>
                  <a:pt x="12276" y="10470"/>
                </a:cubicBezTo>
                <a:cubicBezTo>
                  <a:pt x="12244" y="10470"/>
                  <a:pt x="12218" y="10430"/>
                  <a:pt x="12218" y="10380"/>
                </a:cubicBezTo>
                <a:cubicBezTo>
                  <a:pt x="12218" y="10331"/>
                  <a:pt x="12244" y="10291"/>
                  <a:pt x="12276" y="10291"/>
                </a:cubicBezTo>
                <a:close/>
                <a:moveTo>
                  <a:pt x="12100" y="10291"/>
                </a:moveTo>
                <a:cubicBezTo>
                  <a:pt x="12132" y="10291"/>
                  <a:pt x="12158" y="10331"/>
                  <a:pt x="12158" y="10380"/>
                </a:cubicBezTo>
                <a:cubicBezTo>
                  <a:pt x="12158" y="10430"/>
                  <a:pt x="12132" y="10470"/>
                  <a:pt x="12100" y="10470"/>
                </a:cubicBezTo>
                <a:cubicBezTo>
                  <a:pt x="12068" y="10470"/>
                  <a:pt x="12043" y="10430"/>
                  <a:pt x="12043" y="10380"/>
                </a:cubicBezTo>
                <a:cubicBezTo>
                  <a:pt x="12043" y="10331"/>
                  <a:pt x="12068" y="10291"/>
                  <a:pt x="12100" y="10291"/>
                </a:cubicBezTo>
                <a:close/>
                <a:moveTo>
                  <a:pt x="11926" y="10291"/>
                </a:moveTo>
                <a:cubicBezTo>
                  <a:pt x="11958" y="10291"/>
                  <a:pt x="11984" y="10331"/>
                  <a:pt x="11984" y="10380"/>
                </a:cubicBezTo>
                <a:cubicBezTo>
                  <a:pt x="11984" y="10430"/>
                  <a:pt x="11958" y="10470"/>
                  <a:pt x="11926" y="10470"/>
                </a:cubicBezTo>
                <a:cubicBezTo>
                  <a:pt x="11894" y="10470"/>
                  <a:pt x="11869" y="10430"/>
                  <a:pt x="11869" y="10380"/>
                </a:cubicBezTo>
                <a:cubicBezTo>
                  <a:pt x="11869" y="10331"/>
                  <a:pt x="11894" y="10291"/>
                  <a:pt x="11926" y="10291"/>
                </a:cubicBezTo>
                <a:close/>
                <a:moveTo>
                  <a:pt x="11750" y="10291"/>
                </a:moveTo>
                <a:cubicBezTo>
                  <a:pt x="11782" y="10291"/>
                  <a:pt x="11807" y="10331"/>
                  <a:pt x="11807" y="10380"/>
                </a:cubicBezTo>
                <a:cubicBezTo>
                  <a:pt x="11807" y="10430"/>
                  <a:pt x="11782" y="10470"/>
                  <a:pt x="11750" y="10470"/>
                </a:cubicBezTo>
                <a:cubicBezTo>
                  <a:pt x="11718" y="10470"/>
                  <a:pt x="11692" y="10430"/>
                  <a:pt x="11692" y="10380"/>
                </a:cubicBezTo>
                <a:cubicBezTo>
                  <a:pt x="11692" y="10331"/>
                  <a:pt x="11718" y="10291"/>
                  <a:pt x="11750" y="10291"/>
                </a:cubicBezTo>
                <a:close/>
                <a:moveTo>
                  <a:pt x="11576" y="10291"/>
                </a:moveTo>
                <a:cubicBezTo>
                  <a:pt x="11608" y="10291"/>
                  <a:pt x="11633" y="10331"/>
                  <a:pt x="11633" y="10380"/>
                </a:cubicBezTo>
                <a:cubicBezTo>
                  <a:pt x="11633" y="10430"/>
                  <a:pt x="11608" y="10470"/>
                  <a:pt x="11576" y="10470"/>
                </a:cubicBezTo>
                <a:cubicBezTo>
                  <a:pt x="11544" y="10470"/>
                  <a:pt x="11518" y="10430"/>
                  <a:pt x="11518" y="10380"/>
                </a:cubicBezTo>
                <a:cubicBezTo>
                  <a:pt x="11518" y="10331"/>
                  <a:pt x="11544" y="10291"/>
                  <a:pt x="11576" y="10291"/>
                </a:cubicBezTo>
                <a:close/>
                <a:moveTo>
                  <a:pt x="11401" y="10291"/>
                </a:moveTo>
                <a:cubicBezTo>
                  <a:pt x="11433" y="10291"/>
                  <a:pt x="11459" y="10331"/>
                  <a:pt x="11459" y="10380"/>
                </a:cubicBezTo>
                <a:cubicBezTo>
                  <a:pt x="11459" y="10430"/>
                  <a:pt x="11433" y="10470"/>
                  <a:pt x="11401" y="10470"/>
                </a:cubicBezTo>
                <a:cubicBezTo>
                  <a:pt x="11369" y="10470"/>
                  <a:pt x="11344" y="10430"/>
                  <a:pt x="11344" y="10380"/>
                </a:cubicBezTo>
                <a:cubicBezTo>
                  <a:pt x="11344" y="10331"/>
                  <a:pt x="11369" y="10291"/>
                  <a:pt x="11401" y="10291"/>
                </a:cubicBezTo>
                <a:close/>
                <a:moveTo>
                  <a:pt x="11227" y="10291"/>
                </a:moveTo>
                <a:cubicBezTo>
                  <a:pt x="11259" y="10291"/>
                  <a:pt x="11285" y="10331"/>
                  <a:pt x="11285" y="10380"/>
                </a:cubicBezTo>
                <a:cubicBezTo>
                  <a:pt x="11285" y="10430"/>
                  <a:pt x="11259" y="10470"/>
                  <a:pt x="11227" y="10470"/>
                </a:cubicBezTo>
                <a:cubicBezTo>
                  <a:pt x="11196" y="10470"/>
                  <a:pt x="11170" y="10430"/>
                  <a:pt x="11170" y="10380"/>
                </a:cubicBezTo>
                <a:cubicBezTo>
                  <a:pt x="11170" y="10331"/>
                  <a:pt x="11196" y="10291"/>
                  <a:pt x="11227" y="10291"/>
                </a:cubicBezTo>
                <a:close/>
                <a:moveTo>
                  <a:pt x="11051" y="10291"/>
                </a:moveTo>
                <a:cubicBezTo>
                  <a:pt x="11083" y="10291"/>
                  <a:pt x="11108" y="10331"/>
                  <a:pt x="11108" y="10380"/>
                </a:cubicBezTo>
                <a:cubicBezTo>
                  <a:pt x="11108" y="10430"/>
                  <a:pt x="11083" y="10470"/>
                  <a:pt x="11051" y="10470"/>
                </a:cubicBezTo>
                <a:cubicBezTo>
                  <a:pt x="11019" y="10470"/>
                  <a:pt x="10993" y="10430"/>
                  <a:pt x="10993" y="10380"/>
                </a:cubicBezTo>
                <a:cubicBezTo>
                  <a:pt x="10993" y="10331"/>
                  <a:pt x="11019" y="10291"/>
                  <a:pt x="11051" y="10291"/>
                </a:cubicBezTo>
                <a:close/>
                <a:moveTo>
                  <a:pt x="10877" y="10291"/>
                </a:moveTo>
                <a:cubicBezTo>
                  <a:pt x="10909" y="10291"/>
                  <a:pt x="10934" y="10331"/>
                  <a:pt x="10934" y="10380"/>
                </a:cubicBezTo>
                <a:cubicBezTo>
                  <a:pt x="10934" y="10430"/>
                  <a:pt x="10909" y="10470"/>
                  <a:pt x="10877" y="10470"/>
                </a:cubicBezTo>
                <a:cubicBezTo>
                  <a:pt x="10845" y="10470"/>
                  <a:pt x="10819" y="10430"/>
                  <a:pt x="10819" y="10380"/>
                </a:cubicBezTo>
                <a:cubicBezTo>
                  <a:pt x="10819" y="10331"/>
                  <a:pt x="10845" y="10291"/>
                  <a:pt x="10877" y="10291"/>
                </a:cubicBezTo>
                <a:close/>
                <a:moveTo>
                  <a:pt x="10720" y="10289"/>
                </a:moveTo>
                <a:cubicBezTo>
                  <a:pt x="10752" y="10289"/>
                  <a:pt x="10778" y="10329"/>
                  <a:pt x="10778" y="10379"/>
                </a:cubicBezTo>
                <a:cubicBezTo>
                  <a:pt x="10778" y="10428"/>
                  <a:pt x="10752" y="10468"/>
                  <a:pt x="10720" y="10468"/>
                </a:cubicBezTo>
                <a:cubicBezTo>
                  <a:pt x="10689" y="10468"/>
                  <a:pt x="10663" y="10428"/>
                  <a:pt x="10663" y="10379"/>
                </a:cubicBezTo>
                <a:cubicBezTo>
                  <a:pt x="10663" y="10329"/>
                  <a:pt x="10689" y="10289"/>
                  <a:pt x="10720" y="10289"/>
                </a:cubicBezTo>
                <a:close/>
                <a:moveTo>
                  <a:pt x="10547" y="10289"/>
                </a:moveTo>
                <a:cubicBezTo>
                  <a:pt x="10578" y="10289"/>
                  <a:pt x="10604" y="10329"/>
                  <a:pt x="10604" y="10379"/>
                </a:cubicBezTo>
                <a:cubicBezTo>
                  <a:pt x="10604" y="10428"/>
                  <a:pt x="10578" y="10468"/>
                  <a:pt x="10547" y="10468"/>
                </a:cubicBezTo>
                <a:cubicBezTo>
                  <a:pt x="10515" y="10468"/>
                  <a:pt x="10489" y="10428"/>
                  <a:pt x="10489" y="10379"/>
                </a:cubicBezTo>
                <a:cubicBezTo>
                  <a:pt x="10489" y="10329"/>
                  <a:pt x="10515" y="10289"/>
                  <a:pt x="10547" y="10289"/>
                </a:cubicBezTo>
                <a:close/>
                <a:moveTo>
                  <a:pt x="10370" y="10289"/>
                </a:moveTo>
                <a:cubicBezTo>
                  <a:pt x="10402" y="10289"/>
                  <a:pt x="10428" y="10329"/>
                  <a:pt x="10428" y="10379"/>
                </a:cubicBezTo>
                <a:cubicBezTo>
                  <a:pt x="10428" y="10428"/>
                  <a:pt x="10402" y="10468"/>
                  <a:pt x="10370" y="10468"/>
                </a:cubicBezTo>
                <a:cubicBezTo>
                  <a:pt x="10338" y="10468"/>
                  <a:pt x="10313" y="10428"/>
                  <a:pt x="10313" y="10379"/>
                </a:cubicBezTo>
                <a:cubicBezTo>
                  <a:pt x="10313" y="10329"/>
                  <a:pt x="10338" y="10289"/>
                  <a:pt x="10370" y="10289"/>
                </a:cubicBezTo>
                <a:close/>
                <a:moveTo>
                  <a:pt x="10196" y="10289"/>
                </a:moveTo>
                <a:cubicBezTo>
                  <a:pt x="10228" y="10289"/>
                  <a:pt x="10254" y="10329"/>
                  <a:pt x="10254" y="10379"/>
                </a:cubicBezTo>
                <a:cubicBezTo>
                  <a:pt x="10254" y="10428"/>
                  <a:pt x="10228" y="10468"/>
                  <a:pt x="10196" y="10468"/>
                </a:cubicBezTo>
                <a:cubicBezTo>
                  <a:pt x="10164" y="10468"/>
                  <a:pt x="10139" y="10428"/>
                  <a:pt x="10139" y="10379"/>
                </a:cubicBezTo>
                <a:cubicBezTo>
                  <a:pt x="10139" y="10329"/>
                  <a:pt x="10164" y="10289"/>
                  <a:pt x="10196" y="10289"/>
                </a:cubicBezTo>
                <a:close/>
                <a:moveTo>
                  <a:pt x="10021" y="10289"/>
                </a:moveTo>
                <a:cubicBezTo>
                  <a:pt x="10053" y="10289"/>
                  <a:pt x="10079" y="10329"/>
                  <a:pt x="10079" y="10379"/>
                </a:cubicBezTo>
                <a:cubicBezTo>
                  <a:pt x="10079" y="10428"/>
                  <a:pt x="10053" y="10468"/>
                  <a:pt x="10021" y="10468"/>
                </a:cubicBezTo>
                <a:cubicBezTo>
                  <a:pt x="9990" y="10468"/>
                  <a:pt x="9964" y="10428"/>
                  <a:pt x="9964" y="10379"/>
                </a:cubicBezTo>
                <a:cubicBezTo>
                  <a:pt x="9964" y="10329"/>
                  <a:pt x="9990" y="10289"/>
                  <a:pt x="10021" y="10289"/>
                </a:cubicBezTo>
                <a:close/>
                <a:moveTo>
                  <a:pt x="6874" y="10289"/>
                </a:moveTo>
                <a:cubicBezTo>
                  <a:pt x="6905" y="10289"/>
                  <a:pt x="6931" y="10329"/>
                  <a:pt x="6931" y="10379"/>
                </a:cubicBezTo>
                <a:cubicBezTo>
                  <a:pt x="6931" y="10428"/>
                  <a:pt x="6905" y="10468"/>
                  <a:pt x="6874" y="10468"/>
                </a:cubicBezTo>
                <a:cubicBezTo>
                  <a:pt x="6842" y="10468"/>
                  <a:pt x="6816" y="10428"/>
                  <a:pt x="6816" y="10379"/>
                </a:cubicBezTo>
                <a:cubicBezTo>
                  <a:pt x="6816" y="10329"/>
                  <a:pt x="6842" y="10289"/>
                  <a:pt x="6874" y="10289"/>
                </a:cubicBezTo>
                <a:close/>
                <a:moveTo>
                  <a:pt x="6174" y="10289"/>
                </a:moveTo>
                <a:cubicBezTo>
                  <a:pt x="6205" y="10289"/>
                  <a:pt x="6231" y="10329"/>
                  <a:pt x="6231" y="10379"/>
                </a:cubicBezTo>
                <a:cubicBezTo>
                  <a:pt x="6231" y="10428"/>
                  <a:pt x="6205" y="10468"/>
                  <a:pt x="6174" y="10468"/>
                </a:cubicBezTo>
                <a:cubicBezTo>
                  <a:pt x="6142" y="10468"/>
                  <a:pt x="6116" y="10428"/>
                  <a:pt x="6116" y="10379"/>
                </a:cubicBezTo>
                <a:cubicBezTo>
                  <a:pt x="6116" y="10329"/>
                  <a:pt x="6142" y="10289"/>
                  <a:pt x="6174" y="10289"/>
                </a:cubicBezTo>
                <a:close/>
                <a:moveTo>
                  <a:pt x="6000" y="10289"/>
                </a:moveTo>
                <a:cubicBezTo>
                  <a:pt x="6031" y="10289"/>
                  <a:pt x="6057" y="10329"/>
                  <a:pt x="6057" y="10379"/>
                </a:cubicBezTo>
                <a:cubicBezTo>
                  <a:pt x="6057" y="10428"/>
                  <a:pt x="6031" y="10468"/>
                  <a:pt x="6000" y="10468"/>
                </a:cubicBezTo>
                <a:cubicBezTo>
                  <a:pt x="5968" y="10468"/>
                  <a:pt x="5942" y="10428"/>
                  <a:pt x="5942" y="10379"/>
                </a:cubicBezTo>
                <a:cubicBezTo>
                  <a:pt x="5942" y="10329"/>
                  <a:pt x="5968" y="10289"/>
                  <a:pt x="6000" y="10289"/>
                </a:cubicBezTo>
                <a:close/>
                <a:moveTo>
                  <a:pt x="5825" y="10289"/>
                </a:moveTo>
                <a:cubicBezTo>
                  <a:pt x="5857" y="10289"/>
                  <a:pt x="5882" y="10329"/>
                  <a:pt x="5882" y="10379"/>
                </a:cubicBezTo>
                <a:cubicBezTo>
                  <a:pt x="5882" y="10428"/>
                  <a:pt x="5857" y="10468"/>
                  <a:pt x="5825" y="10468"/>
                </a:cubicBezTo>
                <a:cubicBezTo>
                  <a:pt x="5793" y="10468"/>
                  <a:pt x="5767" y="10428"/>
                  <a:pt x="5767" y="10379"/>
                </a:cubicBezTo>
                <a:cubicBezTo>
                  <a:pt x="5767" y="10329"/>
                  <a:pt x="5793" y="10289"/>
                  <a:pt x="5825" y="10289"/>
                </a:cubicBezTo>
                <a:close/>
                <a:moveTo>
                  <a:pt x="5651" y="10289"/>
                </a:moveTo>
                <a:cubicBezTo>
                  <a:pt x="5683" y="10289"/>
                  <a:pt x="5708" y="10329"/>
                  <a:pt x="5708" y="10379"/>
                </a:cubicBezTo>
                <a:cubicBezTo>
                  <a:pt x="5708" y="10428"/>
                  <a:pt x="5683" y="10468"/>
                  <a:pt x="5651" y="10468"/>
                </a:cubicBezTo>
                <a:cubicBezTo>
                  <a:pt x="5619" y="10468"/>
                  <a:pt x="5593" y="10428"/>
                  <a:pt x="5593" y="10379"/>
                </a:cubicBezTo>
                <a:cubicBezTo>
                  <a:pt x="5593" y="10329"/>
                  <a:pt x="5619" y="10289"/>
                  <a:pt x="5651" y="10289"/>
                </a:cubicBezTo>
                <a:close/>
                <a:moveTo>
                  <a:pt x="5475" y="10289"/>
                </a:moveTo>
                <a:cubicBezTo>
                  <a:pt x="5506" y="10289"/>
                  <a:pt x="5532" y="10329"/>
                  <a:pt x="5532" y="10379"/>
                </a:cubicBezTo>
                <a:cubicBezTo>
                  <a:pt x="5532" y="10428"/>
                  <a:pt x="5506" y="10468"/>
                  <a:pt x="5475" y="10468"/>
                </a:cubicBezTo>
                <a:cubicBezTo>
                  <a:pt x="5443" y="10468"/>
                  <a:pt x="5417" y="10428"/>
                  <a:pt x="5417" y="10379"/>
                </a:cubicBezTo>
                <a:cubicBezTo>
                  <a:pt x="5417" y="10329"/>
                  <a:pt x="5443" y="10289"/>
                  <a:pt x="5475" y="10289"/>
                </a:cubicBezTo>
                <a:close/>
                <a:moveTo>
                  <a:pt x="5300" y="10289"/>
                </a:moveTo>
                <a:cubicBezTo>
                  <a:pt x="5332" y="10289"/>
                  <a:pt x="5358" y="10329"/>
                  <a:pt x="5358" y="10379"/>
                </a:cubicBezTo>
                <a:cubicBezTo>
                  <a:pt x="5358" y="10428"/>
                  <a:pt x="5332" y="10468"/>
                  <a:pt x="5300" y="10468"/>
                </a:cubicBezTo>
                <a:cubicBezTo>
                  <a:pt x="5269" y="10468"/>
                  <a:pt x="5243" y="10428"/>
                  <a:pt x="5243" y="10379"/>
                </a:cubicBezTo>
                <a:cubicBezTo>
                  <a:pt x="5243" y="10329"/>
                  <a:pt x="5269" y="10289"/>
                  <a:pt x="5300" y="10289"/>
                </a:cubicBezTo>
                <a:close/>
                <a:moveTo>
                  <a:pt x="5126" y="10289"/>
                </a:moveTo>
                <a:cubicBezTo>
                  <a:pt x="5157" y="10289"/>
                  <a:pt x="5183" y="10329"/>
                  <a:pt x="5183" y="10379"/>
                </a:cubicBezTo>
                <a:cubicBezTo>
                  <a:pt x="5183" y="10428"/>
                  <a:pt x="5157" y="10468"/>
                  <a:pt x="5126" y="10468"/>
                </a:cubicBezTo>
                <a:cubicBezTo>
                  <a:pt x="5094" y="10468"/>
                  <a:pt x="5068" y="10428"/>
                  <a:pt x="5068" y="10379"/>
                </a:cubicBezTo>
                <a:cubicBezTo>
                  <a:pt x="5068" y="10329"/>
                  <a:pt x="5094" y="10289"/>
                  <a:pt x="5126" y="10289"/>
                </a:cubicBezTo>
                <a:close/>
                <a:moveTo>
                  <a:pt x="4952" y="10289"/>
                </a:moveTo>
                <a:cubicBezTo>
                  <a:pt x="4983" y="10289"/>
                  <a:pt x="5009" y="10329"/>
                  <a:pt x="5009" y="10379"/>
                </a:cubicBezTo>
                <a:cubicBezTo>
                  <a:pt x="5009" y="10428"/>
                  <a:pt x="4983" y="10468"/>
                  <a:pt x="4952" y="10468"/>
                </a:cubicBezTo>
                <a:cubicBezTo>
                  <a:pt x="4920" y="10468"/>
                  <a:pt x="4894" y="10428"/>
                  <a:pt x="4894" y="10379"/>
                </a:cubicBezTo>
                <a:cubicBezTo>
                  <a:pt x="4894" y="10329"/>
                  <a:pt x="4920" y="10289"/>
                  <a:pt x="4952" y="10289"/>
                </a:cubicBezTo>
                <a:close/>
                <a:moveTo>
                  <a:pt x="4775" y="10289"/>
                </a:moveTo>
                <a:cubicBezTo>
                  <a:pt x="4807" y="10289"/>
                  <a:pt x="4833" y="10329"/>
                  <a:pt x="4833" y="10379"/>
                </a:cubicBezTo>
                <a:cubicBezTo>
                  <a:pt x="4833" y="10428"/>
                  <a:pt x="4807" y="10468"/>
                  <a:pt x="4775" y="10468"/>
                </a:cubicBezTo>
                <a:cubicBezTo>
                  <a:pt x="4744" y="10468"/>
                  <a:pt x="4718" y="10428"/>
                  <a:pt x="4718" y="10379"/>
                </a:cubicBezTo>
                <a:cubicBezTo>
                  <a:pt x="4718" y="10329"/>
                  <a:pt x="4744" y="10289"/>
                  <a:pt x="4775" y="10289"/>
                </a:cubicBezTo>
                <a:close/>
                <a:moveTo>
                  <a:pt x="4601" y="10289"/>
                </a:moveTo>
                <a:cubicBezTo>
                  <a:pt x="4633" y="10289"/>
                  <a:pt x="4659" y="10329"/>
                  <a:pt x="4659" y="10379"/>
                </a:cubicBezTo>
                <a:cubicBezTo>
                  <a:pt x="4659" y="10428"/>
                  <a:pt x="4633" y="10468"/>
                  <a:pt x="4601" y="10468"/>
                </a:cubicBezTo>
                <a:cubicBezTo>
                  <a:pt x="4570" y="10468"/>
                  <a:pt x="4544" y="10428"/>
                  <a:pt x="4544" y="10379"/>
                </a:cubicBezTo>
                <a:cubicBezTo>
                  <a:pt x="4544" y="10329"/>
                  <a:pt x="4570" y="10289"/>
                  <a:pt x="4601" y="10289"/>
                </a:cubicBezTo>
                <a:close/>
                <a:moveTo>
                  <a:pt x="4427" y="10289"/>
                </a:moveTo>
                <a:cubicBezTo>
                  <a:pt x="4458" y="10289"/>
                  <a:pt x="4484" y="10329"/>
                  <a:pt x="4484" y="10379"/>
                </a:cubicBezTo>
                <a:cubicBezTo>
                  <a:pt x="4484" y="10428"/>
                  <a:pt x="4458" y="10468"/>
                  <a:pt x="4427" y="10468"/>
                </a:cubicBezTo>
                <a:cubicBezTo>
                  <a:pt x="4395" y="10468"/>
                  <a:pt x="4369" y="10428"/>
                  <a:pt x="4369" y="10379"/>
                </a:cubicBezTo>
                <a:cubicBezTo>
                  <a:pt x="4369" y="10329"/>
                  <a:pt x="4395" y="10289"/>
                  <a:pt x="4427" y="10289"/>
                </a:cubicBezTo>
                <a:close/>
                <a:moveTo>
                  <a:pt x="4253" y="10289"/>
                </a:moveTo>
                <a:cubicBezTo>
                  <a:pt x="4284" y="10289"/>
                  <a:pt x="4310" y="10329"/>
                  <a:pt x="4310" y="10379"/>
                </a:cubicBezTo>
                <a:cubicBezTo>
                  <a:pt x="4310" y="10428"/>
                  <a:pt x="4284" y="10468"/>
                  <a:pt x="4253" y="10468"/>
                </a:cubicBezTo>
                <a:cubicBezTo>
                  <a:pt x="4221" y="10468"/>
                  <a:pt x="4195" y="10428"/>
                  <a:pt x="4195" y="10379"/>
                </a:cubicBezTo>
                <a:cubicBezTo>
                  <a:pt x="4195" y="10329"/>
                  <a:pt x="4221" y="10289"/>
                  <a:pt x="4253" y="10289"/>
                </a:cubicBezTo>
                <a:close/>
                <a:moveTo>
                  <a:pt x="4076" y="10289"/>
                </a:moveTo>
                <a:cubicBezTo>
                  <a:pt x="4108" y="10289"/>
                  <a:pt x="4134" y="10329"/>
                  <a:pt x="4134" y="10379"/>
                </a:cubicBezTo>
                <a:cubicBezTo>
                  <a:pt x="4134" y="10428"/>
                  <a:pt x="4108" y="10468"/>
                  <a:pt x="4076" y="10468"/>
                </a:cubicBezTo>
                <a:cubicBezTo>
                  <a:pt x="4044" y="10468"/>
                  <a:pt x="4019" y="10428"/>
                  <a:pt x="4019" y="10379"/>
                </a:cubicBezTo>
                <a:cubicBezTo>
                  <a:pt x="4019" y="10329"/>
                  <a:pt x="4044" y="10289"/>
                  <a:pt x="4076" y="10289"/>
                </a:cubicBezTo>
                <a:close/>
                <a:moveTo>
                  <a:pt x="3902" y="10289"/>
                </a:moveTo>
                <a:cubicBezTo>
                  <a:pt x="3934" y="10289"/>
                  <a:pt x="3960" y="10329"/>
                  <a:pt x="3960" y="10379"/>
                </a:cubicBezTo>
                <a:cubicBezTo>
                  <a:pt x="3960" y="10428"/>
                  <a:pt x="3934" y="10468"/>
                  <a:pt x="3902" y="10468"/>
                </a:cubicBezTo>
                <a:cubicBezTo>
                  <a:pt x="3870" y="10468"/>
                  <a:pt x="3845" y="10428"/>
                  <a:pt x="3845" y="10379"/>
                </a:cubicBezTo>
                <a:cubicBezTo>
                  <a:pt x="3845" y="10329"/>
                  <a:pt x="3870" y="10289"/>
                  <a:pt x="3902" y="10289"/>
                </a:cubicBezTo>
                <a:close/>
                <a:moveTo>
                  <a:pt x="3727" y="10289"/>
                </a:moveTo>
                <a:cubicBezTo>
                  <a:pt x="3758" y="10289"/>
                  <a:pt x="3784" y="10329"/>
                  <a:pt x="3784" y="10379"/>
                </a:cubicBezTo>
                <a:cubicBezTo>
                  <a:pt x="3784" y="10428"/>
                  <a:pt x="3758" y="10468"/>
                  <a:pt x="3727" y="10468"/>
                </a:cubicBezTo>
                <a:cubicBezTo>
                  <a:pt x="3695" y="10468"/>
                  <a:pt x="3669" y="10428"/>
                  <a:pt x="3669" y="10379"/>
                </a:cubicBezTo>
                <a:cubicBezTo>
                  <a:pt x="3669" y="10329"/>
                  <a:pt x="3695" y="10289"/>
                  <a:pt x="3727" y="10289"/>
                </a:cubicBezTo>
                <a:close/>
                <a:moveTo>
                  <a:pt x="3553" y="10289"/>
                </a:moveTo>
                <a:cubicBezTo>
                  <a:pt x="3584" y="10289"/>
                  <a:pt x="3610" y="10329"/>
                  <a:pt x="3610" y="10379"/>
                </a:cubicBezTo>
                <a:cubicBezTo>
                  <a:pt x="3610" y="10428"/>
                  <a:pt x="3584" y="10468"/>
                  <a:pt x="3553" y="10468"/>
                </a:cubicBezTo>
                <a:cubicBezTo>
                  <a:pt x="3521" y="10468"/>
                  <a:pt x="3495" y="10428"/>
                  <a:pt x="3495" y="10379"/>
                </a:cubicBezTo>
                <a:cubicBezTo>
                  <a:pt x="3495" y="10329"/>
                  <a:pt x="3521" y="10289"/>
                  <a:pt x="3553" y="10289"/>
                </a:cubicBezTo>
                <a:close/>
                <a:moveTo>
                  <a:pt x="3376" y="10289"/>
                </a:moveTo>
                <a:cubicBezTo>
                  <a:pt x="3408" y="10289"/>
                  <a:pt x="3434" y="10329"/>
                  <a:pt x="3434" y="10379"/>
                </a:cubicBezTo>
                <a:cubicBezTo>
                  <a:pt x="3434" y="10428"/>
                  <a:pt x="3408" y="10468"/>
                  <a:pt x="3376" y="10468"/>
                </a:cubicBezTo>
                <a:cubicBezTo>
                  <a:pt x="3345" y="10468"/>
                  <a:pt x="3319" y="10428"/>
                  <a:pt x="3319" y="10379"/>
                </a:cubicBezTo>
                <a:cubicBezTo>
                  <a:pt x="3319" y="10329"/>
                  <a:pt x="3345" y="10289"/>
                  <a:pt x="3376" y="10289"/>
                </a:cubicBezTo>
                <a:close/>
                <a:moveTo>
                  <a:pt x="3202" y="10289"/>
                </a:moveTo>
                <a:cubicBezTo>
                  <a:pt x="3234" y="10289"/>
                  <a:pt x="3260" y="10329"/>
                  <a:pt x="3260" y="10379"/>
                </a:cubicBezTo>
                <a:cubicBezTo>
                  <a:pt x="3260" y="10428"/>
                  <a:pt x="3234" y="10468"/>
                  <a:pt x="3202" y="10468"/>
                </a:cubicBezTo>
                <a:cubicBezTo>
                  <a:pt x="3170" y="10468"/>
                  <a:pt x="3145" y="10428"/>
                  <a:pt x="3145" y="10379"/>
                </a:cubicBezTo>
                <a:cubicBezTo>
                  <a:pt x="3145" y="10329"/>
                  <a:pt x="3170" y="10289"/>
                  <a:pt x="3202" y="10289"/>
                </a:cubicBezTo>
                <a:close/>
                <a:moveTo>
                  <a:pt x="3027" y="10289"/>
                </a:moveTo>
                <a:cubicBezTo>
                  <a:pt x="3059" y="10289"/>
                  <a:pt x="3085" y="10329"/>
                  <a:pt x="3085" y="10379"/>
                </a:cubicBezTo>
                <a:cubicBezTo>
                  <a:pt x="3085" y="10428"/>
                  <a:pt x="3059" y="10468"/>
                  <a:pt x="3027" y="10468"/>
                </a:cubicBezTo>
                <a:cubicBezTo>
                  <a:pt x="2996" y="10468"/>
                  <a:pt x="2970" y="10428"/>
                  <a:pt x="2970" y="10379"/>
                </a:cubicBezTo>
                <a:cubicBezTo>
                  <a:pt x="2970" y="10329"/>
                  <a:pt x="2996" y="10289"/>
                  <a:pt x="3027" y="10289"/>
                </a:cubicBezTo>
                <a:close/>
                <a:moveTo>
                  <a:pt x="2853" y="10289"/>
                </a:moveTo>
                <a:cubicBezTo>
                  <a:pt x="2885" y="10289"/>
                  <a:pt x="2911" y="10329"/>
                  <a:pt x="2911" y="10379"/>
                </a:cubicBezTo>
                <a:cubicBezTo>
                  <a:pt x="2911" y="10428"/>
                  <a:pt x="2885" y="10468"/>
                  <a:pt x="2853" y="10468"/>
                </a:cubicBezTo>
                <a:cubicBezTo>
                  <a:pt x="2822" y="10468"/>
                  <a:pt x="2796" y="10428"/>
                  <a:pt x="2796" y="10379"/>
                </a:cubicBezTo>
                <a:cubicBezTo>
                  <a:pt x="2796" y="10329"/>
                  <a:pt x="2822" y="10289"/>
                  <a:pt x="2853" y="10289"/>
                </a:cubicBezTo>
                <a:close/>
                <a:moveTo>
                  <a:pt x="2677" y="10289"/>
                </a:moveTo>
                <a:cubicBezTo>
                  <a:pt x="2709" y="10289"/>
                  <a:pt x="2735" y="10329"/>
                  <a:pt x="2735" y="10379"/>
                </a:cubicBezTo>
                <a:cubicBezTo>
                  <a:pt x="2735" y="10428"/>
                  <a:pt x="2709" y="10468"/>
                  <a:pt x="2677" y="10468"/>
                </a:cubicBezTo>
                <a:cubicBezTo>
                  <a:pt x="2645" y="10468"/>
                  <a:pt x="2620" y="10428"/>
                  <a:pt x="2620" y="10379"/>
                </a:cubicBezTo>
                <a:cubicBezTo>
                  <a:pt x="2620" y="10329"/>
                  <a:pt x="2645" y="10289"/>
                  <a:pt x="2677" y="10289"/>
                </a:cubicBezTo>
                <a:close/>
                <a:moveTo>
                  <a:pt x="18920" y="10018"/>
                </a:moveTo>
                <a:cubicBezTo>
                  <a:pt x="18952" y="10018"/>
                  <a:pt x="18978" y="10058"/>
                  <a:pt x="18978" y="10108"/>
                </a:cubicBezTo>
                <a:cubicBezTo>
                  <a:pt x="18978" y="10157"/>
                  <a:pt x="18952" y="10197"/>
                  <a:pt x="18920" y="10197"/>
                </a:cubicBezTo>
                <a:cubicBezTo>
                  <a:pt x="18888" y="10197"/>
                  <a:pt x="18863" y="10157"/>
                  <a:pt x="18863" y="10108"/>
                </a:cubicBezTo>
                <a:cubicBezTo>
                  <a:pt x="18863" y="10058"/>
                  <a:pt x="18888" y="10018"/>
                  <a:pt x="18920" y="10018"/>
                </a:cubicBezTo>
                <a:close/>
                <a:moveTo>
                  <a:pt x="18570" y="10018"/>
                </a:moveTo>
                <a:cubicBezTo>
                  <a:pt x="18601" y="10018"/>
                  <a:pt x="18627" y="10058"/>
                  <a:pt x="18627" y="10108"/>
                </a:cubicBezTo>
                <a:cubicBezTo>
                  <a:pt x="18627" y="10157"/>
                  <a:pt x="18601" y="10197"/>
                  <a:pt x="18570" y="10197"/>
                </a:cubicBezTo>
                <a:cubicBezTo>
                  <a:pt x="18538" y="10197"/>
                  <a:pt x="18512" y="10157"/>
                  <a:pt x="18512" y="10108"/>
                </a:cubicBezTo>
                <a:cubicBezTo>
                  <a:pt x="18512" y="10058"/>
                  <a:pt x="18538" y="10018"/>
                  <a:pt x="18570" y="10018"/>
                </a:cubicBezTo>
                <a:close/>
                <a:moveTo>
                  <a:pt x="18395" y="10018"/>
                </a:moveTo>
                <a:cubicBezTo>
                  <a:pt x="18426" y="10018"/>
                  <a:pt x="18452" y="10058"/>
                  <a:pt x="18452" y="10108"/>
                </a:cubicBezTo>
                <a:cubicBezTo>
                  <a:pt x="18452" y="10157"/>
                  <a:pt x="18426" y="10197"/>
                  <a:pt x="18395" y="10197"/>
                </a:cubicBezTo>
                <a:cubicBezTo>
                  <a:pt x="18363" y="10197"/>
                  <a:pt x="18337" y="10157"/>
                  <a:pt x="18337" y="10108"/>
                </a:cubicBezTo>
                <a:cubicBezTo>
                  <a:pt x="18337" y="10058"/>
                  <a:pt x="18363" y="10018"/>
                  <a:pt x="18395" y="10018"/>
                </a:cubicBezTo>
                <a:close/>
                <a:moveTo>
                  <a:pt x="18221" y="10018"/>
                </a:moveTo>
                <a:cubicBezTo>
                  <a:pt x="18253" y="10018"/>
                  <a:pt x="18278" y="10058"/>
                  <a:pt x="18278" y="10108"/>
                </a:cubicBezTo>
                <a:cubicBezTo>
                  <a:pt x="18278" y="10157"/>
                  <a:pt x="18253" y="10197"/>
                  <a:pt x="18221" y="10197"/>
                </a:cubicBezTo>
                <a:cubicBezTo>
                  <a:pt x="18189" y="10197"/>
                  <a:pt x="18163" y="10157"/>
                  <a:pt x="18163" y="10108"/>
                </a:cubicBezTo>
                <a:cubicBezTo>
                  <a:pt x="18163" y="10058"/>
                  <a:pt x="18189" y="10018"/>
                  <a:pt x="18221" y="10018"/>
                </a:cubicBezTo>
                <a:close/>
                <a:moveTo>
                  <a:pt x="18045" y="10018"/>
                </a:moveTo>
                <a:cubicBezTo>
                  <a:pt x="18076" y="10018"/>
                  <a:pt x="18102" y="10058"/>
                  <a:pt x="18102" y="10108"/>
                </a:cubicBezTo>
                <a:cubicBezTo>
                  <a:pt x="18102" y="10157"/>
                  <a:pt x="18076" y="10197"/>
                  <a:pt x="18045" y="10197"/>
                </a:cubicBezTo>
                <a:cubicBezTo>
                  <a:pt x="18013" y="10197"/>
                  <a:pt x="17987" y="10157"/>
                  <a:pt x="17987" y="10108"/>
                </a:cubicBezTo>
                <a:cubicBezTo>
                  <a:pt x="17987" y="10058"/>
                  <a:pt x="18013" y="10018"/>
                  <a:pt x="18045" y="10018"/>
                </a:cubicBezTo>
                <a:close/>
                <a:moveTo>
                  <a:pt x="17871" y="10018"/>
                </a:moveTo>
                <a:cubicBezTo>
                  <a:pt x="17902" y="10018"/>
                  <a:pt x="17928" y="10058"/>
                  <a:pt x="17928" y="10108"/>
                </a:cubicBezTo>
                <a:cubicBezTo>
                  <a:pt x="17928" y="10157"/>
                  <a:pt x="17902" y="10197"/>
                  <a:pt x="17871" y="10197"/>
                </a:cubicBezTo>
                <a:cubicBezTo>
                  <a:pt x="17839" y="10197"/>
                  <a:pt x="17813" y="10157"/>
                  <a:pt x="17813" y="10108"/>
                </a:cubicBezTo>
                <a:cubicBezTo>
                  <a:pt x="17813" y="10058"/>
                  <a:pt x="17839" y="10018"/>
                  <a:pt x="17871" y="10018"/>
                </a:cubicBezTo>
                <a:close/>
                <a:moveTo>
                  <a:pt x="17695" y="10018"/>
                </a:moveTo>
                <a:cubicBezTo>
                  <a:pt x="17727" y="10018"/>
                  <a:pt x="17752" y="10058"/>
                  <a:pt x="17752" y="10108"/>
                </a:cubicBezTo>
                <a:cubicBezTo>
                  <a:pt x="17752" y="10157"/>
                  <a:pt x="17727" y="10197"/>
                  <a:pt x="17695" y="10197"/>
                </a:cubicBezTo>
                <a:cubicBezTo>
                  <a:pt x="17663" y="10197"/>
                  <a:pt x="17637" y="10157"/>
                  <a:pt x="17637" y="10108"/>
                </a:cubicBezTo>
                <a:cubicBezTo>
                  <a:pt x="17637" y="10058"/>
                  <a:pt x="17663" y="10018"/>
                  <a:pt x="17695" y="10018"/>
                </a:cubicBezTo>
                <a:close/>
                <a:moveTo>
                  <a:pt x="17521" y="10018"/>
                </a:moveTo>
                <a:cubicBezTo>
                  <a:pt x="17553" y="10018"/>
                  <a:pt x="17578" y="10058"/>
                  <a:pt x="17578" y="10108"/>
                </a:cubicBezTo>
                <a:cubicBezTo>
                  <a:pt x="17578" y="10157"/>
                  <a:pt x="17553" y="10197"/>
                  <a:pt x="17521" y="10197"/>
                </a:cubicBezTo>
                <a:cubicBezTo>
                  <a:pt x="17489" y="10197"/>
                  <a:pt x="17464" y="10157"/>
                  <a:pt x="17464" y="10108"/>
                </a:cubicBezTo>
                <a:cubicBezTo>
                  <a:pt x="17464" y="10058"/>
                  <a:pt x="17489" y="10018"/>
                  <a:pt x="17521" y="10018"/>
                </a:cubicBezTo>
                <a:close/>
                <a:moveTo>
                  <a:pt x="17345" y="10018"/>
                </a:moveTo>
                <a:cubicBezTo>
                  <a:pt x="17376" y="10018"/>
                  <a:pt x="17402" y="10058"/>
                  <a:pt x="17402" y="10108"/>
                </a:cubicBezTo>
                <a:cubicBezTo>
                  <a:pt x="17402" y="10157"/>
                  <a:pt x="17376" y="10197"/>
                  <a:pt x="17345" y="10197"/>
                </a:cubicBezTo>
                <a:cubicBezTo>
                  <a:pt x="17313" y="10197"/>
                  <a:pt x="17287" y="10157"/>
                  <a:pt x="17287" y="10108"/>
                </a:cubicBezTo>
                <a:cubicBezTo>
                  <a:pt x="17287" y="10058"/>
                  <a:pt x="17313" y="10018"/>
                  <a:pt x="17345" y="10018"/>
                </a:cubicBezTo>
                <a:close/>
                <a:moveTo>
                  <a:pt x="17171" y="10018"/>
                </a:moveTo>
                <a:cubicBezTo>
                  <a:pt x="17202" y="10018"/>
                  <a:pt x="17228" y="10058"/>
                  <a:pt x="17228" y="10108"/>
                </a:cubicBezTo>
                <a:cubicBezTo>
                  <a:pt x="17228" y="10157"/>
                  <a:pt x="17202" y="10197"/>
                  <a:pt x="17171" y="10197"/>
                </a:cubicBezTo>
                <a:cubicBezTo>
                  <a:pt x="17139" y="10197"/>
                  <a:pt x="17113" y="10157"/>
                  <a:pt x="17113" y="10108"/>
                </a:cubicBezTo>
                <a:cubicBezTo>
                  <a:pt x="17113" y="10058"/>
                  <a:pt x="17139" y="10018"/>
                  <a:pt x="17171" y="10018"/>
                </a:cubicBezTo>
                <a:close/>
                <a:moveTo>
                  <a:pt x="16996" y="10018"/>
                </a:moveTo>
                <a:cubicBezTo>
                  <a:pt x="17028" y="10018"/>
                  <a:pt x="17053" y="10058"/>
                  <a:pt x="17053" y="10108"/>
                </a:cubicBezTo>
                <a:cubicBezTo>
                  <a:pt x="17053" y="10157"/>
                  <a:pt x="17028" y="10197"/>
                  <a:pt x="16996" y="10197"/>
                </a:cubicBezTo>
                <a:cubicBezTo>
                  <a:pt x="16964" y="10197"/>
                  <a:pt x="16938" y="10157"/>
                  <a:pt x="16938" y="10108"/>
                </a:cubicBezTo>
                <a:cubicBezTo>
                  <a:pt x="16938" y="10058"/>
                  <a:pt x="16964" y="10018"/>
                  <a:pt x="16996" y="10018"/>
                </a:cubicBezTo>
                <a:close/>
                <a:moveTo>
                  <a:pt x="16822" y="10018"/>
                </a:moveTo>
                <a:cubicBezTo>
                  <a:pt x="16854" y="10018"/>
                  <a:pt x="16879" y="10058"/>
                  <a:pt x="16879" y="10108"/>
                </a:cubicBezTo>
                <a:cubicBezTo>
                  <a:pt x="16879" y="10157"/>
                  <a:pt x="16854" y="10197"/>
                  <a:pt x="16822" y="10197"/>
                </a:cubicBezTo>
                <a:cubicBezTo>
                  <a:pt x="16790" y="10197"/>
                  <a:pt x="16764" y="10157"/>
                  <a:pt x="16764" y="10108"/>
                </a:cubicBezTo>
                <a:cubicBezTo>
                  <a:pt x="16764" y="10058"/>
                  <a:pt x="16790" y="10018"/>
                  <a:pt x="16822" y="10018"/>
                </a:cubicBezTo>
                <a:close/>
                <a:moveTo>
                  <a:pt x="16645" y="10018"/>
                </a:moveTo>
                <a:cubicBezTo>
                  <a:pt x="16677" y="10018"/>
                  <a:pt x="16703" y="10058"/>
                  <a:pt x="16703" y="10108"/>
                </a:cubicBezTo>
                <a:cubicBezTo>
                  <a:pt x="16703" y="10157"/>
                  <a:pt x="16677" y="10197"/>
                  <a:pt x="16645" y="10197"/>
                </a:cubicBezTo>
                <a:cubicBezTo>
                  <a:pt x="16614" y="10197"/>
                  <a:pt x="16588" y="10157"/>
                  <a:pt x="16588" y="10108"/>
                </a:cubicBezTo>
                <a:cubicBezTo>
                  <a:pt x="16588" y="10058"/>
                  <a:pt x="16614" y="10018"/>
                  <a:pt x="16645" y="10018"/>
                </a:cubicBezTo>
                <a:close/>
                <a:moveTo>
                  <a:pt x="16471" y="10018"/>
                </a:moveTo>
                <a:cubicBezTo>
                  <a:pt x="16503" y="10018"/>
                  <a:pt x="16529" y="10058"/>
                  <a:pt x="16529" y="10108"/>
                </a:cubicBezTo>
                <a:cubicBezTo>
                  <a:pt x="16529" y="10157"/>
                  <a:pt x="16503" y="10197"/>
                  <a:pt x="16471" y="10197"/>
                </a:cubicBezTo>
                <a:cubicBezTo>
                  <a:pt x="16440" y="10197"/>
                  <a:pt x="16414" y="10157"/>
                  <a:pt x="16414" y="10108"/>
                </a:cubicBezTo>
                <a:cubicBezTo>
                  <a:pt x="16414" y="10058"/>
                  <a:pt x="16440" y="10018"/>
                  <a:pt x="16471" y="10018"/>
                </a:cubicBezTo>
                <a:close/>
                <a:moveTo>
                  <a:pt x="16297" y="10018"/>
                </a:moveTo>
                <a:cubicBezTo>
                  <a:pt x="16328" y="10018"/>
                  <a:pt x="16354" y="10058"/>
                  <a:pt x="16354" y="10108"/>
                </a:cubicBezTo>
                <a:cubicBezTo>
                  <a:pt x="16354" y="10157"/>
                  <a:pt x="16328" y="10197"/>
                  <a:pt x="16297" y="10197"/>
                </a:cubicBezTo>
                <a:cubicBezTo>
                  <a:pt x="16265" y="10197"/>
                  <a:pt x="16239" y="10157"/>
                  <a:pt x="16239" y="10108"/>
                </a:cubicBezTo>
                <a:cubicBezTo>
                  <a:pt x="16239" y="10058"/>
                  <a:pt x="16265" y="10018"/>
                  <a:pt x="16297" y="10018"/>
                </a:cubicBezTo>
                <a:close/>
                <a:moveTo>
                  <a:pt x="16123" y="10018"/>
                </a:moveTo>
                <a:cubicBezTo>
                  <a:pt x="16154" y="10018"/>
                  <a:pt x="16180" y="10058"/>
                  <a:pt x="16180" y="10108"/>
                </a:cubicBezTo>
                <a:cubicBezTo>
                  <a:pt x="16180" y="10157"/>
                  <a:pt x="16154" y="10197"/>
                  <a:pt x="16123" y="10197"/>
                </a:cubicBezTo>
                <a:cubicBezTo>
                  <a:pt x="16091" y="10197"/>
                  <a:pt x="16065" y="10157"/>
                  <a:pt x="16065" y="10108"/>
                </a:cubicBezTo>
                <a:cubicBezTo>
                  <a:pt x="16065" y="10058"/>
                  <a:pt x="16091" y="10018"/>
                  <a:pt x="16123" y="10018"/>
                </a:cubicBezTo>
                <a:close/>
                <a:moveTo>
                  <a:pt x="15947" y="10018"/>
                </a:moveTo>
                <a:cubicBezTo>
                  <a:pt x="15978" y="10018"/>
                  <a:pt x="16004" y="10058"/>
                  <a:pt x="16004" y="10108"/>
                </a:cubicBezTo>
                <a:cubicBezTo>
                  <a:pt x="16004" y="10157"/>
                  <a:pt x="15978" y="10197"/>
                  <a:pt x="15947" y="10197"/>
                </a:cubicBezTo>
                <a:cubicBezTo>
                  <a:pt x="15915" y="10197"/>
                  <a:pt x="15889" y="10157"/>
                  <a:pt x="15889" y="10108"/>
                </a:cubicBezTo>
                <a:cubicBezTo>
                  <a:pt x="15889" y="10058"/>
                  <a:pt x="15915" y="10018"/>
                  <a:pt x="15947" y="10018"/>
                </a:cubicBezTo>
                <a:close/>
                <a:moveTo>
                  <a:pt x="15772" y="10018"/>
                </a:moveTo>
                <a:cubicBezTo>
                  <a:pt x="15804" y="10018"/>
                  <a:pt x="15830" y="10058"/>
                  <a:pt x="15830" y="10108"/>
                </a:cubicBezTo>
                <a:cubicBezTo>
                  <a:pt x="15830" y="10157"/>
                  <a:pt x="15804" y="10197"/>
                  <a:pt x="15772" y="10197"/>
                </a:cubicBezTo>
                <a:cubicBezTo>
                  <a:pt x="15741" y="10197"/>
                  <a:pt x="15715" y="10157"/>
                  <a:pt x="15715" y="10108"/>
                </a:cubicBezTo>
                <a:cubicBezTo>
                  <a:pt x="15715" y="10058"/>
                  <a:pt x="15741" y="10018"/>
                  <a:pt x="15772" y="10018"/>
                </a:cubicBezTo>
                <a:close/>
                <a:moveTo>
                  <a:pt x="15598" y="10018"/>
                </a:moveTo>
                <a:cubicBezTo>
                  <a:pt x="15629" y="10018"/>
                  <a:pt x="15655" y="10058"/>
                  <a:pt x="15655" y="10108"/>
                </a:cubicBezTo>
                <a:cubicBezTo>
                  <a:pt x="15655" y="10157"/>
                  <a:pt x="15629" y="10197"/>
                  <a:pt x="15598" y="10197"/>
                </a:cubicBezTo>
                <a:cubicBezTo>
                  <a:pt x="15566" y="10197"/>
                  <a:pt x="15540" y="10157"/>
                  <a:pt x="15540" y="10108"/>
                </a:cubicBezTo>
                <a:cubicBezTo>
                  <a:pt x="15540" y="10058"/>
                  <a:pt x="15566" y="10018"/>
                  <a:pt x="15598" y="10018"/>
                </a:cubicBezTo>
                <a:close/>
                <a:moveTo>
                  <a:pt x="15424" y="10018"/>
                </a:moveTo>
                <a:cubicBezTo>
                  <a:pt x="15455" y="10018"/>
                  <a:pt x="15481" y="10058"/>
                  <a:pt x="15481" y="10108"/>
                </a:cubicBezTo>
                <a:cubicBezTo>
                  <a:pt x="15481" y="10157"/>
                  <a:pt x="15455" y="10197"/>
                  <a:pt x="15424" y="10197"/>
                </a:cubicBezTo>
                <a:cubicBezTo>
                  <a:pt x="15392" y="10197"/>
                  <a:pt x="15366" y="10157"/>
                  <a:pt x="15366" y="10108"/>
                </a:cubicBezTo>
                <a:cubicBezTo>
                  <a:pt x="15366" y="10058"/>
                  <a:pt x="15392" y="10018"/>
                  <a:pt x="15424" y="10018"/>
                </a:cubicBezTo>
                <a:close/>
                <a:moveTo>
                  <a:pt x="15247" y="10018"/>
                </a:moveTo>
                <a:cubicBezTo>
                  <a:pt x="15279" y="10018"/>
                  <a:pt x="15305" y="10058"/>
                  <a:pt x="15305" y="10108"/>
                </a:cubicBezTo>
                <a:cubicBezTo>
                  <a:pt x="15305" y="10157"/>
                  <a:pt x="15279" y="10197"/>
                  <a:pt x="15247" y="10197"/>
                </a:cubicBezTo>
                <a:cubicBezTo>
                  <a:pt x="15215" y="10197"/>
                  <a:pt x="15190" y="10157"/>
                  <a:pt x="15190" y="10108"/>
                </a:cubicBezTo>
                <a:cubicBezTo>
                  <a:pt x="15190" y="10058"/>
                  <a:pt x="15215" y="10018"/>
                  <a:pt x="15247" y="10018"/>
                </a:cubicBezTo>
                <a:close/>
                <a:moveTo>
                  <a:pt x="15073" y="10018"/>
                </a:moveTo>
                <a:cubicBezTo>
                  <a:pt x="15105" y="10018"/>
                  <a:pt x="15131" y="10058"/>
                  <a:pt x="15131" y="10108"/>
                </a:cubicBezTo>
                <a:cubicBezTo>
                  <a:pt x="15131" y="10157"/>
                  <a:pt x="15105" y="10197"/>
                  <a:pt x="15073" y="10197"/>
                </a:cubicBezTo>
                <a:cubicBezTo>
                  <a:pt x="15041" y="10197"/>
                  <a:pt x="15016" y="10157"/>
                  <a:pt x="15016" y="10108"/>
                </a:cubicBezTo>
                <a:cubicBezTo>
                  <a:pt x="15016" y="10058"/>
                  <a:pt x="15041" y="10018"/>
                  <a:pt x="15073" y="10018"/>
                </a:cubicBezTo>
                <a:close/>
                <a:moveTo>
                  <a:pt x="14898" y="10018"/>
                </a:moveTo>
                <a:cubicBezTo>
                  <a:pt x="14929" y="10018"/>
                  <a:pt x="14955" y="10058"/>
                  <a:pt x="14955" y="10108"/>
                </a:cubicBezTo>
                <a:cubicBezTo>
                  <a:pt x="14955" y="10157"/>
                  <a:pt x="14929" y="10197"/>
                  <a:pt x="14898" y="10197"/>
                </a:cubicBezTo>
                <a:cubicBezTo>
                  <a:pt x="14866" y="10197"/>
                  <a:pt x="14840" y="10157"/>
                  <a:pt x="14840" y="10108"/>
                </a:cubicBezTo>
                <a:cubicBezTo>
                  <a:pt x="14840" y="10058"/>
                  <a:pt x="14866" y="10018"/>
                  <a:pt x="14898" y="10018"/>
                </a:cubicBezTo>
                <a:close/>
                <a:moveTo>
                  <a:pt x="14724" y="10018"/>
                </a:moveTo>
                <a:cubicBezTo>
                  <a:pt x="14755" y="10018"/>
                  <a:pt x="14781" y="10058"/>
                  <a:pt x="14781" y="10108"/>
                </a:cubicBezTo>
                <a:cubicBezTo>
                  <a:pt x="14781" y="10157"/>
                  <a:pt x="14755" y="10197"/>
                  <a:pt x="14724" y="10197"/>
                </a:cubicBezTo>
                <a:cubicBezTo>
                  <a:pt x="14692" y="10197"/>
                  <a:pt x="14666" y="10157"/>
                  <a:pt x="14666" y="10108"/>
                </a:cubicBezTo>
                <a:cubicBezTo>
                  <a:pt x="14666" y="10058"/>
                  <a:pt x="14692" y="10018"/>
                  <a:pt x="14724" y="10018"/>
                </a:cubicBezTo>
                <a:close/>
                <a:moveTo>
                  <a:pt x="14547" y="10018"/>
                </a:moveTo>
                <a:cubicBezTo>
                  <a:pt x="14579" y="10018"/>
                  <a:pt x="14605" y="10058"/>
                  <a:pt x="14605" y="10108"/>
                </a:cubicBezTo>
                <a:cubicBezTo>
                  <a:pt x="14605" y="10157"/>
                  <a:pt x="14579" y="10197"/>
                  <a:pt x="14547" y="10197"/>
                </a:cubicBezTo>
                <a:cubicBezTo>
                  <a:pt x="14515" y="10197"/>
                  <a:pt x="14490" y="10157"/>
                  <a:pt x="14490" y="10108"/>
                </a:cubicBezTo>
                <a:cubicBezTo>
                  <a:pt x="14490" y="10058"/>
                  <a:pt x="14515" y="10018"/>
                  <a:pt x="14547" y="10018"/>
                </a:cubicBezTo>
                <a:close/>
                <a:moveTo>
                  <a:pt x="14373" y="10018"/>
                </a:moveTo>
                <a:cubicBezTo>
                  <a:pt x="14405" y="10018"/>
                  <a:pt x="14431" y="10058"/>
                  <a:pt x="14431" y="10108"/>
                </a:cubicBezTo>
                <a:cubicBezTo>
                  <a:pt x="14431" y="10157"/>
                  <a:pt x="14405" y="10197"/>
                  <a:pt x="14373" y="10197"/>
                </a:cubicBezTo>
                <a:cubicBezTo>
                  <a:pt x="14341" y="10197"/>
                  <a:pt x="14316" y="10157"/>
                  <a:pt x="14316" y="10108"/>
                </a:cubicBezTo>
                <a:cubicBezTo>
                  <a:pt x="14316" y="10058"/>
                  <a:pt x="14341" y="10018"/>
                  <a:pt x="14373" y="10018"/>
                </a:cubicBezTo>
                <a:close/>
                <a:moveTo>
                  <a:pt x="14198" y="10018"/>
                </a:moveTo>
                <a:cubicBezTo>
                  <a:pt x="14230" y="10018"/>
                  <a:pt x="14256" y="10058"/>
                  <a:pt x="14256" y="10108"/>
                </a:cubicBezTo>
                <a:cubicBezTo>
                  <a:pt x="14256" y="10157"/>
                  <a:pt x="14230" y="10197"/>
                  <a:pt x="14198" y="10197"/>
                </a:cubicBezTo>
                <a:cubicBezTo>
                  <a:pt x="14167" y="10197"/>
                  <a:pt x="14141" y="10157"/>
                  <a:pt x="14141" y="10108"/>
                </a:cubicBezTo>
                <a:cubicBezTo>
                  <a:pt x="14141" y="10058"/>
                  <a:pt x="14167" y="10018"/>
                  <a:pt x="14198" y="10018"/>
                </a:cubicBezTo>
                <a:close/>
                <a:moveTo>
                  <a:pt x="14025" y="10018"/>
                </a:moveTo>
                <a:cubicBezTo>
                  <a:pt x="14056" y="10018"/>
                  <a:pt x="14082" y="10058"/>
                  <a:pt x="14082" y="10108"/>
                </a:cubicBezTo>
                <a:cubicBezTo>
                  <a:pt x="14082" y="10157"/>
                  <a:pt x="14056" y="10197"/>
                  <a:pt x="14025" y="10197"/>
                </a:cubicBezTo>
                <a:cubicBezTo>
                  <a:pt x="13993" y="10197"/>
                  <a:pt x="13967" y="10157"/>
                  <a:pt x="13967" y="10108"/>
                </a:cubicBezTo>
                <a:cubicBezTo>
                  <a:pt x="13967" y="10058"/>
                  <a:pt x="13993" y="10018"/>
                  <a:pt x="14025" y="10018"/>
                </a:cubicBezTo>
                <a:close/>
                <a:moveTo>
                  <a:pt x="13848" y="10018"/>
                </a:moveTo>
                <a:cubicBezTo>
                  <a:pt x="13880" y="10018"/>
                  <a:pt x="13906" y="10058"/>
                  <a:pt x="13906" y="10108"/>
                </a:cubicBezTo>
                <a:cubicBezTo>
                  <a:pt x="13906" y="10157"/>
                  <a:pt x="13880" y="10197"/>
                  <a:pt x="13848" y="10197"/>
                </a:cubicBezTo>
                <a:cubicBezTo>
                  <a:pt x="13817" y="10197"/>
                  <a:pt x="13791" y="10157"/>
                  <a:pt x="13791" y="10108"/>
                </a:cubicBezTo>
                <a:cubicBezTo>
                  <a:pt x="13791" y="10058"/>
                  <a:pt x="13817" y="10018"/>
                  <a:pt x="13848" y="10018"/>
                </a:cubicBezTo>
                <a:close/>
                <a:moveTo>
                  <a:pt x="13674" y="10018"/>
                </a:moveTo>
                <a:cubicBezTo>
                  <a:pt x="13706" y="10018"/>
                  <a:pt x="13731" y="10058"/>
                  <a:pt x="13731" y="10108"/>
                </a:cubicBezTo>
                <a:cubicBezTo>
                  <a:pt x="13731" y="10157"/>
                  <a:pt x="13706" y="10197"/>
                  <a:pt x="13674" y="10197"/>
                </a:cubicBezTo>
                <a:cubicBezTo>
                  <a:pt x="13642" y="10197"/>
                  <a:pt x="13617" y="10157"/>
                  <a:pt x="13617" y="10108"/>
                </a:cubicBezTo>
                <a:cubicBezTo>
                  <a:pt x="13617" y="10058"/>
                  <a:pt x="13642" y="10018"/>
                  <a:pt x="13674" y="10018"/>
                </a:cubicBezTo>
                <a:close/>
                <a:moveTo>
                  <a:pt x="13499" y="10018"/>
                </a:moveTo>
                <a:cubicBezTo>
                  <a:pt x="13531" y="10018"/>
                  <a:pt x="13557" y="10058"/>
                  <a:pt x="13557" y="10108"/>
                </a:cubicBezTo>
                <a:cubicBezTo>
                  <a:pt x="13557" y="10157"/>
                  <a:pt x="13531" y="10197"/>
                  <a:pt x="13499" y="10197"/>
                </a:cubicBezTo>
                <a:cubicBezTo>
                  <a:pt x="13468" y="10197"/>
                  <a:pt x="13442" y="10157"/>
                  <a:pt x="13442" y="10108"/>
                </a:cubicBezTo>
                <a:cubicBezTo>
                  <a:pt x="13442" y="10058"/>
                  <a:pt x="13468" y="10018"/>
                  <a:pt x="13499" y="10018"/>
                </a:cubicBezTo>
                <a:close/>
                <a:moveTo>
                  <a:pt x="13326" y="10018"/>
                </a:moveTo>
                <a:cubicBezTo>
                  <a:pt x="13357" y="10018"/>
                  <a:pt x="13383" y="10058"/>
                  <a:pt x="13383" y="10108"/>
                </a:cubicBezTo>
                <a:cubicBezTo>
                  <a:pt x="13383" y="10157"/>
                  <a:pt x="13357" y="10197"/>
                  <a:pt x="13326" y="10197"/>
                </a:cubicBezTo>
                <a:cubicBezTo>
                  <a:pt x="13294" y="10197"/>
                  <a:pt x="13268" y="10157"/>
                  <a:pt x="13268" y="10108"/>
                </a:cubicBezTo>
                <a:cubicBezTo>
                  <a:pt x="13268" y="10058"/>
                  <a:pt x="13294" y="10018"/>
                  <a:pt x="13326" y="10018"/>
                </a:cubicBezTo>
                <a:close/>
                <a:moveTo>
                  <a:pt x="13149" y="10018"/>
                </a:moveTo>
                <a:cubicBezTo>
                  <a:pt x="13181" y="10018"/>
                  <a:pt x="13206" y="10058"/>
                  <a:pt x="13206" y="10108"/>
                </a:cubicBezTo>
                <a:cubicBezTo>
                  <a:pt x="13206" y="10157"/>
                  <a:pt x="13181" y="10197"/>
                  <a:pt x="13149" y="10197"/>
                </a:cubicBezTo>
                <a:cubicBezTo>
                  <a:pt x="13117" y="10197"/>
                  <a:pt x="13091" y="10157"/>
                  <a:pt x="13091" y="10108"/>
                </a:cubicBezTo>
                <a:cubicBezTo>
                  <a:pt x="13091" y="10058"/>
                  <a:pt x="13117" y="10018"/>
                  <a:pt x="13149" y="10018"/>
                </a:cubicBezTo>
                <a:close/>
                <a:moveTo>
                  <a:pt x="12975" y="10018"/>
                </a:moveTo>
                <a:cubicBezTo>
                  <a:pt x="13007" y="10018"/>
                  <a:pt x="13032" y="10058"/>
                  <a:pt x="13032" y="10108"/>
                </a:cubicBezTo>
                <a:cubicBezTo>
                  <a:pt x="13032" y="10157"/>
                  <a:pt x="13007" y="10197"/>
                  <a:pt x="12975" y="10197"/>
                </a:cubicBezTo>
                <a:cubicBezTo>
                  <a:pt x="12943" y="10197"/>
                  <a:pt x="12917" y="10157"/>
                  <a:pt x="12917" y="10108"/>
                </a:cubicBezTo>
                <a:cubicBezTo>
                  <a:pt x="12917" y="10058"/>
                  <a:pt x="12943" y="10018"/>
                  <a:pt x="12975" y="10018"/>
                </a:cubicBezTo>
                <a:close/>
                <a:moveTo>
                  <a:pt x="12800" y="10018"/>
                </a:moveTo>
                <a:cubicBezTo>
                  <a:pt x="12832" y="10018"/>
                  <a:pt x="12858" y="10058"/>
                  <a:pt x="12858" y="10108"/>
                </a:cubicBezTo>
                <a:cubicBezTo>
                  <a:pt x="12858" y="10157"/>
                  <a:pt x="12832" y="10197"/>
                  <a:pt x="12800" y="10197"/>
                </a:cubicBezTo>
                <a:cubicBezTo>
                  <a:pt x="12768" y="10197"/>
                  <a:pt x="12743" y="10157"/>
                  <a:pt x="12743" y="10108"/>
                </a:cubicBezTo>
                <a:cubicBezTo>
                  <a:pt x="12743" y="10058"/>
                  <a:pt x="12768" y="10018"/>
                  <a:pt x="12800" y="10018"/>
                </a:cubicBezTo>
                <a:close/>
                <a:moveTo>
                  <a:pt x="12626" y="10018"/>
                </a:moveTo>
                <a:cubicBezTo>
                  <a:pt x="12658" y="10018"/>
                  <a:pt x="12684" y="10058"/>
                  <a:pt x="12684" y="10108"/>
                </a:cubicBezTo>
                <a:cubicBezTo>
                  <a:pt x="12684" y="10157"/>
                  <a:pt x="12658" y="10197"/>
                  <a:pt x="12626" y="10197"/>
                </a:cubicBezTo>
                <a:cubicBezTo>
                  <a:pt x="12594" y="10197"/>
                  <a:pt x="12569" y="10157"/>
                  <a:pt x="12569" y="10108"/>
                </a:cubicBezTo>
                <a:cubicBezTo>
                  <a:pt x="12569" y="10058"/>
                  <a:pt x="12594" y="10018"/>
                  <a:pt x="12626" y="10018"/>
                </a:cubicBezTo>
                <a:close/>
                <a:moveTo>
                  <a:pt x="12450" y="10018"/>
                </a:moveTo>
                <a:cubicBezTo>
                  <a:pt x="12482" y="10018"/>
                  <a:pt x="12507" y="10058"/>
                  <a:pt x="12507" y="10108"/>
                </a:cubicBezTo>
                <a:cubicBezTo>
                  <a:pt x="12507" y="10157"/>
                  <a:pt x="12482" y="10197"/>
                  <a:pt x="12450" y="10197"/>
                </a:cubicBezTo>
                <a:cubicBezTo>
                  <a:pt x="12418" y="10197"/>
                  <a:pt x="12392" y="10157"/>
                  <a:pt x="12392" y="10108"/>
                </a:cubicBezTo>
                <a:cubicBezTo>
                  <a:pt x="12392" y="10058"/>
                  <a:pt x="12418" y="10018"/>
                  <a:pt x="12450" y="10018"/>
                </a:cubicBezTo>
                <a:close/>
                <a:moveTo>
                  <a:pt x="12276" y="10018"/>
                </a:moveTo>
                <a:cubicBezTo>
                  <a:pt x="12307" y="10018"/>
                  <a:pt x="12333" y="10058"/>
                  <a:pt x="12333" y="10108"/>
                </a:cubicBezTo>
                <a:cubicBezTo>
                  <a:pt x="12333" y="10157"/>
                  <a:pt x="12307" y="10197"/>
                  <a:pt x="12276" y="10197"/>
                </a:cubicBezTo>
                <a:cubicBezTo>
                  <a:pt x="12244" y="10197"/>
                  <a:pt x="12218" y="10157"/>
                  <a:pt x="12218" y="10108"/>
                </a:cubicBezTo>
                <a:cubicBezTo>
                  <a:pt x="12218" y="10058"/>
                  <a:pt x="12244" y="10018"/>
                  <a:pt x="12276" y="10018"/>
                </a:cubicBezTo>
                <a:close/>
                <a:moveTo>
                  <a:pt x="12100" y="10018"/>
                </a:moveTo>
                <a:cubicBezTo>
                  <a:pt x="12132" y="10018"/>
                  <a:pt x="12158" y="10058"/>
                  <a:pt x="12158" y="10108"/>
                </a:cubicBezTo>
                <a:cubicBezTo>
                  <a:pt x="12158" y="10157"/>
                  <a:pt x="12132" y="10197"/>
                  <a:pt x="12100" y="10197"/>
                </a:cubicBezTo>
                <a:cubicBezTo>
                  <a:pt x="12068" y="10197"/>
                  <a:pt x="12043" y="10157"/>
                  <a:pt x="12043" y="10108"/>
                </a:cubicBezTo>
                <a:cubicBezTo>
                  <a:pt x="12043" y="10058"/>
                  <a:pt x="12068" y="10018"/>
                  <a:pt x="12100" y="10018"/>
                </a:cubicBezTo>
                <a:close/>
                <a:moveTo>
                  <a:pt x="11926" y="10018"/>
                </a:moveTo>
                <a:cubicBezTo>
                  <a:pt x="11958" y="10018"/>
                  <a:pt x="11984" y="10058"/>
                  <a:pt x="11984" y="10108"/>
                </a:cubicBezTo>
                <a:cubicBezTo>
                  <a:pt x="11984" y="10157"/>
                  <a:pt x="11958" y="10197"/>
                  <a:pt x="11926" y="10197"/>
                </a:cubicBezTo>
                <a:cubicBezTo>
                  <a:pt x="11894" y="10197"/>
                  <a:pt x="11869" y="10157"/>
                  <a:pt x="11869" y="10108"/>
                </a:cubicBezTo>
                <a:cubicBezTo>
                  <a:pt x="11869" y="10058"/>
                  <a:pt x="11894" y="10018"/>
                  <a:pt x="11926" y="10018"/>
                </a:cubicBezTo>
                <a:close/>
                <a:moveTo>
                  <a:pt x="11750" y="10018"/>
                </a:moveTo>
                <a:cubicBezTo>
                  <a:pt x="11782" y="10018"/>
                  <a:pt x="11807" y="10058"/>
                  <a:pt x="11807" y="10108"/>
                </a:cubicBezTo>
                <a:cubicBezTo>
                  <a:pt x="11807" y="10157"/>
                  <a:pt x="11782" y="10197"/>
                  <a:pt x="11750" y="10197"/>
                </a:cubicBezTo>
                <a:cubicBezTo>
                  <a:pt x="11718" y="10197"/>
                  <a:pt x="11692" y="10157"/>
                  <a:pt x="11692" y="10108"/>
                </a:cubicBezTo>
                <a:cubicBezTo>
                  <a:pt x="11692" y="10058"/>
                  <a:pt x="11718" y="10018"/>
                  <a:pt x="11750" y="10018"/>
                </a:cubicBezTo>
                <a:close/>
                <a:moveTo>
                  <a:pt x="11576" y="10018"/>
                </a:moveTo>
                <a:cubicBezTo>
                  <a:pt x="11608" y="10018"/>
                  <a:pt x="11633" y="10058"/>
                  <a:pt x="11633" y="10108"/>
                </a:cubicBezTo>
                <a:cubicBezTo>
                  <a:pt x="11633" y="10157"/>
                  <a:pt x="11608" y="10197"/>
                  <a:pt x="11576" y="10197"/>
                </a:cubicBezTo>
                <a:cubicBezTo>
                  <a:pt x="11544" y="10197"/>
                  <a:pt x="11518" y="10157"/>
                  <a:pt x="11518" y="10108"/>
                </a:cubicBezTo>
                <a:cubicBezTo>
                  <a:pt x="11518" y="10058"/>
                  <a:pt x="11544" y="10018"/>
                  <a:pt x="11576" y="10018"/>
                </a:cubicBezTo>
                <a:close/>
                <a:moveTo>
                  <a:pt x="11401" y="10018"/>
                </a:moveTo>
                <a:cubicBezTo>
                  <a:pt x="11433" y="10018"/>
                  <a:pt x="11459" y="10058"/>
                  <a:pt x="11459" y="10108"/>
                </a:cubicBezTo>
                <a:cubicBezTo>
                  <a:pt x="11459" y="10157"/>
                  <a:pt x="11433" y="10197"/>
                  <a:pt x="11401" y="10197"/>
                </a:cubicBezTo>
                <a:cubicBezTo>
                  <a:pt x="11369" y="10197"/>
                  <a:pt x="11344" y="10157"/>
                  <a:pt x="11344" y="10108"/>
                </a:cubicBezTo>
                <a:cubicBezTo>
                  <a:pt x="11344" y="10058"/>
                  <a:pt x="11369" y="10018"/>
                  <a:pt x="11401" y="10018"/>
                </a:cubicBezTo>
                <a:close/>
                <a:moveTo>
                  <a:pt x="11227" y="10018"/>
                </a:moveTo>
                <a:cubicBezTo>
                  <a:pt x="11259" y="10018"/>
                  <a:pt x="11285" y="10058"/>
                  <a:pt x="11285" y="10108"/>
                </a:cubicBezTo>
                <a:cubicBezTo>
                  <a:pt x="11285" y="10157"/>
                  <a:pt x="11259" y="10197"/>
                  <a:pt x="11227" y="10197"/>
                </a:cubicBezTo>
                <a:cubicBezTo>
                  <a:pt x="11196" y="10197"/>
                  <a:pt x="11170" y="10157"/>
                  <a:pt x="11170" y="10108"/>
                </a:cubicBezTo>
                <a:cubicBezTo>
                  <a:pt x="11170" y="10058"/>
                  <a:pt x="11196" y="10018"/>
                  <a:pt x="11227" y="10018"/>
                </a:cubicBezTo>
                <a:close/>
                <a:moveTo>
                  <a:pt x="11051" y="10018"/>
                </a:moveTo>
                <a:cubicBezTo>
                  <a:pt x="11083" y="10018"/>
                  <a:pt x="11108" y="10058"/>
                  <a:pt x="11108" y="10108"/>
                </a:cubicBezTo>
                <a:cubicBezTo>
                  <a:pt x="11108" y="10157"/>
                  <a:pt x="11083" y="10197"/>
                  <a:pt x="11051" y="10197"/>
                </a:cubicBezTo>
                <a:cubicBezTo>
                  <a:pt x="11019" y="10197"/>
                  <a:pt x="10993" y="10157"/>
                  <a:pt x="10993" y="10108"/>
                </a:cubicBezTo>
                <a:cubicBezTo>
                  <a:pt x="10993" y="10058"/>
                  <a:pt x="11019" y="10018"/>
                  <a:pt x="11051" y="10018"/>
                </a:cubicBezTo>
                <a:close/>
                <a:moveTo>
                  <a:pt x="10877" y="10018"/>
                </a:moveTo>
                <a:cubicBezTo>
                  <a:pt x="10909" y="10018"/>
                  <a:pt x="10934" y="10058"/>
                  <a:pt x="10934" y="10108"/>
                </a:cubicBezTo>
                <a:cubicBezTo>
                  <a:pt x="10934" y="10157"/>
                  <a:pt x="10909" y="10197"/>
                  <a:pt x="10877" y="10197"/>
                </a:cubicBezTo>
                <a:cubicBezTo>
                  <a:pt x="10845" y="10197"/>
                  <a:pt x="10819" y="10157"/>
                  <a:pt x="10819" y="10108"/>
                </a:cubicBezTo>
                <a:cubicBezTo>
                  <a:pt x="10819" y="10058"/>
                  <a:pt x="10845" y="10018"/>
                  <a:pt x="10877" y="10018"/>
                </a:cubicBezTo>
                <a:close/>
                <a:moveTo>
                  <a:pt x="10720" y="10017"/>
                </a:moveTo>
                <a:cubicBezTo>
                  <a:pt x="10752" y="10017"/>
                  <a:pt x="10778" y="10057"/>
                  <a:pt x="10778" y="10106"/>
                </a:cubicBezTo>
                <a:cubicBezTo>
                  <a:pt x="10778" y="10155"/>
                  <a:pt x="10752" y="10195"/>
                  <a:pt x="10720" y="10195"/>
                </a:cubicBezTo>
                <a:cubicBezTo>
                  <a:pt x="10689" y="10195"/>
                  <a:pt x="10663" y="10155"/>
                  <a:pt x="10663" y="10106"/>
                </a:cubicBezTo>
                <a:cubicBezTo>
                  <a:pt x="10663" y="10057"/>
                  <a:pt x="10689" y="10017"/>
                  <a:pt x="10720" y="10017"/>
                </a:cubicBezTo>
                <a:close/>
                <a:moveTo>
                  <a:pt x="10547" y="10017"/>
                </a:moveTo>
                <a:cubicBezTo>
                  <a:pt x="10578" y="10017"/>
                  <a:pt x="10604" y="10057"/>
                  <a:pt x="10604" y="10106"/>
                </a:cubicBezTo>
                <a:cubicBezTo>
                  <a:pt x="10604" y="10155"/>
                  <a:pt x="10578" y="10195"/>
                  <a:pt x="10547" y="10195"/>
                </a:cubicBezTo>
                <a:cubicBezTo>
                  <a:pt x="10515" y="10195"/>
                  <a:pt x="10489" y="10155"/>
                  <a:pt x="10489" y="10106"/>
                </a:cubicBezTo>
                <a:cubicBezTo>
                  <a:pt x="10489" y="10057"/>
                  <a:pt x="10515" y="10017"/>
                  <a:pt x="10547" y="10017"/>
                </a:cubicBezTo>
                <a:close/>
                <a:moveTo>
                  <a:pt x="10370" y="10017"/>
                </a:moveTo>
                <a:cubicBezTo>
                  <a:pt x="10402" y="10017"/>
                  <a:pt x="10428" y="10057"/>
                  <a:pt x="10428" y="10106"/>
                </a:cubicBezTo>
                <a:cubicBezTo>
                  <a:pt x="10428" y="10155"/>
                  <a:pt x="10402" y="10195"/>
                  <a:pt x="10370" y="10195"/>
                </a:cubicBezTo>
                <a:cubicBezTo>
                  <a:pt x="10338" y="10195"/>
                  <a:pt x="10313" y="10155"/>
                  <a:pt x="10313" y="10106"/>
                </a:cubicBezTo>
                <a:cubicBezTo>
                  <a:pt x="10313" y="10057"/>
                  <a:pt x="10338" y="10017"/>
                  <a:pt x="10370" y="10017"/>
                </a:cubicBezTo>
                <a:close/>
                <a:moveTo>
                  <a:pt x="10196" y="10017"/>
                </a:moveTo>
                <a:cubicBezTo>
                  <a:pt x="10228" y="10017"/>
                  <a:pt x="10254" y="10057"/>
                  <a:pt x="10254" y="10106"/>
                </a:cubicBezTo>
                <a:cubicBezTo>
                  <a:pt x="10254" y="10155"/>
                  <a:pt x="10228" y="10195"/>
                  <a:pt x="10196" y="10195"/>
                </a:cubicBezTo>
                <a:cubicBezTo>
                  <a:pt x="10164" y="10195"/>
                  <a:pt x="10139" y="10155"/>
                  <a:pt x="10139" y="10106"/>
                </a:cubicBezTo>
                <a:cubicBezTo>
                  <a:pt x="10139" y="10057"/>
                  <a:pt x="10164" y="10017"/>
                  <a:pt x="10196" y="10017"/>
                </a:cubicBezTo>
                <a:close/>
                <a:moveTo>
                  <a:pt x="6874" y="10017"/>
                </a:moveTo>
                <a:cubicBezTo>
                  <a:pt x="6905" y="10017"/>
                  <a:pt x="6931" y="10057"/>
                  <a:pt x="6931" y="10106"/>
                </a:cubicBezTo>
                <a:cubicBezTo>
                  <a:pt x="6931" y="10155"/>
                  <a:pt x="6905" y="10195"/>
                  <a:pt x="6874" y="10195"/>
                </a:cubicBezTo>
                <a:cubicBezTo>
                  <a:pt x="6842" y="10195"/>
                  <a:pt x="6816" y="10155"/>
                  <a:pt x="6816" y="10106"/>
                </a:cubicBezTo>
                <a:cubicBezTo>
                  <a:pt x="6816" y="10057"/>
                  <a:pt x="6842" y="10017"/>
                  <a:pt x="6874" y="10017"/>
                </a:cubicBezTo>
                <a:close/>
                <a:moveTo>
                  <a:pt x="6700" y="10017"/>
                </a:moveTo>
                <a:cubicBezTo>
                  <a:pt x="6731" y="10017"/>
                  <a:pt x="6757" y="10057"/>
                  <a:pt x="6757" y="10106"/>
                </a:cubicBezTo>
                <a:cubicBezTo>
                  <a:pt x="6757" y="10155"/>
                  <a:pt x="6731" y="10195"/>
                  <a:pt x="6700" y="10195"/>
                </a:cubicBezTo>
                <a:cubicBezTo>
                  <a:pt x="6668" y="10195"/>
                  <a:pt x="6642" y="10155"/>
                  <a:pt x="6642" y="10106"/>
                </a:cubicBezTo>
                <a:cubicBezTo>
                  <a:pt x="6642" y="10057"/>
                  <a:pt x="6668" y="10017"/>
                  <a:pt x="6700" y="10017"/>
                </a:cubicBezTo>
                <a:close/>
                <a:moveTo>
                  <a:pt x="6000" y="10017"/>
                </a:moveTo>
                <a:cubicBezTo>
                  <a:pt x="6031" y="10017"/>
                  <a:pt x="6057" y="10057"/>
                  <a:pt x="6057" y="10106"/>
                </a:cubicBezTo>
                <a:cubicBezTo>
                  <a:pt x="6057" y="10155"/>
                  <a:pt x="6031" y="10195"/>
                  <a:pt x="6000" y="10195"/>
                </a:cubicBezTo>
                <a:cubicBezTo>
                  <a:pt x="5968" y="10195"/>
                  <a:pt x="5942" y="10155"/>
                  <a:pt x="5942" y="10106"/>
                </a:cubicBezTo>
                <a:cubicBezTo>
                  <a:pt x="5942" y="10057"/>
                  <a:pt x="5968" y="10017"/>
                  <a:pt x="6000" y="10017"/>
                </a:cubicBezTo>
                <a:close/>
                <a:moveTo>
                  <a:pt x="5825" y="10017"/>
                </a:moveTo>
                <a:cubicBezTo>
                  <a:pt x="5857" y="10017"/>
                  <a:pt x="5882" y="10057"/>
                  <a:pt x="5882" y="10106"/>
                </a:cubicBezTo>
                <a:cubicBezTo>
                  <a:pt x="5882" y="10155"/>
                  <a:pt x="5857" y="10195"/>
                  <a:pt x="5825" y="10195"/>
                </a:cubicBezTo>
                <a:cubicBezTo>
                  <a:pt x="5793" y="10195"/>
                  <a:pt x="5767" y="10155"/>
                  <a:pt x="5767" y="10106"/>
                </a:cubicBezTo>
                <a:cubicBezTo>
                  <a:pt x="5767" y="10057"/>
                  <a:pt x="5793" y="10017"/>
                  <a:pt x="5825" y="10017"/>
                </a:cubicBezTo>
                <a:close/>
                <a:moveTo>
                  <a:pt x="5651" y="10017"/>
                </a:moveTo>
                <a:cubicBezTo>
                  <a:pt x="5683" y="10017"/>
                  <a:pt x="5708" y="10057"/>
                  <a:pt x="5708" y="10106"/>
                </a:cubicBezTo>
                <a:cubicBezTo>
                  <a:pt x="5708" y="10155"/>
                  <a:pt x="5683" y="10195"/>
                  <a:pt x="5651" y="10195"/>
                </a:cubicBezTo>
                <a:cubicBezTo>
                  <a:pt x="5619" y="10195"/>
                  <a:pt x="5593" y="10155"/>
                  <a:pt x="5593" y="10106"/>
                </a:cubicBezTo>
                <a:cubicBezTo>
                  <a:pt x="5593" y="10057"/>
                  <a:pt x="5619" y="10017"/>
                  <a:pt x="5651" y="10017"/>
                </a:cubicBezTo>
                <a:close/>
                <a:moveTo>
                  <a:pt x="5475" y="10017"/>
                </a:moveTo>
                <a:cubicBezTo>
                  <a:pt x="5506" y="10017"/>
                  <a:pt x="5532" y="10057"/>
                  <a:pt x="5532" y="10106"/>
                </a:cubicBezTo>
                <a:cubicBezTo>
                  <a:pt x="5532" y="10155"/>
                  <a:pt x="5506" y="10195"/>
                  <a:pt x="5475" y="10195"/>
                </a:cubicBezTo>
                <a:cubicBezTo>
                  <a:pt x="5443" y="10195"/>
                  <a:pt x="5417" y="10155"/>
                  <a:pt x="5417" y="10106"/>
                </a:cubicBezTo>
                <a:cubicBezTo>
                  <a:pt x="5417" y="10057"/>
                  <a:pt x="5443" y="10017"/>
                  <a:pt x="5475" y="10017"/>
                </a:cubicBezTo>
                <a:close/>
                <a:moveTo>
                  <a:pt x="5300" y="10017"/>
                </a:moveTo>
                <a:cubicBezTo>
                  <a:pt x="5332" y="10017"/>
                  <a:pt x="5358" y="10057"/>
                  <a:pt x="5358" y="10106"/>
                </a:cubicBezTo>
                <a:cubicBezTo>
                  <a:pt x="5358" y="10155"/>
                  <a:pt x="5332" y="10195"/>
                  <a:pt x="5300" y="10195"/>
                </a:cubicBezTo>
                <a:cubicBezTo>
                  <a:pt x="5269" y="10195"/>
                  <a:pt x="5243" y="10155"/>
                  <a:pt x="5243" y="10106"/>
                </a:cubicBezTo>
                <a:cubicBezTo>
                  <a:pt x="5243" y="10057"/>
                  <a:pt x="5269" y="10017"/>
                  <a:pt x="5300" y="10017"/>
                </a:cubicBezTo>
                <a:close/>
                <a:moveTo>
                  <a:pt x="5126" y="10017"/>
                </a:moveTo>
                <a:cubicBezTo>
                  <a:pt x="5157" y="10017"/>
                  <a:pt x="5183" y="10057"/>
                  <a:pt x="5183" y="10106"/>
                </a:cubicBezTo>
                <a:cubicBezTo>
                  <a:pt x="5183" y="10155"/>
                  <a:pt x="5157" y="10195"/>
                  <a:pt x="5126" y="10195"/>
                </a:cubicBezTo>
                <a:cubicBezTo>
                  <a:pt x="5094" y="10195"/>
                  <a:pt x="5068" y="10155"/>
                  <a:pt x="5068" y="10106"/>
                </a:cubicBezTo>
                <a:cubicBezTo>
                  <a:pt x="5068" y="10057"/>
                  <a:pt x="5094" y="10017"/>
                  <a:pt x="5126" y="10017"/>
                </a:cubicBezTo>
                <a:close/>
                <a:moveTo>
                  <a:pt x="4952" y="10017"/>
                </a:moveTo>
                <a:cubicBezTo>
                  <a:pt x="4983" y="10017"/>
                  <a:pt x="5009" y="10057"/>
                  <a:pt x="5009" y="10106"/>
                </a:cubicBezTo>
                <a:cubicBezTo>
                  <a:pt x="5009" y="10155"/>
                  <a:pt x="4983" y="10195"/>
                  <a:pt x="4952" y="10195"/>
                </a:cubicBezTo>
                <a:cubicBezTo>
                  <a:pt x="4920" y="10195"/>
                  <a:pt x="4894" y="10155"/>
                  <a:pt x="4894" y="10106"/>
                </a:cubicBezTo>
                <a:cubicBezTo>
                  <a:pt x="4894" y="10057"/>
                  <a:pt x="4920" y="10017"/>
                  <a:pt x="4952" y="10017"/>
                </a:cubicBezTo>
                <a:close/>
                <a:moveTo>
                  <a:pt x="4775" y="10017"/>
                </a:moveTo>
                <a:cubicBezTo>
                  <a:pt x="4807" y="10017"/>
                  <a:pt x="4833" y="10057"/>
                  <a:pt x="4833" y="10106"/>
                </a:cubicBezTo>
                <a:cubicBezTo>
                  <a:pt x="4833" y="10155"/>
                  <a:pt x="4807" y="10195"/>
                  <a:pt x="4775" y="10195"/>
                </a:cubicBezTo>
                <a:cubicBezTo>
                  <a:pt x="4744" y="10195"/>
                  <a:pt x="4718" y="10155"/>
                  <a:pt x="4718" y="10106"/>
                </a:cubicBezTo>
                <a:cubicBezTo>
                  <a:pt x="4718" y="10057"/>
                  <a:pt x="4744" y="10017"/>
                  <a:pt x="4775" y="10017"/>
                </a:cubicBezTo>
                <a:close/>
                <a:moveTo>
                  <a:pt x="4601" y="10017"/>
                </a:moveTo>
                <a:cubicBezTo>
                  <a:pt x="4633" y="10017"/>
                  <a:pt x="4659" y="10057"/>
                  <a:pt x="4659" y="10106"/>
                </a:cubicBezTo>
                <a:cubicBezTo>
                  <a:pt x="4659" y="10155"/>
                  <a:pt x="4633" y="10195"/>
                  <a:pt x="4601" y="10195"/>
                </a:cubicBezTo>
                <a:cubicBezTo>
                  <a:pt x="4570" y="10195"/>
                  <a:pt x="4544" y="10155"/>
                  <a:pt x="4544" y="10106"/>
                </a:cubicBezTo>
                <a:cubicBezTo>
                  <a:pt x="4544" y="10057"/>
                  <a:pt x="4570" y="10017"/>
                  <a:pt x="4601" y="10017"/>
                </a:cubicBezTo>
                <a:close/>
                <a:moveTo>
                  <a:pt x="4427" y="10017"/>
                </a:moveTo>
                <a:cubicBezTo>
                  <a:pt x="4458" y="10017"/>
                  <a:pt x="4484" y="10057"/>
                  <a:pt x="4484" y="10106"/>
                </a:cubicBezTo>
                <a:cubicBezTo>
                  <a:pt x="4484" y="10155"/>
                  <a:pt x="4458" y="10195"/>
                  <a:pt x="4427" y="10195"/>
                </a:cubicBezTo>
                <a:cubicBezTo>
                  <a:pt x="4395" y="10195"/>
                  <a:pt x="4369" y="10155"/>
                  <a:pt x="4369" y="10106"/>
                </a:cubicBezTo>
                <a:cubicBezTo>
                  <a:pt x="4369" y="10057"/>
                  <a:pt x="4395" y="10017"/>
                  <a:pt x="4427" y="10017"/>
                </a:cubicBezTo>
                <a:close/>
                <a:moveTo>
                  <a:pt x="4253" y="10017"/>
                </a:moveTo>
                <a:cubicBezTo>
                  <a:pt x="4284" y="10017"/>
                  <a:pt x="4310" y="10057"/>
                  <a:pt x="4310" y="10106"/>
                </a:cubicBezTo>
                <a:cubicBezTo>
                  <a:pt x="4310" y="10155"/>
                  <a:pt x="4284" y="10195"/>
                  <a:pt x="4253" y="10195"/>
                </a:cubicBezTo>
                <a:cubicBezTo>
                  <a:pt x="4221" y="10195"/>
                  <a:pt x="4195" y="10155"/>
                  <a:pt x="4195" y="10106"/>
                </a:cubicBezTo>
                <a:cubicBezTo>
                  <a:pt x="4195" y="10057"/>
                  <a:pt x="4221" y="10017"/>
                  <a:pt x="4253" y="10017"/>
                </a:cubicBezTo>
                <a:close/>
                <a:moveTo>
                  <a:pt x="4076" y="10017"/>
                </a:moveTo>
                <a:cubicBezTo>
                  <a:pt x="4108" y="10017"/>
                  <a:pt x="4134" y="10057"/>
                  <a:pt x="4134" y="10106"/>
                </a:cubicBezTo>
                <a:cubicBezTo>
                  <a:pt x="4134" y="10155"/>
                  <a:pt x="4108" y="10195"/>
                  <a:pt x="4076" y="10195"/>
                </a:cubicBezTo>
                <a:cubicBezTo>
                  <a:pt x="4044" y="10195"/>
                  <a:pt x="4019" y="10155"/>
                  <a:pt x="4019" y="10106"/>
                </a:cubicBezTo>
                <a:cubicBezTo>
                  <a:pt x="4019" y="10057"/>
                  <a:pt x="4044" y="10017"/>
                  <a:pt x="4076" y="10017"/>
                </a:cubicBezTo>
                <a:close/>
                <a:moveTo>
                  <a:pt x="3902" y="10017"/>
                </a:moveTo>
                <a:cubicBezTo>
                  <a:pt x="3934" y="10017"/>
                  <a:pt x="3960" y="10057"/>
                  <a:pt x="3960" y="10106"/>
                </a:cubicBezTo>
                <a:cubicBezTo>
                  <a:pt x="3960" y="10155"/>
                  <a:pt x="3934" y="10195"/>
                  <a:pt x="3902" y="10195"/>
                </a:cubicBezTo>
                <a:cubicBezTo>
                  <a:pt x="3870" y="10195"/>
                  <a:pt x="3845" y="10155"/>
                  <a:pt x="3845" y="10106"/>
                </a:cubicBezTo>
                <a:cubicBezTo>
                  <a:pt x="3845" y="10057"/>
                  <a:pt x="3870" y="10017"/>
                  <a:pt x="3902" y="10017"/>
                </a:cubicBezTo>
                <a:close/>
                <a:moveTo>
                  <a:pt x="3727" y="10017"/>
                </a:moveTo>
                <a:cubicBezTo>
                  <a:pt x="3758" y="10017"/>
                  <a:pt x="3784" y="10057"/>
                  <a:pt x="3784" y="10106"/>
                </a:cubicBezTo>
                <a:cubicBezTo>
                  <a:pt x="3784" y="10155"/>
                  <a:pt x="3758" y="10195"/>
                  <a:pt x="3727" y="10195"/>
                </a:cubicBezTo>
                <a:cubicBezTo>
                  <a:pt x="3695" y="10195"/>
                  <a:pt x="3669" y="10155"/>
                  <a:pt x="3669" y="10106"/>
                </a:cubicBezTo>
                <a:cubicBezTo>
                  <a:pt x="3669" y="10057"/>
                  <a:pt x="3695" y="10017"/>
                  <a:pt x="3727" y="10017"/>
                </a:cubicBezTo>
                <a:close/>
                <a:moveTo>
                  <a:pt x="3553" y="10017"/>
                </a:moveTo>
                <a:cubicBezTo>
                  <a:pt x="3584" y="10017"/>
                  <a:pt x="3610" y="10057"/>
                  <a:pt x="3610" y="10106"/>
                </a:cubicBezTo>
                <a:cubicBezTo>
                  <a:pt x="3610" y="10155"/>
                  <a:pt x="3584" y="10195"/>
                  <a:pt x="3553" y="10195"/>
                </a:cubicBezTo>
                <a:cubicBezTo>
                  <a:pt x="3521" y="10195"/>
                  <a:pt x="3495" y="10155"/>
                  <a:pt x="3495" y="10106"/>
                </a:cubicBezTo>
                <a:cubicBezTo>
                  <a:pt x="3495" y="10057"/>
                  <a:pt x="3521" y="10017"/>
                  <a:pt x="3553" y="10017"/>
                </a:cubicBezTo>
                <a:close/>
                <a:moveTo>
                  <a:pt x="3376" y="10017"/>
                </a:moveTo>
                <a:cubicBezTo>
                  <a:pt x="3408" y="10017"/>
                  <a:pt x="3434" y="10057"/>
                  <a:pt x="3434" y="10106"/>
                </a:cubicBezTo>
                <a:cubicBezTo>
                  <a:pt x="3434" y="10155"/>
                  <a:pt x="3408" y="10195"/>
                  <a:pt x="3376" y="10195"/>
                </a:cubicBezTo>
                <a:cubicBezTo>
                  <a:pt x="3345" y="10195"/>
                  <a:pt x="3319" y="10155"/>
                  <a:pt x="3319" y="10106"/>
                </a:cubicBezTo>
                <a:cubicBezTo>
                  <a:pt x="3319" y="10057"/>
                  <a:pt x="3345" y="10017"/>
                  <a:pt x="3376" y="10017"/>
                </a:cubicBezTo>
                <a:close/>
                <a:moveTo>
                  <a:pt x="3202" y="10017"/>
                </a:moveTo>
                <a:cubicBezTo>
                  <a:pt x="3234" y="10017"/>
                  <a:pt x="3260" y="10057"/>
                  <a:pt x="3260" y="10106"/>
                </a:cubicBezTo>
                <a:cubicBezTo>
                  <a:pt x="3260" y="10155"/>
                  <a:pt x="3234" y="10195"/>
                  <a:pt x="3202" y="10195"/>
                </a:cubicBezTo>
                <a:cubicBezTo>
                  <a:pt x="3170" y="10195"/>
                  <a:pt x="3145" y="10155"/>
                  <a:pt x="3145" y="10106"/>
                </a:cubicBezTo>
                <a:cubicBezTo>
                  <a:pt x="3145" y="10057"/>
                  <a:pt x="3170" y="10017"/>
                  <a:pt x="3202" y="10017"/>
                </a:cubicBezTo>
                <a:close/>
                <a:moveTo>
                  <a:pt x="3027" y="10017"/>
                </a:moveTo>
                <a:cubicBezTo>
                  <a:pt x="3059" y="10017"/>
                  <a:pt x="3085" y="10057"/>
                  <a:pt x="3085" y="10106"/>
                </a:cubicBezTo>
                <a:cubicBezTo>
                  <a:pt x="3085" y="10155"/>
                  <a:pt x="3059" y="10195"/>
                  <a:pt x="3027" y="10195"/>
                </a:cubicBezTo>
                <a:cubicBezTo>
                  <a:pt x="2996" y="10195"/>
                  <a:pt x="2970" y="10155"/>
                  <a:pt x="2970" y="10106"/>
                </a:cubicBezTo>
                <a:cubicBezTo>
                  <a:pt x="2970" y="10057"/>
                  <a:pt x="2996" y="10017"/>
                  <a:pt x="3027" y="10017"/>
                </a:cubicBezTo>
                <a:close/>
                <a:moveTo>
                  <a:pt x="2853" y="10017"/>
                </a:moveTo>
                <a:cubicBezTo>
                  <a:pt x="2885" y="10017"/>
                  <a:pt x="2911" y="10057"/>
                  <a:pt x="2911" y="10106"/>
                </a:cubicBezTo>
                <a:cubicBezTo>
                  <a:pt x="2911" y="10155"/>
                  <a:pt x="2885" y="10195"/>
                  <a:pt x="2853" y="10195"/>
                </a:cubicBezTo>
                <a:cubicBezTo>
                  <a:pt x="2822" y="10195"/>
                  <a:pt x="2796" y="10155"/>
                  <a:pt x="2796" y="10106"/>
                </a:cubicBezTo>
                <a:cubicBezTo>
                  <a:pt x="2796" y="10057"/>
                  <a:pt x="2822" y="10017"/>
                  <a:pt x="2853" y="10017"/>
                </a:cubicBezTo>
                <a:close/>
                <a:moveTo>
                  <a:pt x="18570" y="9747"/>
                </a:moveTo>
                <a:cubicBezTo>
                  <a:pt x="18601" y="9747"/>
                  <a:pt x="18627" y="9787"/>
                  <a:pt x="18627" y="9836"/>
                </a:cubicBezTo>
                <a:cubicBezTo>
                  <a:pt x="18627" y="9885"/>
                  <a:pt x="18601" y="9925"/>
                  <a:pt x="18570" y="9925"/>
                </a:cubicBezTo>
                <a:cubicBezTo>
                  <a:pt x="18538" y="9925"/>
                  <a:pt x="18512" y="9885"/>
                  <a:pt x="18512" y="9836"/>
                </a:cubicBezTo>
                <a:cubicBezTo>
                  <a:pt x="18512" y="9787"/>
                  <a:pt x="18538" y="9747"/>
                  <a:pt x="18570" y="9747"/>
                </a:cubicBezTo>
                <a:close/>
                <a:moveTo>
                  <a:pt x="18395" y="9747"/>
                </a:moveTo>
                <a:cubicBezTo>
                  <a:pt x="18426" y="9747"/>
                  <a:pt x="18452" y="9787"/>
                  <a:pt x="18452" y="9836"/>
                </a:cubicBezTo>
                <a:cubicBezTo>
                  <a:pt x="18452" y="9885"/>
                  <a:pt x="18426" y="9925"/>
                  <a:pt x="18395" y="9925"/>
                </a:cubicBezTo>
                <a:cubicBezTo>
                  <a:pt x="18363" y="9925"/>
                  <a:pt x="18337" y="9885"/>
                  <a:pt x="18337" y="9836"/>
                </a:cubicBezTo>
                <a:cubicBezTo>
                  <a:pt x="18337" y="9787"/>
                  <a:pt x="18363" y="9747"/>
                  <a:pt x="18395" y="9747"/>
                </a:cubicBezTo>
                <a:close/>
                <a:moveTo>
                  <a:pt x="18221" y="9747"/>
                </a:moveTo>
                <a:cubicBezTo>
                  <a:pt x="18253" y="9747"/>
                  <a:pt x="18278" y="9787"/>
                  <a:pt x="18278" y="9836"/>
                </a:cubicBezTo>
                <a:cubicBezTo>
                  <a:pt x="18278" y="9885"/>
                  <a:pt x="18253" y="9925"/>
                  <a:pt x="18221" y="9925"/>
                </a:cubicBezTo>
                <a:cubicBezTo>
                  <a:pt x="18189" y="9925"/>
                  <a:pt x="18163" y="9885"/>
                  <a:pt x="18163" y="9836"/>
                </a:cubicBezTo>
                <a:cubicBezTo>
                  <a:pt x="18163" y="9787"/>
                  <a:pt x="18189" y="9747"/>
                  <a:pt x="18221" y="9747"/>
                </a:cubicBezTo>
                <a:close/>
                <a:moveTo>
                  <a:pt x="18045" y="9747"/>
                </a:moveTo>
                <a:cubicBezTo>
                  <a:pt x="18076" y="9747"/>
                  <a:pt x="18102" y="9787"/>
                  <a:pt x="18102" y="9836"/>
                </a:cubicBezTo>
                <a:cubicBezTo>
                  <a:pt x="18102" y="9885"/>
                  <a:pt x="18076" y="9925"/>
                  <a:pt x="18045" y="9925"/>
                </a:cubicBezTo>
                <a:cubicBezTo>
                  <a:pt x="18013" y="9925"/>
                  <a:pt x="17987" y="9885"/>
                  <a:pt x="17987" y="9836"/>
                </a:cubicBezTo>
                <a:cubicBezTo>
                  <a:pt x="17987" y="9787"/>
                  <a:pt x="18013" y="9747"/>
                  <a:pt x="18045" y="9747"/>
                </a:cubicBezTo>
                <a:close/>
                <a:moveTo>
                  <a:pt x="17871" y="9747"/>
                </a:moveTo>
                <a:cubicBezTo>
                  <a:pt x="17902" y="9747"/>
                  <a:pt x="17928" y="9787"/>
                  <a:pt x="17928" y="9836"/>
                </a:cubicBezTo>
                <a:cubicBezTo>
                  <a:pt x="17928" y="9885"/>
                  <a:pt x="17902" y="9925"/>
                  <a:pt x="17871" y="9925"/>
                </a:cubicBezTo>
                <a:cubicBezTo>
                  <a:pt x="17839" y="9925"/>
                  <a:pt x="17813" y="9885"/>
                  <a:pt x="17813" y="9836"/>
                </a:cubicBezTo>
                <a:cubicBezTo>
                  <a:pt x="17813" y="9787"/>
                  <a:pt x="17839" y="9747"/>
                  <a:pt x="17871" y="9747"/>
                </a:cubicBezTo>
                <a:close/>
                <a:moveTo>
                  <a:pt x="17695" y="9747"/>
                </a:moveTo>
                <a:cubicBezTo>
                  <a:pt x="17727" y="9747"/>
                  <a:pt x="17752" y="9787"/>
                  <a:pt x="17752" y="9836"/>
                </a:cubicBezTo>
                <a:cubicBezTo>
                  <a:pt x="17752" y="9885"/>
                  <a:pt x="17727" y="9925"/>
                  <a:pt x="17695" y="9925"/>
                </a:cubicBezTo>
                <a:cubicBezTo>
                  <a:pt x="17663" y="9925"/>
                  <a:pt x="17637" y="9885"/>
                  <a:pt x="17637" y="9836"/>
                </a:cubicBezTo>
                <a:cubicBezTo>
                  <a:pt x="17637" y="9787"/>
                  <a:pt x="17663" y="9747"/>
                  <a:pt x="17695" y="9747"/>
                </a:cubicBezTo>
                <a:close/>
                <a:moveTo>
                  <a:pt x="17521" y="9747"/>
                </a:moveTo>
                <a:cubicBezTo>
                  <a:pt x="17553" y="9747"/>
                  <a:pt x="17578" y="9787"/>
                  <a:pt x="17578" y="9836"/>
                </a:cubicBezTo>
                <a:cubicBezTo>
                  <a:pt x="17578" y="9885"/>
                  <a:pt x="17553" y="9925"/>
                  <a:pt x="17521" y="9925"/>
                </a:cubicBezTo>
                <a:cubicBezTo>
                  <a:pt x="17489" y="9925"/>
                  <a:pt x="17464" y="9885"/>
                  <a:pt x="17464" y="9836"/>
                </a:cubicBezTo>
                <a:cubicBezTo>
                  <a:pt x="17464" y="9787"/>
                  <a:pt x="17489" y="9747"/>
                  <a:pt x="17521" y="9747"/>
                </a:cubicBezTo>
                <a:close/>
                <a:moveTo>
                  <a:pt x="17345" y="9747"/>
                </a:moveTo>
                <a:cubicBezTo>
                  <a:pt x="17376" y="9747"/>
                  <a:pt x="17402" y="9787"/>
                  <a:pt x="17402" y="9836"/>
                </a:cubicBezTo>
                <a:cubicBezTo>
                  <a:pt x="17402" y="9885"/>
                  <a:pt x="17376" y="9925"/>
                  <a:pt x="17345" y="9925"/>
                </a:cubicBezTo>
                <a:cubicBezTo>
                  <a:pt x="17313" y="9925"/>
                  <a:pt x="17287" y="9885"/>
                  <a:pt x="17287" y="9836"/>
                </a:cubicBezTo>
                <a:cubicBezTo>
                  <a:pt x="17287" y="9787"/>
                  <a:pt x="17313" y="9747"/>
                  <a:pt x="17345" y="9747"/>
                </a:cubicBezTo>
                <a:close/>
                <a:moveTo>
                  <a:pt x="17171" y="9747"/>
                </a:moveTo>
                <a:cubicBezTo>
                  <a:pt x="17202" y="9747"/>
                  <a:pt x="17228" y="9787"/>
                  <a:pt x="17228" y="9836"/>
                </a:cubicBezTo>
                <a:cubicBezTo>
                  <a:pt x="17228" y="9885"/>
                  <a:pt x="17202" y="9925"/>
                  <a:pt x="17171" y="9925"/>
                </a:cubicBezTo>
                <a:cubicBezTo>
                  <a:pt x="17139" y="9925"/>
                  <a:pt x="17113" y="9885"/>
                  <a:pt x="17113" y="9836"/>
                </a:cubicBezTo>
                <a:cubicBezTo>
                  <a:pt x="17113" y="9787"/>
                  <a:pt x="17139" y="9747"/>
                  <a:pt x="17171" y="9747"/>
                </a:cubicBezTo>
                <a:close/>
                <a:moveTo>
                  <a:pt x="16996" y="9747"/>
                </a:moveTo>
                <a:cubicBezTo>
                  <a:pt x="17028" y="9747"/>
                  <a:pt x="17053" y="9787"/>
                  <a:pt x="17053" y="9836"/>
                </a:cubicBezTo>
                <a:cubicBezTo>
                  <a:pt x="17053" y="9885"/>
                  <a:pt x="17028" y="9925"/>
                  <a:pt x="16996" y="9925"/>
                </a:cubicBezTo>
                <a:cubicBezTo>
                  <a:pt x="16964" y="9925"/>
                  <a:pt x="16938" y="9885"/>
                  <a:pt x="16938" y="9836"/>
                </a:cubicBezTo>
                <a:cubicBezTo>
                  <a:pt x="16938" y="9787"/>
                  <a:pt x="16964" y="9747"/>
                  <a:pt x="16996" y="9747"/>
                </a:cubicBezTo>
                <a:close/>
                <a:moveTo>
                  <a:pt x="16822" y="9747"/>
                </a:moveTo>
                <a:cubicBezTo>
                  <a:pt x="16854" y="9747"/>
                  <a:pt x="16879" y="9787"/>
                  <a:pt x="16879" y="9836"/>
                </a:cubicBezTo>
                <a:cubicBezTo>
                  <a:pt x="16879" y="9885"/>
                  <a:pt x="16854" y="9925"/>
                  <a:pt x="16822" y="9925"/>
                </a:cubicBezTo>
                <a:cubicBezTo>
                  <a:pt x="16790" y="9925"/>
                  <a:pt x="16764" y="9885"/>
                  <a:pt x="16764" y="9836"/>
                </a:cubicBezTo>
                <a:cubicBezTo>
                  <a:pt x="16764" y="9787"/>
                  <a:pt x="16790" y="9747"/>
                  <a:pt x="16822" y="9747"/>
                </a:cubicBezTo>
                <a:close/>
                <a:moveTo>
                  <a:pt x="16645" y="9747"/>
                </a:moveTo>
                <a:cubicBezTo>
                  <a:pt x="16677" y="9747"/>
                  <a:pt x="16703" y="9787"/>
                  <a:pt x="16703" y="9836"/>
                </a:cubicBezTo>
                <a:cubicBezTo>
                  <a:pt x="16703" y="9885"/>
                  <a:pt x="16677" y="9925"/>
                  <a:pt x="16645" y="9925"/>
                </a:cubicBezTo>
                <a:cubicBezTo>
                  <a:pt x="16614" y="9925"/>
                  <a:pt x="16588" y="9885"/>
                  <a:pt x="16588" y="9836"/>
                </a:cubicBezTo>
                <a:cubicBezTo>
                  <a:pt x="16588" y="9787"/>
                  <a:pt x="16614" y="9747"/>
                  <a:pt x="16645" y="9747"/>
                </a:cubicBezTo>
                <a:close/>
                <a:moveTo>
                  <a:pt x="16471" y="9747"/>
                </a:moveTo>
                <a:cubicBezTo>
                  <a:pt x="16503" y="9747"/>
                  <a:pt x="16529" y="9787"/>
                  <a:pt x="16529" y="9836"/>
                </a:cubicBezTo>
                <a:cubicBezTo>
                  <a:pt x="16529" y="9885"/>
                  <a:pt x="16503" y="9925"/>
                  <a:pt x="16471" y="9925"/>
                </a:cubicBezTo>
                <a:cubicBezTo>
                  <a:pt x="16440" y="9925"/>
                  <a:pt x="16414" y="9885"/>
                  <a:pt x="16414" y="9836"/>
                </a:cubicBezTo>
                <a:cubicBezTo>
                  <a:pt x="16414" y="9787"/>
                  <a:pt x="16440" y="9747"/>
                  <a:pt x="16471" y="9747"/>
                </a:cubicBezTo>
                <a:close/>
                <a:moveTo>
                  <a:pt x="16297" y="9747"/>
                </a:moveTo>
                <a:cubicBezTo>
                  <a:pt x="16328" y="9747"/>
                  <a:pt x="16354" y="9787"/>
                  <a:pt x="16354" y="9836"/>
                </a:cubicBezTo>
                <a:cubicBezTo>
                  <a:pt x="16354" y="9885"/>
                  <a:pt x="16328" y="9925"/>
                  <a:pt x="16297" y="9925"/>
                </a:cubicBezTo>
                <a:cubicBezTo>
                  <a:pt x="16265" y="9925"/>
                  <a:pt x="16239" y="9885"/>
                  <a:pt x="16239" y="9836"/>
                </a:cubicBezTo>
                <a:cubicBezTo>
                  <a:pt x="16239" y="9787"/>
                  <a:pt x="16265" y="9747"/>
                  <a:pt x="16297" y="9747"/>
                </a:cubicBezTo>
                <a:close/>
                <a:moveTo>
                  <a:pt x="16123" y="9747"/>
                </a:moveTo>
                <a:cubicBezTo>
                  <a:pt x="16154" y="9747"/>
                  <a:pt x="16180" y="9787"/>
                  <a:pt x="16180" y="9836"/>
                </a:cubicBezTo>
                <a:cubicBezTo>
                  <a:pt x="16180" y="9885"/>
                  <a:pt x="16154" y="9925"/>
                  <a:pt x="16123" y="9925"/>
                </a:cubicBezTo>
                <a:cubicBezTo>
                  <a:pt x="16091" y="9925"/>
                  <a:pt x="16065" y="9885"/>
                  <a:pt x="16065" y="9836"/>
                </a:cubicBezTo>
                <a:cubicBezTo>
                  <a:pt x="16065" y="9787"/>
                  <a:pt x="16091" y="9747"/>
                  <a:pt x="16123" y="9747"/>
                </a:cubicBezTo>
                <a:close/>
                <a:moveTo>
                  <a:pt x="15947" y="9747"/>
                </a:moveTo>
                <a:cubicBezTo>
                  <a:pt x="15978" y="9747"/>
                  <a:pt x="16004" y="9787"/>
                  <a:pt x="16004" y="9836"/>
                </a:cubicBezTo>
                <a:cubicBezTo>
                  <a:pt x="16004" y="9885"/>
                  <a:pt x="15978" y="9925"/>
                  <a:pt x="15947" y="9925"/>
                </a:cubicBezTo>
                <a:cubicBezTo>
                  <a:pt x="15915" y="9925"/>
                  <a:pt x="15889" y="9885"/>
                  <a:pt x="15889" y="9836"/>
                </a:cubicBezTo>
                <a:cubicBezTo>
                  <a:pt x="15889" y="9787"/>
                  <a:pt x="15915" y="9747"/>
                  <a:pt x="15947" y="9747"/>
                </a:cubicBezTo>
                <a:close/>
                <a:moveTo>
                  <a:pt x="15772" y="9747"/>
                </a:moveTo>
                <a:cubicBezTo>
                  <a:pt x="15804" y="9747"/>
                  <a:pt x="15830" y="9787"/>
                  <a:pt x="15830" y="9836"/>
                </a:cubicBezTo>
                <a:cubicBezTo>
                  <a:pt x="15830" y="9885"/>
                  <a:pt x="15804" y="9925"/>
                  <a:pt x="15772" y="9925"/>
                </a:cubicBezTo>
                <a:cubicBezTo>
                  <a:pt x="15741" y="9925"/>
                  <a:pt x="15715" y="9885"/>
                  <a:pt x="15715" y="9836"/>
                </a:cubicBezTo>
                <a:cubicBezTo>
                  <a:pt x="15715" y="9787"/>
                  <a:pt x="15741" y="9747"/>
                  <a:pt x="15772" y="9747"/>
                </a:cubicBezTo>
                <a:close/>
                <a:moveTo>
                  <a:pt x="15598" y="9747"/>
                </a:moveTo>
                <a:cubicBezTo>
                  <a:pt x="15629" y="9747"/>
                  <a:pt x="15655" y="9787"/>
                  <a:pt x="15655" y="9836"/>
                </a:cubicBezTo>
                <a:cubicBezTo>
                  <a:pt x="15655" y="9885"/>
                  <a:pt x="15629" y="9925"/>
                  <a:pt x="15598" y="9925"/>
                </a:cubicBezTo>
                <a:cubicBezTo>
                  <a:pt x="15566" y="9925"/>
                  <a:pt x="15540" y="9885"/>
                  <a:pt x="15540" y="9836"/>
                </a:cubicBezTo>
                <a:cubicBezTo>
                  <a:pt x="15540" y="9787"/>
                  <a:pt x="15566" y="9747"/>
                  <a:pt x="15598" y="9747"/>
                </a:cubicBezTo>
                <a:close/>
                <a:moveTo>
                  <a:pt x="15424" y="9747"/>
                </a:moveTo>
                <a:cubicBezTo>
                  <a:pt x="15455" y="9747"/>
                  <a:pt x="15481" y="9787"/>
                  <a:pt x="15481" y="9836"/>
                </a:cubicBezTo>
                <a:cubicBezTo>
                  <a:pt x="15481" y="9885"/>
                  <a:pt x="15455" y="9925"/>
                  <a:pt x="15424" y="9925"/>
                </a:cubicBezTo>
                <a:cubicBezTo>
                  <a:pt x="15392" y="9925"/>
                  <a:pt x="15366" y="9885"/>
                  <a:pt x="15366" y="9836"/>
                </a:cubicBezTo>
                <a:cubicBezTo>
                  <a:pt x="15366" y="9787"/>
                  <a:pt x="15392" y="9747"/>
                  <a:pt x="15424" y="9747"/>
                </a:cubicBezTo>
                <a:close/>
                <a:moveTo>
                  <a:pt x="15247" y="9747"/>
                </a:moveTo>
                <a:cubicBezTo>
                  <a:pt x="15279" y="9747"/>
                  <a:pt x="15305" y="9787"/>
                  <a:pt x="15305" y="9836"/>
                </a:cubicBezTo>
                <a:cubicBezTo>
                  <a:pt x="15305" y="9885"/>
                  <a:pt x="15279" y="9925"/>
                  <a:pt x="15247" y="9925"/>
                </a:cubicBezTo>
                <a:cubicBezTo>
                  <a:pt x="15215" y="9925"/>
                  <a:pt x="15190" y="9885"/>
                  <a:pt x="15190" y="9836"/>
                </a:cubicBezTo>
                <a:cubicBezTo>
                  <a:pt x="15190" y="9787"/>
                  <a:pt x="15215" y="9747"/>
                  <a:pt x="15247" y="9747"/>
                </a:cubicBezTo>
                <a:close/>
                <a:moveTo>
                  <a:pt x="15073" y="9747"/>
                </a:moveTo>
                <a:cubicBezTo>
                  <a:pt x="15105" y="9747"/>
                  <a:pt x="15131" y="9787"/>
                  <a:pt x="15131" y="9836"/>
                </a:cubicBezTo>
                <a:cubicBezTo>
                  <a:pt x="15131" y="9885"/>
                  <a:pt x="15105" y="9925"/>
                  <a:pt x="15073" y="9925"/>
                </a:cubicBezTo>
                <a:cubicBezTo>
                  <a:pt x="15041" y="9925"/>
                  <a:pt x="15016" y="9885"/>
                  <a:pt x="15016" y="9836"/>
                </a:cubicBezTo>
                <a:cubicBezTo>
                  <a:pt x="15016" y="9787"/>
                  <a:pt x="15041" y="9747"/>
                  <a:pt x="15073" y="9747"/>
                </a:cubicBezTo>
                <a:close/>
                <a:moveTo>
                  <a:pt x="14898" y="9747"/>
                </a:moveTo>
                <a:cubicBezTo>
                  <a:pt x="14929" y="9747"/>
                  <a:pt x="14955" y="9787"/>
                  <a:pt x="14955" y="9836"/>
                </a:cubicBezTo>
                <a:cubicBezTo>
                  <a:pt x="14955" y="9885"/>
                  <a:pt x="14929" y="9925"/>
                  <a:pt x="14898" y="9925"/>
                </a:cubicBezTo>
                <a:cubicBezTo>
                  <a:pt x="14866" y="9925"/>
                  <a:pt x="14840" y="9885"/>
                  <a:pt x="14840" y="9836"/>
                </a:cubicBezTo>
                <a:cubicBezTo>
                  <a:pt x="14840" y="9787"/>
                  <a:pt x="14866" y="9747"/>
                  <a:pt x="14898" y="9747"/>
                </a:cubicBezTo>
                <a:close/>
                <a:moveTo>
                  <a:pt x="14724" y="9747"/>
                </a:moveTo>
                <a:cubicBezTo>
                  <a:pt x="14755" y="9747"/>
                  <a:pt x="14781" y="9787"/>
                  <a:pt x="14781" y="9836"/>
                </a:cubicBezTo>
                <a:cubicBezTo>
                  <a:pt x="14781" y="9885"/>
                  <a:pt x="14755" y="9925"/>
                  <a:pt x="14724" y="9925"/>
                </a:cubicBezTo>
                <a:cubicBezTo>
                  <a:pt x="14692" y="9925"/>
                  <a:pt x="14666" y="9885"/>
                  <a:pt x="14666" y="9836"/>
                </a:cubicBezTo>
                <a:cubicBezTo>
                  <a:pt x="14666" y="9787"/>
                  <a:pt x="14692" y="9747"/>
                  <a:pt x="14724" y="9747"/>
                </a:cubicBezTo>
                <a:close/>
                <a:moveTo>
                  <a:pt x="14547" y="9747"/>
                </a:moveTo>
                <a:cubicBezTo>
                  <a:pt x="14579" y="9747"/>
                  <a:pt x="14605" y="9787"/>
                  <a:pt x="14605" y="9836"/>
                </a:cubicBezTo>
                <a:cubicBezTo>
                  <a:pt x="14605" y="9885"/>
                  <a:pt x="14579" y="9925"/>
                  <a:pt x="14547" y="9925"/>
                </a:cubicBezTo>
                <a:cubicBezTo>
                  <a:pt x="14515" y="9925"/>
                  <a:pt x="14490" y="9885"/>
                  <a:pt x="14490" y="9836"/>
                </a:cubicBezTo>
                <a:cubicBezTo>
                  <a:pt x="14490" y="9787"/>
                  <a:pt x="14515" y="9747"/>
                  <a:pt x="14547" y="9747"/>
                </a:cubicBezTo>
                <a:close/>
                <a:moveTo>
                  <a:pt x="14373" y="9747"/>
                </a:moveTo>
                <a:cubicBezTo>
                  <a:pt x="14405" y="9747"/>
                  <a:pt x="14431" y="9787"/>
                  <a:pt x="14431" y="9836"/>
                </a:cubicBezTo>
                <a:cubicBezTo>
                  <a:pt x="14431" y="9885"/>
                  <a:pt x="14405" y="9925"/>
                  <a:pt x="14373" y="9925"/>
                </a:cubicBezTo>
                <a:cubicBezTo>
                  <a:pt x="14341" y="9925"/>
                  <a:pt x="14316" y="9885"/>
                  <a:pt x="14316" y="9836"/>
                </a:cubicBezTo>
                <a:cubicBezTo>
                  <a:pt x="14316" y="9787"/>
                  <a:pt x="14341" y="9747"/>
                  <a:pt x="14373" y="9747"/>
                </a:cubicBezTo>
                <a:close/>
                <a:moveTo>
                  <a:pt x="14198" y="9747"/>
                </a:moveTo>
                <a:cubicBezTo>
                  <a:pt x="14230" y="9747"/>
                  <a:pt x="14256" y="9787"/>
                  <a:pt x="14256" y="9836"/>
                </a:cubicBezTo>
                <a:cubicBezTo>
                  <a:pt x="14256" y="9885"/>
                  <a:pt x="14230" y="9925"/>
                  <a:pt x="14198" y="9925"/>
                </a:cubicBezTo>
                <a:cubicBezTo>
                  <a:pt x="14167" y="9925"/>
                  <a:pt x="14141" y="9885"/>
                  <a:pt x="14141" y="9836"/>
                </a:cubicBezTo>
                <a:cubicBezTo>
                  <a:pt x="14141" y="9787"/>
                  <a:pt x="14167" y="9747"/>
                  <a:pt x="14198" y="9747"/>
                </a:cubicBezTo>
                <a:close/>
                <a:moveTo>
                  <a:pt x="14025" y="9747"/>
                </a:moveTo>
                <a:cubicBezTo>
                  <a:pt x="14056" y="9747"/>
                  <a:pt x="14082" y="9787"/>
                  <a:pt x="14082" y="9836"/>
                </a:cubicBezTo>
                <a:cubicBezTo>
                  <a:pt x="14082" y="9885"/>
                  <a:pt x="14056" y="9925"/>
                  <a:pt x="14025" y="9925"/>
                </a:cubicBezTo>
                <a:cubicBezTo>
                  <a:pt x="13993" y="9925"/>
                  <a:pt x="13967" y="9885"/>
                  <a:pt x="13967" y="9836"/>
                </a:cubicBezTo>
                <a:cubicBezTo>
                  <a:pt x="13967" y="9787"/>
                  <a:pt x="13993" y="9747"/>
                  <a:pt x="14025" y="9747"/>
                </a:cubicBezTo>
                <a:close/>
                <a:moveTo>
                  <a:pt x="13848" y="9747"/>
                </a:moveTo>
                <a:cubicBezTo>
                  <a:pt x="13880" y="9747"/>
                  <a:pt x="13906" y="9787"/>
                  <a:pt x="13906" y="9836"/>
                </a:cubicBezTo>
                <a:cubicBezTo>
                  <a:pt x="13906" y="9885"/>
                  <a:pt x="13880" y="9925"/>
                  <a:pt x="13848" y="9925"/>
                </a:cubicBezTo>
                <a:cubicBezTo>
                  <a:pt x="13817" y="9925"/>
                  <a:pt x="13791" y="9885"/>
                  <a:pt x="13791" y="9836"/>
                </a:cubicBezTo>
                <a:cubicBezTo>
                  <a:pt x="13791" y="9787"/>
                  <a:pt x="13817" y="9747"/>
                  <a:pt x="13848" y="9747"/>
                </a:cubicBezTo>
                <a:close/>
                <a:moveTo>
                  <a:pt x="13674" y="9747"/>
                </a:moveTo>
                <a:cubicBezTo>
                  <a:pt x="13706" y="9747"/>
                  <a:pt x="13731" y="9787"/>
                  <a:pt x="13731" y="9836"/>
                </a:cubicBezTo>
                <a:cubicBezTo>
                  <a:pt x="13731" y="9885"/>
                  <a:pt x="13706" y="9925"/>
                  <a:pt x="13674" y="9925"/>
                </a:cubicBezTo>
                <a:cubicBezTo>
                  <a:pt x="13642" y="9925"/>
                  <a:pt x="13617" y="9885"/>
                  <a:pt x="13617" y="9836"/>
                </a:cubicBezTo>
                <a:cubicBezTo>
                  <a:pt x="13617" y="9787"/>
                  <a:pt x="13642" y="9747"/>
                  <a:pt x="13674" y="9747"/>
                </a:cubicBezTo>
                <a:close/>
                <a:moveTo>
                  <a:pt x="13499" y="9747"/>
                </a:moveTo>
                <a:cubicBezTo>
                  <a:pt x="13531" y="9747"/>
                  <a:pt x="13557" y="9787"/>
                  <a:pt x="13557" y="9836"/>
                </a:cubicBezTo>
                <a:cubicBezTo>
                  <a:pt x="13557" y="9885"/>
                  <a:pt x="13531" y="9925"/>
                  <a:pt x="13499" y="9925"/>
                </a:cubicBezTo>
                <a:cubicBezTo>
                  <a:pt x="13468" y="9925"/>
                  <a:pt x="13442" y="9885"/>
                  <a:pt x="13442" y="9836"/>
                </a:cubicBezTo>
                <a:cubicBezTo>
                  <a:pt x="13442" y="9787"/>
                  <a:pt x="13468" y="9747"/>
                  <a:pt x="13499" y="9747"/>
                </a:cubicBezTo>
                <a:close/>
                <a:moveTo>
                  <a:pt x="13326" y="9747"/>
                </a:moveTo>
                <a:cubicBezTo>
                  <a:pt x="13357" y="9747"/>
                  <a:pt x="13383" y="9787"/>
                  <a:pt x="13383" y="9836"/>
                </a:cubicBezTo>
                <a:cubicBezTo>
                  <a:pt x="13383" y="9885"/>
                  <a:pt x="13357" y="9925"/>
                  <a:pt x="13326" y="9925"/>
                </a:cubicBezTo>
                <a:cubicBezTo>
                  <a:pt x="13294" y="9925"/>
                  <a:pt x="13268" y="9885"/>
                  <a:pt x="13268" y="9836"/>
                </a:cubicBezTo>
                <a:cubicBezTo>
                  <a:pt x="13268" y="9787"/>
                  <a:pt x="13294" y="9747"/>
                  <a:pt x="13326" y="9747"/>
                </a:cubicBezTo>
                <a:close/>
                <a:moveTo>
                  <a:pt x="13149" y="9747"/>
                </a:moveTo>
                <a:cubicBezTo>
                  <a:pt x="13181" y="9747"/>
                  <a:pt x="13206" y="9787"/>
                  <a:pt x="13206" y="9836"/>
                </a:cubicBezTo>
                <a:cubicBezTo>
                  <a:pt x="13206" y="9885"/>
                  <a:pt x="13181" y="9925"/>
                  <a:pt x="13149" y="9925"/>
                </a:cubicBezTo>
                <a:cubicBezTo>
                  <a:pt x="13117" y="9925"/>
                  <a:pt x="13091" y="9885"/>
                  <a:pt x="13091" y="9836"/>
                </a:cubicBezTo>
                <a:cubicBezTo>
                  <a:pt x="13091" y="9787"/>
                  <a:pt x="13117" y="9747"/>
                  <a:pt x="13149" y="9747"/>
                </a:cubicBezTo>
                <a:close/>
                <a:moveTo>
                  <a:pt x="12975" y="9747"/>
                </a:moveTo>
                <a:cubicBezTo>
                  <a:pt x="13007" y="9747"/>
                  <a:pt x="13032" y="9787"/>
                  <a:pt x="13032" y="9836"/>
                </a:cubicBezTo>
                <a:cubicBezTo>
                  <a:pt x="13032" y="9885"/>
                  <a:pt x="13007" y="9925"/>
                  <a:pt x="12975" y="9925"/>
                </a:cubicBezTo>
                <a:cubicBezTo>
                  <a:pt x="12943" y="9925"/>
                  <a:pt x="12917" y="9885"/>
                  <a:pt x="12917" y="9836"/>
                </a:cubicBezTo>
                <a:cubicBezTo>
                  <a:pt x="12917" y="9787"/>
                  <a:pt x="12943" y="9747"/>
                  <a:pt x="12975" y="9747"/>
                </a:cubicBezTo>
                <a:close/>
                <a:moveTo>
                  <a:pt x="12800" y="9747"/>
                </a:moveTo>
                <a:cubicBezTo>
                  <a:pt x="12832" y="9747"/>
                  <a:pt x="12858" y="9787"/>
                  <a:pt x="12858" y="9836"/>
                </a:cubicBezTo>
                <a:cubicBezTo>
                  <a:pt x="12858" y="9885"/>
                  <a:pt x="12832" y="9925"/>
                  <a:pt x="12800" y="9925"/>
                </a:cubicBezTo>
                <a:cubicBezTo>
                  <a:pt x="12768" y="9925"/>
                  <a:pt x="12743" y="9885"/>
                  <a:pt x="12743" y="9836"/>
                </a:cubicBezTo>
                <a:cubicBezTo>
                  <a:pt x="12743" y="9787"/>
                  <a:pt x="12768" y="9747"/>
                  <a:pt x="12800" y="9747"/>
                </a:cubicBezTo>
                <a:close/>
                <a:moveTo>
                  <a:pt x="12626" y="9747"/>
                </a:moveTo>
                <a:cubicBezTo>
                  <a:pt x="12658" y="9747"/>
                  <a:pt x="12684" y="9787"/>
                  <a:pt x="12684" y="9836"/>
                </a:cubicBezTo>
                <a:cubicBezTo>
                  <a:pt x="12684" y="9885"/>
                  <a:pt x="12658" y="9925"/>
                  <a:pt x="12626" y="9925"/>
                </a:cubicBezTo>
                <a:cubicBezTo>
                  <a:pt x="12594" y="9925"/>
                  <a:pt x="12569" y="9885"/>
                  <a:pt x="12569" y="9836"/>
                </a:cubicBezTo>
                <a:cubicBezTo>
                  <a:pt x="12569" y="9787"/>
                  <a:pt x="12594" y="9747"/>
                  <a:pt x="12626" y="9747"/>
                </a:cubicBezTo>
                <a:close/>
                <a:moveTo>
                  <a:pt x="12450" y="9747"/>
                </a:moveTo>
                <a:cubicBezTo>
                  <a:pt x="12482" y="9747"/>
                  <a:pt x="12507" y="9787"/>
                  <a:pt x="12507" y="9836"/>
                </a:cubicBezTo>
                <a:cubicBezTo>
                  <a:pt x="12507" y="9885"/>
                  <a:pt x="12482" y="9925"/>
                  <a:pt x="12450" y="9925"/>
                </a:cubicBezTo>
                <a:cubicBezTo>
                  <a:pt x="12418" y="9925"/>
                  <a:pt x="12392" y="9885"/>
                  <a:pt x="12392" y="9836"/>
                </a:cubicBezTo>
                <a:cubicBezTo>
                  <a:pt x="12392" y="9787"/>
                  <a:pt x="12418" y="9747"/>
                  <a:pt x="12450" y="9747"/>
                </a:cubicBezTo>
                <a:close/>
                <a:moveTo>
                  <a:pt x="12276" y="9747"/>
                </a:moveTo>
                <a:cubicBezTo>
                  <a:pt x="12307" y="9747"/>
                  <a:pt x="12333" y="9787"/>
                  <a:pt x="12333" y="9836"/>
                </a:cubicBezTo>
                <a:cubicBezTo>
                  <a:pt x="12333" y="9885"/>
                  <a:pt x="12307" y="9925"/>
                  <a:pt x="12276" y="9925"/>
                </a:cubicBezTo>
                <a:cubicBezTo>
                  <a:pt x="12244" y="9925"/>
                  <a:pt x="12218" y="9885"/>
                  <a:pt x="12218" y="9836"/>
                </a:cubicBezTo>
                <a:cubicBezTo>
                  <a:pt x="12218" y="9787"/>
                  <a:pt x="12244" y="9747"/>
                  <a:pt x="12276" y="9747"/>
                </a:cubicBezTo>
                <a:close/>
                <a:moveTo>
                  <a:pt x="12100" y="9747"/>
                </a:moveTo>
                <a:cubicBezTo>
                  <a:pt x="12132" y="9747"/>
                  <a:pt x="12158" y="9787"/>
                  <a:pt x="12158" y="9836"/>
                </a:cubicBezTo>
                <a:cubicBezTo>
                  <a:pt x="12158" y="9885"/>
                  <a:pt x="12132" y="9925"/>
                  <a:pt x="12100" y="9925"/>
                </a:cubicBezTo>
                <a:cubicBezTo>
                  <a:pt x="12068" y="9925"/>
                  <a:pt x="12043" y="9885"/>
                  <a:pt x="12043" y="9836"/>
                </a:cubicBezTo>
                <a:cubicBezTo>
                  <a:pt x="12043" y="9787"/>
                  <a:pt x="12068" y="9747"/>
                  <a:pt x="12100" y="9747"/>
                </a:cubicBezTo>
                <a:close/>
                <a:moveTo>
                  <a:pt x="11926" y="9747"/>
                </a:moveTo>
                <a:cubicBezTo>
                  <a:pt x="11958" y="9747"/>
                  <a:pt x="11984" y="9787"/>
                  <a:pt x="11984" y="9836"/>
                </a:cubicBezTo>
                <a:cubicBezTo>
                  <a:pt x="11984" y="9885"/>
                  <a:pt x="11958" y="9925"/>
                  <a:pt x="11926" y="9925"/>
                </a:cubicBezTo>
                <a:cubicBezTo>
                  <a:pt x="11894" y="9925"/>
                  <a:pt x="11869" y="9885"/>
                  <a:pt x="11869" y="9836"/>
                </a:cubicBezTo>
                <a:cubicBezTo>
                  <a:pt x="11869" y="9787"/>
                  <a:pt x="11894" y="9747"/>
                  <a:pt x="11926" y="9747"/>
                </a:cubicBezTo>
                <a:close/>
                <a:moveTo>
                  <a:pt x="11750" y="9747"/>
                </a:moveTo>
                <a:cubicBezTo>
                  <a:pt x="11782" y="9747"/>
                  <a:pt x="11807" y="9787"/>
                  <a:pt x="11807" y="9836"/>
                </a:cubicBezTo>
                <a:cubicBezTo>
                  <a:pt x="11807" y="9885"/>
                  <a:pt x="11782" y="9925"/>
                  <a:pt x="11750" y="9925"/>
                </a:cubicBezTo>
                <a:cubicBezTo>
                  <a:pt x="11718" y="9925"/>
                  <a:pt x="11692" y="9885"/>
                  <a:pt x="11692" y="9836"/>
                </a:cubicBezTo>
                <a:cubicBezTo>
                  <a:pt x="11692" y="9787"/>
                  <a:pt x="11718" y="9747"/>
                  <a:pt x="11750" y="9747"/>
                </a:cubicBezTo>
                <a:close/>
                <a:moveTo>
                  <a:pt x="11576" y="9747"/>
                </a:moveTo>
                <a:cubicBezTo>
                  <a:pt x="11608" y="9747"/>
                  <a:pt x="11633" y="9787"/>
                  <a:pt x="11633" y="9836"/>
                </a:cubicBezTo>
                <a:cubicBezTo>
                  <a:pt x="11633" y="9885"/>
                  <a:pt x="11608" y="9925"/>
                  <a:pt x="11576" y="9925"/>
                </a:cubicBezTo>
                <a:cubicBezTo>
                  <a:pt x="11544" y="9925"/>
                  <a:pt x="11518" y="9885"/>
                  <a:pt x="11518" y="9836"/>
                </a:cubicBezTo>
                <a:cubicBezTo>
                  <a:pt x="11518" y="9787"/>
                  <a:pt x="11544" y="9747"/>
                  <a:pt x="11576" y="9747"/>
                </a:cubicBezTo>
                <a:close/>
                <a:moveTo>
                  <a:pt x="11401" y="9747"/>
                </a:moveTo>
                <a:cubicBezTo>
                  <a:pt x="11433" y="9747"/>
                  <a:pt x="11459" y="9787"/>
                  <a:pt x="11459" y="9836"/>
                </a:cubicBezTo>
                <a:cubicBezTo>
                  <a:pt x="11459" y="9885"/>
                  <a:pt x="11433" y="9925"/>
                  <a:pt x="11401" y="9925"/>
                </a:cubicBezTo>
                <a:cubicBezTo>
                  <a:pt x="11369" y="9925"/>
                  <a:pt x="11344" y="9885"/>
                  <a:pt x="11344" y="9836"/>
                </a:cubicBezTo>
                <a:cubicBezTo>
                  <a:pt x="11344" y="9787"/>
                  <a:pt x="11369" y="9747"/>
                  <a:pt x="11401" y="9747"/>
                </a:cubicBezTo>
                <a:close/>
                <a:moveTo>
                  <a:pt x="11227" y="9747"/>
                </a:moveTo>
                <a:cubicBezTo>
                  <a:pt x="11259" y="9747"/>
                  <a:pt x="11285" y="9787"/>
                  <a:pt x="11285" y="9836"/>
                </a:cubicBezTo>
                <a:cubicBezTo>
                  <a:pt x="11285" y="9885"/>
                  <a:pt x="11259" y="9925"/>
                  <a:pt x="11227" y="9925"/>
                </a:cubicBezTo>
                <a:cubicBezTo>
                  <a:pt x="11196" y="9925"/>
                  <a:pt x="11170" y="9885"/>
                  <a:pt x="11170" y="9836"/>
                </a:cubicBezTo>
                <a:cubicBezTo>
                  <a:pt x="11170" y="9787"/>
                  <a:pt x="11196" y="9747"/>
                  <a:pt x="11227" y="9747"/>
                </a:cubicBezTo>
                <a:close/>
                <a:moveTo>
                  <a:pt x="11051" y="9747"/>
                </a:moveTo>
                <a:cubicBezTo>
                  <a:pt x="11083" y="9747"/>
                  <a:pt x="11108" y="9787"/>
                  <a:pt x="11108" y="9836"/>
                </a:cubicBezTo>
                <a:cubicBezTo>
                  <a:pt x="11108" y="9885"/>
                  <a:pt x="11083" y="9925"/>
                  <a:pt x="11051" y="9925"/>
                </a:cubicBezTo>
                <a:cubicBezTo>
                  <a:pt x="11019" y="9925"/>
                  <a:pt x="10993" y="9885"/>
                  <a:pt x="10993" y="9836"/>
                </a:cubicBezTo>
                <a:cubicBezTo>
                  <a:pt x="10993" y="9787"/>
                  <a:pt x="11019" y="9747"/>
                  <a:pt x="11051" y="9747"/>
                </a:cubicBezTo>
                <a:close/>
                <a:moveTo>
                  <a:pt x="10877" y="9747"/>
                </a:moveTo>
                <a:cubicBezTo>
                  <a:pt x="10909" y="9747"/>
                  <a:pt x="10934" y="9787"/>
                  <a:pt x="10934" y="9836"/>
                </a:cubicBezTo>
                <a:cubicBezTo>
                  <a:pt x="10934" y="9885"/>
                  <a:pt x="10909" y="9925"/>
                  <a:pt x="10877" y="9925"/>
                </a:cubicBezTo>
                <a:cubicBezTo>
                  <a:pt x="10845" y="9925"/>
                  <a:pt x="10819" y="9885"/>
                  <a:pt x="10819" y="9836"/>
                </a:cubicBezTo>
                <a:cubicBezTo>
                  <a:pt x="10819" y="9787"/>
                  <a:pt x="10845" y="9747"/>
                  <a:pt x="10877" y="9747"/>
                </a:cubicBezTo>
                <a:close/>
                <a:moveTo>
                  <a:pt x="10720" y="9745"/>
                </a:moveTo>
                <a:cubicBezTo>
                  <a:pt x="10752" y="9745"/>
                  <a:pt x="10778" y="9785"/>
                  <a:pt x="10778" y="9835"/>
                </a:cubicBezTo>
                <a:cubicBezTo>
                  <a:pt x="10778" y="9884"/>
                  <a:pt x="10752" y="9924"/>
                  <a:pt x="10720" y="9924"/>
                </a:cubicBezTo>
                <a:cubicBezTo>
                  <a:pt x="10689" y="9924"/>
                  <a:pt x="10663" y="9884"/>
                  <a:pt x="10663" y="9835"/>
                </a:cubicBezTo>
                <a:cubicBezTo>
                  <a:pt x="10663" y="9785"/>
                  <a:pt x="10689" y="9745"/>
                  <a:pt x="10720" y="9745"/>
                </a:cubicBezTo>
                <a:close/>
                <a:moveTo>
                  <a:pt x="10547" y="9745"/>
                </a:moveTo>
                <a:cubicBezTo>
                  <a:pt x="10578" y="9745"/>
                  <a:pt x="10604" y="9785"/>
                  <a:pt x="10604" y="9835"/>
                </a:cubicBezTo>
                <a:cubicBezTo>
                  <a:pt x="10604" y="9884"/>
                  <a:pt x="10578" y="9924"/>
                  <a:pt x="10547" y="9924"/>
                </a:cubicBezTo>
                <a:cubicBezTo>
                  <a:pt x="10515" y="9924"/>
                  <a:pt x="10489" y="9884"/>
                  <a:pt x="10489" y="9835"/>
                </a:cubicBezTo>
                <a:cubicBezTo>
                  <a:pt x="10489" y="9785"/>
                  <a:pt x="10515" y="9745"/>
                  <a:pt x="10547" y="9745"/>
                </a:cubicBezTo>
                <a:close/>
                <a:moveTo>
                  <a:pt x="10370" y="9745"/>
                </a:moveTo>
                <a:cubicBezTo>
                  <a:pt x="10402" y="9745"/>
                  <a:pt x="10428" y="9785"/>
                  <a:pt x="10428" y="9835"/>
                </a:cubicBezTo>
                <a:cubicBezTo>
                  <a:pt x="10428" y="9884"/>
                  <a:pt x="10402" y="9924"/>
                  <a:pt x="10370" y="9924"/>
                </a:cubicBezTo>
                <a:cubicBezTo>
                  <a:pt x="10338" y="9924"/>
                  <a:pt x="10313" y="9884"/>
                  <a:pt x="10313" y="9835"/>
                </a:cubicBezTo>
                <a:cubicBezTo>
                  <a:pt x="10313" y="9785"/>
                  <a:pt x="10338" y="9745"/>
                  <a:pt x="10370" y="9745"/>
                </a:cubicBezTo>
                <a:close/>
                <a:moveTo>
                  <a:pt x="10021" y="9745"/>
                </a:moveTo>
                <a:cubicBezTo>
                  <a:pt x="10053" y="9745"/>
                  <a:pt x="10079" y="9785"/>
                  <a:pt x="10079" y="9835"/>
                </a:cubicBezTo>
                <a:cubicBezTo>
                  <a:pt x="10079" y="9884"/>
                  <a:pt x="10053" y="9924"/>
                  <a:pt x="10021" y="9924"/>
                </a:cubicBezTo>
                <a:cubicBezTo>
                  <a:pt x="9990" y="9924"/>
                  <a:pt x="9964" y="9884"/>
                  <a:pt x="9964" y="9835"/>
                </a:cubicBezTo>
                <a:cubicBezTo>
                  <a:pt x="9964" y="9785"/>
                  <a:pt x="9990" y="9745"/>
                  <a:pt x="10021" y="9745"/>
                </a:cubicBezTo>
                <a:close/>
                <a:moveTo>
                  <a:pt x="9671" y="9745"/>
                </a:moveTo>
                <a:cubicBezTo>
                  <a:pt x="9703" y="9745"/>
                  <a:pt x="9728" y="9785"/>
                  <a:pt x="9728" y="9835"/>
                </a:cubicBezTo>
                <a:cubicBezTo>
                  <a:pt x="9728" y="9884"/>
                  <a:pt x="9703" y="9924"/>
                  <a:pt x="9671" y="9924"/>
                </a:cubicBezTo>
                <a:cubicBezTo>
                  <a:pt x="9639" y="9924"/>
                  <a:pt x="9613" y="9884"/>
                  <a:pt x="9613" y="9835"/>
                </a:cubicBezTo>
                <a:cubicBezTo>
                  <a:pt x="9613" y="9785"/>
                  <a:pt x="9639" y="9745"/>
                  <a:pt x="9671" y="9745"/>
                </a:cubicBezTo>
                <a:close/>
                <a:moveTo>
                  <a:pt x="6524" y="9745"/>
                </a:moveTo>
                <a:cubicBezTo>
                  <a:pt x="6556" y="9745"/>
                  <a:pt x="6582" y="9785"/>
                  <a:pt x="6582" y="9835"/>
                </a:cubicBezTo>
                <a:cubicBezTo>
                  <a:pt x="6582" y="9884"/>
                  <a:pt x="6556" y="9924"/>
                  <a:pt x="6524" y="9924"/>
                </a:cubicBezTo>
                <a:cubicBezTo>
                  <a:pt x="6492" y="9924"/>
                  <a:pt x="6467" y="9884"/>
                  <a:pt x="6467" y="9835"/>
                </a:cubicBezTo>
                <a:cubicBezTo>
                  <a:pt x="6467" y="9785"/>
                  <a:pt x="6492" y="9745"/>
                  <a:pt x="6524" y="9745"/>
                </a:cubicBezTo>
                <a:close/>
                <a:moveTo>
                  <a:pt x="6350" y="9745"/>
                </a:moveTo>
                <a:cubicBezTo>
                  <a:pt x="6382" y="9745"/>
                  <a:pt x="6408" y="9785"/>
                  <a:pt x="6408" y="9835"/>
                </a:cubicBezTo>
                <a:cubicBezTo>
                  <a:pt x="6408" y="9884"/>
                  <a:pt x="6382" y="9924"/>
                  <a:pt x="6350" y="9924"/>
                </a:cubicBezTo>
                <a:cubicBezTo>
                  <a:pt x="6318" y="9924"/>
                  <a:pt x="6293" y="9884"/>
                  <a:pt x="6293" y="9835"/>
                </a:cubicBezTo>
                <a:cubicBezTo>
                  <a:pt x="6293" y="9785"/>
                  <a:pt x="6318" y="9745"/>
                  <a:pt x="6350" y="9745"/>
                </a:cubicBezTo>
                <a:close/>
                <a:moveTo>
                  <a:pt x="6174" y="9745"/>
                </a:moveTo>
                <a:cubicBezTo>
                  <a:pt x="6205" y="9745"/>
                  <a:pt x="6231" y="9785"/>
                  <a:pt x="6231" y="9835"/>
                </a:cubicBezTo>
                <a:cubicBezTo>
                  <a:pt x="6231" y="9884"/>
                  <a:pt x="6205" y="9924"/>
                  <a:pt x="6174" y="9924"/>
                </a:cubicBezTo>
                <a:cubicBezTo>
                  <a:pt x="6142" y="9924"/>
                  <a:pt x="6116" y="9884"/>
                  <a:pt x="6116" y="9835"/>
                </a:cubicBezTo>
                <a:cubicBezTo>
                  <a:pt x="6116" y="9785"/>
                  <a:pt x="6142" y="9745"/>
                  <a:pt x="6174" y="9745"/>
                </a:cubicBezTo>
                <a:close/>
                <a:moveTo>
                  <a:pt x="6000" y="9745"/>
                </a:moveTo>
                <a:cubicBezTo>
                  <a:pt x="6031" y="9745"/>
                  <a:pt x="6057" y="9785"/>
                  <a:pt x="6057" y="9835"/>
                </a:cubicBezTo>
                <a:cubicBezTo>
                  <a:pt x="6057" y="9884"/>
                  <a:pt x="6031" y="9924"/>
                  <a:pt x="6000" y="9924"/>
                </a:cubicBezTo>
                <a:cubicBezTo>
                  <a:pt x="5968" y="9924"/>
                  <a:pt x="5942" y="9884"/>
                  <a:pt x="5942" y="9835"/>
                </a:cubicBezTo>
                <a:cubicBezTo>
                  <a:pt x="5942" y="9785"/>
                  <a:pt x="5968" y="9745"/>
                  <a:pt x="6000" y="9745"/>
                </a:cubicBezTo>
                <a:close/>
                <a:moveTo>
                  <a:pt x="5825" y="9745"/>
                </a:moveTo>
                <a:cubicBezTo>
                  <a:pt x="5857" y="9745"/>
                  <a:pt x="5882" y="9785"/>
                  <a:pt x="5882" y="9835"/>
                </a:cubicBezTo>
                <a:cubicBezTo>
                  <a:pt x="5882" y="9884"/>
                  <a:pt x="5857" y="9924"/>
                  <a:pt x="5825" y="9924"/>
                </a:cubicBezTo>
                <a:cubicBezTo>
                  <a:pt x="5793" y="9924"/>
                  <a:pt x="5767" y="9884"/>
                  <a:pt x="5767" y="9835"/>
                </a:cubicBezTo>
                <a:cubicBezTo>
                  <a:pt x="5767" y="9785"/>
                  <a:pt x="5793" y="9745"/>
                  <a:pt x="5825" y="9745"/>
                </a:cubicBezTo>
                <a:close/>
                <a:moveTo>
                  <a:pt x="5651" y="9745"/>
                </a:moveTo>
                <a:cubicBezTo>
                  <a:pt x="5683" y="9745"/>
                  <a:pt x="5708" y="9785"/>
                  <a:pt x="5708" y="9835"/>
                </a:cubicBezTo>
                <a:cubicBezTo>
                  <a:pt x="5708" y="9884"/>
                  <a:pt x="5683" y="9924"/>
                  <a:pt x="5651" y="9924"/>
                </a:cubicBezTo>
                <a:cubicBezTo>
                  <a:pt x="5619" y="9924"/>
                  <a:pt x="5593" y="9884"/>
                  <a:pt x="5593" y="9835"/>
                </a:cubicBezTo>
                <a:cubicBezTo>
                  <a:pt x="5593" y="9785"/>
                  <a:pt x="5619" y="9745"/>
                  <a:pt x="5651" y="9745"/>
                </a:cubicBezTo>
                <a:close/>
                <a:moveTo>
                  <a:pt x="5475" y="9745"/>
                </a:moveTo>
                <a:cubicBezTo>
                  <a:pt x="5506" y="9745"/>
                  <a:pt x="5532" y="9785"/>
                  <a:pt x="5532" y="9835"/>
                </a:cubicBezTo>
                <a:cubicBezTo>
                  <a:pt x="5532" y="9884"/>
                  <a:pt x="5506" y="9924"/>
                  <a:pt x="5475" y="9924"/>
                </a:cubicBezTo>
                <a:cubicBezTo>
                  <a:pt x="5443" y="9924"/>
                  <a:pt x="5417" y="9884"/>
                  <a:pt x="5417" y="9835"/>
                </a:cubicBezTo>
                <a:cubicBezTo>
                  <a:pt x="5417" y="9785"/>
                  <a:pt x="5443" y="9745"/>
                  <a:pt x="5475" y="9745"/>
                </a:cubicBezTo>
                <a:close/>
                <a:moveTo>
                  <a:pt x="5300" y="9745"/>
                </a:moveTo>
                <a:cubicBezTo>
                  <a:pt x="5332" y="9745"/>
                  <a:pt x="5358" y="9785"/>
                  <a:pt x="5358" y="9835"/>
                </a:cubicBezTo>
                <a:cubicBezTo>
                  <a:pt x="5358" y="9884"/>
                  <a:pt x="5332" y="9924"/>
                  <a:pt x="5300" y="9924"/>
                </a:cubicBezTo>
                <a:cubicBezTo>
                  <a:pt x="5269" y="9924"/>
                  <a:pt x="5243" y="9884"/>
                  <a:pt x="5243" y="9835"/>
                </a:cubicBezTo>
                <a:cubicBezTo>
                  <a:pt x="5243" y="9785"/>
                  <a:pt x="5269" y="9745"/>
                  <a:pt x="5300" y="9745"/>
                </a:cubicBezTo>
                <a:close/>
                <a:moveTo>
                  <a:pt x="5126" y="9745"/>
                </a:moveTo>
                <a:cubicBezTo>
                  <a:pt x="5157" y="9745"/>
                  <a:pt x="5183" y="9785"/>
                  <a:pt x="5183" y="9835"/>
                </a:cubicBezTo>
                <a:cubicBezTo>
                  <a:pt x="5183" y="9884"/>
                  <a:pt x="5157" y="9924"/>
                  <a:pt x="5126" y="9924"/>
                </a:cubicBezTo>
                <a:cubicBezTo>
                  <a:pt x="5094" y="9924"/>
                  <a:pt x="5068" y="9884"/>
                  <a:pt x="5068" y="9835"/>
                </a:cubicBezTo>
                <a:cubicBezTo>
                  <a:pt x="5068" y="9785"/>
                  <a:pt x="5094" y="9745"/>
                  <a:pt x="5126" y="9745"/>
                </a:cubicBezTo>
                <a:close/>
                <a:moveTo>
                  <a:pt x="4952" y="9745"/>
                </a:moveTo>
                <a:cubicBezTo>
                  <a:pt x="4983" y="9745"/>
                  <a:pt x="5009" y="9785"/>
                  <a:pt x="5009" y="9835"/>
                </a:cubicBezTo>
                <a:cubicBezTo>
                  <a:pt x="5009" y="9884"/>
                  <a:pt x="4983" y="9924"/>
                  <a:pt x="4952" y="9924"/>
                </a:cubicBezTo>
                <a:cubicBezTo>
                  <a:pt x="4920" y="9924"/>
                  <a:pt x="4894" y="9884"/>
                  <a:pt x="4894" y="9835"/>
                </a:cubicBezTo>
                <a:cubicBezTo>
                  <a:pt x="4894" y="9785"/>
                  <a:pt x="4920" y="9745"/>
                  <a:pt x="4952" y="9745"/>
                </a:cubicBezTo>
                <a:close/>
                <a:moveTo>
                  <a:pt x="4775" y="9745"/>
                </a:moveTo>
                <a:cubicBezTo>
                  <a:pt x="4807" y="9745"/>
                  <a:pt x="4833" y="9785"/>
                  <a:pt x="4833" y="9835"/>
                </a:cubicBezTo>
                <a:cubicBezTo>
                  <a:pt x="4833" y="9884"/>
                  <a:pt x="4807" y="9924"/>
                  <a:pt x="4775" y="9924"/>
                </a:cubicBezTo>
                <a:cubicBezTo>
                  <a:pt x="4744" y="9924"/>
                  <a:pt x="4718" y="9884"/>
                  <a:pt x="4718" y="9835"/>
                </a:cubicBezTo>
                <a:cubicBezTo>
                  <a:pt x="4718" y="9785"/>
                  <a:pt x="4744" y="9745"/>
                  <a:pt x="4775" y="9745"/>
                </a:cubicBezTo>
                <a:close/>
                <a:moveTo>
                  <a:pt x="4601" y="9745"/>
                </a:moveTo>
                <a:cubicBezTo>
                  <a:pt x="4633" y="9745"/>
                  <a:pt x="4659" y="9785"/>
                  <a:pt x="4659" y="9835"/>
                </a:cubicBezTo>
                <a:cubicBezTo>
                  <a:pt x="4659" y="9884"/>
                  <a:pt x="4633" y="9924"/>
                  <a:pt x="4601" y="9924"/>
                </a:cubicBezTo>
                <a:cubicBezTo>
                  <a:pt x="4570" y="9924"/>
                  <a:pt x="4544" y="9884"/>
                  <a:pt x="4544" y="9835"/>
                </a:cubicBezTo>
                <a:cubicBezTo>
                  <a:pt x="4544" y="9785"/>
                  <a:pt x="4570" y="9745"/>
                  <a:pt x="4601" y="9745"/>
                </a:cubicBezTo>
                <a:close/>
                <a:moveTo>
                  <a:pt x="4427" y="9745"/>
                </a:moveTo>
                <a:cubicBezTo>
                  <a:pt x="4458" y="9745"/>
                  <a:pt x="4484" y="9785"/>
                  <a:pt x="4484" y="9835"/>
                </a:cubicBezTo>
                <a:cubicBezTo>
                  <a:pt x="4484" y="9884"/>
                  <a:pt x="4458" y="9924"/>
                  <a:pt x="4427" y="9924"/>
                </a:cubicBezTo>
                <a:cubicBezTo>
                  <a:pt x="4395" y="9924"/>
                  <a:pt x="4369" y="9884"/>
                  <a:pt x="4369" y="9835"/>
                </a:cubicBezTo>
                <a:cubicBezTo>
                  <a:pt x="4369" y="9785"/>
                  <a:pt x="4395" y="9745"/>
                  <a:pt x="4427" y="9745"/>
                </a:cubicBezTo>
                <a:close/>
                <a:moveTo>
                  <a:pt x="4253" y="9745"/>
                </a:moveTo>
                <a:cubicBezTo>
                  <a:pt x="4284" y="9745"/>
                  <a:pt x="4310" y="9785"/>
                  <a:pt x="4310" y="9835"/>
                </a:cubicBezTo>
                <a:cubicBezTo>
                  <a:pt x="4310" y="9884"/>
                  <a:pt x="4284" y="9924"/>
                  <a:pt x="4253" y="9924"/>
                </a:cubicBezTo>
                <a:cubicBezTo>
                  <a:pt x="4221" y="9924"/>
                  <a:pt x="4195" y="9884"/>
                  <a:pt x="4195" y="9835"/>
                </a:cubicBezTo>
                <a:cubicBezTo>
                  <a:pt x="4195" y="9785"/>
                  <a:pt x="4221" y="9745"/>
                  <a:pt x="4253" y="9745"/>
                </a:cubicBezTo>
                <a:close/>
                <a:moveTo>
                  <a:pt x="4076" y="9745"/>
                </a:moveTo>
                <a:cubicBezTo>
                  <a:pt x="4108" y="9745"/>
                  <a:pt x="4134" y="9785"/>
                  <a:pt x="4134" y="9835"/>
                </a:cubicBezTo>
                <a:cubicBezTo>
                  <a:pt x="4134" y="9884"/>
                  <a:pt x="4108" y="9924"/>
                  <a:pt x="4076" y="9924"/>
                </a:cubicBezTo>
                <a:cubicBezTo>
                  <a:pt x="4044" y="9924"/>
                  <a:pt x="4019" y="9884"/>
                  <a:pt x="4019" y="9835"/>
                </a:cubicBezTo>
                <a:cubicBezTo>
                  <a:pt x="4019" y="9785"/>
                  <a:pt x="4044" y="9745"/>
                  <a:pt x="4076" y="9745"/>
                </a:cubicBezTo>
                <a:close/>
                <a:moveTo>
                  <a:pt x="3902" y="9745"/>
                </a:moveTo>
                <a:cubicBezTo>
                  <a:pt x="3934" y="9745"/>
                  <a:pt x="3960" y="9785"/>
                  <a:pt x="3960" y="9835"/>
                </a:cubicBezTo>
                <a:cubicBezTo>
                  <a:pt x="3960" y="9884"/>
                  <a:pt x="3934" y="9924"/>
                  <a:pt x="3902" y="9924"/>
                </a:cubicBezTo>
                <a:cubicBezTo>
                  <a:pt x="3870" y="9924"/>
                  <a:pt x="3845" y="9884"/>
                  <a:pt x="3845" y="9835"/>
                </a:cubicBezTo>
                <a:cubicBezTo>
                  <a:pt x="3845" y="9785"/>
                  <a:pt x="3870" y="9745"/>
                  <a:pt x="3902" y="9745"/>
                </a:cubicBezTo>
                <a:close/>
                <a:moveTo>
                  <a:pt x="3727" y="9745"/>
                </a:moveTo>
                <a:cubicBezTo>
                  <a:pt x="3758" y="9745"/>
                  <a:pt x="3784" y="9785"/>
                  <a:pt x="3784" y="9835"/>
                </a:cubicBezTo>
                <a:cubicBezTo>
                  <a:pt x="3784" y="9884"/>
                  <a:pt x="3758" y="9924"/>
                  <a:pt x="3727" y="9924"/>
                </a:cubicBezTo>
                <a:cubicBezTo>
                  <a:pt x="3695" y="9924"/>
                  <a:pt x="3669" y="9884"/>
                  <a:pt x="3669" y="9835"/>
                </a:cubicBezTo>
                <a:cubicBezTo>
                  <a:pt x="3669" y="9785"/>
                  <a:pt x="3695" y="9745"/>
                  <a:pt x="3727" y="9745"/>
                </a:cubicBezTo>
                <a:close/>
                <a:moveTo>
                  <a:pt x="3553" y="9745"/>
                </a:moveTo>
                <a:cubicBezTo>
                  <a:pt x="3584" y="9745"/>
                  <a:pt x="3610" y="9785"/>
                  <a:pt x="3610" y="9835"/>
                </a:cubicBezTo>
                <a:cubicBezTo>
                  <a:pt x="3610" y="9884"/>
                  <a:pt x="3584" y="9924"/>
                  <a:pt x="3553" y="9924"/>
                </a:cubicBezTo>
                <a:cubicBezTo>
                  <a:pt x="3521" y="9924"/>
                  <a:pt x="3495" y="9884"/>
                  <a:pt x="3495" y="9835"/>
                </a:cubicBezTo>
                <a:cubicBezTo>
                  <a:pt x="3495" y="9785"/>
                  <a:pt x="3521" y="9745"/>
                  <a:pt x="3553" y="9745"/>
                </a:cubicBezTo>
                <a:close/>
                <a:moveTo>
                  <a:pt x="3376" y="9745"/>
                </a:moveTo>
                <a:cubicBezTo>
                  <a:pt x="3408" y="9745"/>
                  <a:pt x="3434" y="9785"/>
                  <a:pt x="3434" y="9835"/>
                </a:cubicBezTo>
                <a:cubicBezTo>
                  <a:pt x="3434" y="9884"/>
                  <a:pt x="3408" y="9924"/>
                  <a:pt x="3376" y="9924"/>
                </a:cubicBezTo>
                <a:cubicBezTo>
                  <a:pt x="3345" y="9924"/>
                  <a:pt x="3319" y="9884"/>
                  <a:pt x="3319" y="9835"/>
                </a:cubicBezTo>
                <a:cubicBezTo>
                  <a:pt x="3319" y="9785"/>
                  <a:pt x="3345" y="9745"/>
                  <a:pt x="3376" y="9745"/>
                </a:cubicBezTo>
                <a:close/>
                <a:moveTo>
                  <a:pt x="3202" y="9745"/>
                </a:moveTo>
                <a:cubicBezTo>
                  <a:pt x="3234" y="9745"/>
                  <a:pt x="3260" y="9785"/>
                  <a:pt x="3260" y="9835"/>
                </a:cubicBezTo>
                <a:cubicBezTo>
                  <a:pt x="3260" y="9884"/>
                  <a:pt x="3234" y="9924"/>
                  <a:pt x="3202" y="9924"/>
                </a:cubicBezTo>
                <a:cubicBezTo>
                  <a:pt x="3170" y="9924"/>
                  <a:pt x="3145" y="9884"/>
                  <a:pt x="3145" y="9835"/>
                </a:cubicBezTo>
                <a:cubicBezTo>
                  <a:pt x="3145" y="9785"/>
                  <a:pt x="3170" y="9745"/>
                  <a:pt x="3202" y="9745"/>
                </a:cubicBezTo>
                <a:close/>
                <a:moveTo>
                  <a:pt x="3027" y="9745"/>
                </a:moveTo>
                <a:cubicBezTo>
                  <a:pt x="3059" y="9745"/>
                  <a:pt x="3085" y="9785"/>
                  <a:pt x="3085" y="9835"/>
                </a:cubicBezTo>
                <a:cubicBezTo>
                  <a:pt x="3085" y="9884"/>
                  <a:pt x="3059" y="9924"/>
                  <a:pt x="3027" y="9924"/>
                </a:cubicBezTo>
                <a:cubicBezTo>
                  <a:pt x="2996" y="9924"/>
                  <a:pt x="2970" y="9884"/>
                  <a:pt x="2970" y="9835"/>
                </a:cubicBezTo>
                <a:cubicBezTo>
                  <a:pt x="2970" y="9785"/>
                  <a:pt x="2996" y="9745"/>
                  <a:pt x="3027" y="9745"/>
                </a:cubicBezTo>
                <a:close/>
                <a:moveTo>
                  <a:pt x="2853" y="9745"/>
                </a:moveTo>
                <a:cubicBezTo>
                  <a:pt x="2885" y="9745"/>
                  <a:pt x="2911" y="9785"/>
                  <a:pt x="2911" y="9835"/>
                </a:cubicBezTo>
                <a:cubicBezTo>
                  <a:pt x="2911" y="9884"/>
                  <a:pt x="2885" y="9924"/>
                  <a:pt x="2853" y="9924"/>
                </a:cubicBezTo>
                <a:cubicBezTo>
                  <a:pt x="2822" y="9924"/>
                  <a:pt x="2796" y="9884"/>
                  <a:pt x="2796" y="9835"/>
                </a:cubicBezTo>
                <a:cubicBezTo>
                  <a:pt x="2796" y="9785"/>
                  <a:pt x="2822" y="9745"/>
                  <a:pt x="2853" y="9745"/>
                </a:cubicBezTo>
                <a:close/>
                <a:moveTo>
                  <a:pt x="2677" y="9745"/>
                </a:moveTo>
                <a:cubicBezTo>
                  <a:pt x="2709" y="9745"/>
                  <a:pt x="2735" y="9785"/>
                  <a:pt x="2735" y="9835"/>
                </a:cubicBezTo>
                <a:cubicBezTo>
                  <a:pt x="2735" y="9884"/>
                  <a:pt x="2709" y="9924"/>
                  <a:pt x="2677" y="9924"/>
                </a:cubicBezTo>
                <a:cubicBezTo>
                  <a:pt x="2645" y="9924"/>
                  <a:pt x="2620" y="9884"/>
                  <a:pt x="2620" y="9835"/>
                </a:cubicBezTo>
                <a:cubicBezTo>
                  <a:pt x="2620" y="9785"/>
                  <a:pt x="2645" y="9745"/>
                  <a:pt x="2677" y="9745"/>
                </a:cubicBezTo>
                <a:close/>
                <a:moveTo>
                  <a:pt x="2503" y="9745"/>
                </a:moveTo>
                <a:cubicBezTo>
                  <a:pt x="2535" y="9745"/>
                  <a:pt x="2560" y="9785"/>
                  <a:pt x="2560" y="9835"/>
                </a:cubicBezTo>
                <a:cubicBezTo>
                  <a:pt x="2560" y="9884"/>
                  <a:pt x="2535" y="9924"/>
                  <a:pt x="2503" y="9924"/>
                </a:cubicBezTo>
                <a:cubicBezTo>
                  <a:pt x="2471" y="9924"/>
                  <a:pt x="2446" y="9884"/>
                  <a:pt x="2446" y="9835"/>
                </a:cubicBezTo>
                <a:cubicBezTo>
                  <a:pt x="2446" y="9785"/>
                  <a:pt x="2471" y="9745"/>
                  <a:pt x="2503" y="9745"/>
                </a:cubicBezTo>
                <a:close/>
                <a:moveTo>
                  <a:pt x="19620" y="9505"/>
                </a:moveTo>
                <a:cubicBezTo>
                  <a:pt x="19652" y="9505"/>
                  <a:pt x="19677" y="9545"/>
                  <a:pt x="19677" y="9594"/>
                </a:cubicBezTo>
                <a:cubicBezTo>
                  <a:pt x="19677" y="9643"/>
                  <a:pt x="19652" y="9683"/>
                  <a:pt x="19620" y="9683"/>
                </a:cubicBezTo>
                <a:cubicBezTo>
                  <a:pt x="19588" y="9683"/>
                  <a:pt x="19563" y="9643"/>
                  <a:pt x="19563" y="9594"/>
                </a:cubicBezTo>
                <a:cubicBezTo>
                  <a:pt x="19563" y="9545"/>
                  <a:pt x="19588" y="9505"/>
                  <a:pt x="19620" y="9505"/>
                </a:cubicBezTo>
                <a:close/>
                <a:moveTo>
                  <a:pt x="18745" y="9505"/>
                </a:moveTo>
                <a:cubicBezTo>
                  <a:pt x="18776" y="9505"/>
                  <a:pt x="18802" y="9545"/>
                  <a:pt x="18802" y="9594"/>
                </a:cubicBezTo>
                <a:cubicBezTo>
                  <a:pt x="18802" y="9643"/>
                  <a:pt x="18776" y="9683"/>
                  <a:pt x="18745" y="9683"/>
                </a:cubicBezTo>
                <a:cubicBezTo>
                  <a:pt x="18713" y="9683"/>
                  <a:pt x="18687" y="9643"/>
                  <a:pt x="18687" y="9594"/>
                </a:cubicBezTo>
                <a:cubicBezTo>
                  <a:pt x="18687" y="9545"/>
                  <a:pt x="18713" y="9505"/>
                  <a:pt x="18745" y="9505"/>
                </a:cubicBezTo>
                <a:close/>
                <a:moveTo>
                  <a:pt x="18571" y="9505"/>
                </a:moveTo>
                <a:cubicBezTo>
                  <a:pt x="18602" y="9505"/>
                  <a:pt x="18628" y="9545"/>
                  <a:pt x="18628" y="9594"/>
                </a:cubicBezTo>
                <a:cubicBezTo>
                  <a:pt x="18628" y="9643"/>
                  <a:pt x="18602" y="9683"/>
                  <a:pt x="18571" y="9683"/>
                </a:cubicBezTo>
                <a:cubicBezTo>
                  <a:pt x="18539" y="9683"/>
                  <a:pt x="18513" y="9643"/>
                  <a:pt x="18513" y="9594"/>
                </a:cubicBezTo>
                <a:cubicBezTo>
                  <a:pt x="18513" y="9545"/>
                  <a:pt x="18539" y="9505"/>
                  <a:pt x="18571" y="9505"/>
                </a:cubicBezTo>
                <a:close/>
                <a:moveTo>
                  <a:pt x="18396" y="9505"/>
                </a:moveTo>
                <a:cubicBezTo>
                  <a:pt x="18427" y="9505"/>
                  <a:pt x="18453" y="9545"/>
                  <a:pt x="18453" y="9594"/>
                </a:cubicBezTo>
                <a:cubicBezTo>
                  <a:pt x="18453" y="9643"/>
                  <a:pt x="18427" y="9683"/>
                  <a:pt x="18396" y="9683"/>
                </a:cubicBezTo>
                <a:cubicBezTo>
                  <a:pt x="18364" y="9683"/>
                  <a:pt x="18338" y="9643"/>
                  <a:pt x="18338" y="9594"/>
                </a:cubicBezTo>
                <a:cubicBezTo>
                  <a:pt x="18338" y="9545"/>
                  <a:pt x="18364" y="9505"/>
                  <a:pt x="18396" y="9505"/>
                </a:cubicBezTo>
                <a:close/>
                <a:moveTo>
                  <a:pt x="18222" y="9505"/>
                </a:moveTo>
                <a:cubicBezTo>
                  <a:pt x="18254" y="9505"/>
                  <a:pt x="18279" y="9545"/>
                  <a:pt x="18279" y="9594"/>
                </a:cubicBezTo>
                <a:cubicBezTo>
                  <a:pt x="18279" y="9643"/>
                  <a:pt x="18254" y="9683"/>
                  <a:pt x="18222" y="9683"/>
                </a:cubicBezTo>
                <a:cubicBezTo>
                  <a:pt x="18190" y="9683"/>
                  <a:pt x="18164" y="9643"/>
                  <a:pt x="18164" y="9594"/>
                </a:cubicBezTo>
                <a:cubicBezTo>
                  <a:pt x="18164" y="9545"/>
                  <a:pt x="18190" y="9505"/>
                  <a:pt x="18222" y="9505"/>
                </a:cubicBezTo>
                <a:close/>
                <a:moveTo>
                  <a:pt x="18046" y="9505"/>
                </a:moveTo>
                <a:cubicBezTo>
                  <a:pt x="18077" y="9505"/>
                  <a:pt x="18103" y="9545"/>
                  <a:pt x="18103" y="9594"/>
                </a:cubicBezTo>
                <a:cubicBezTo>
                  <a:pt x="18103" y="9643"/>
                  <a:pt x="18077" y="9683"/>
                  <a:pt x="18046" y="9683"/>
                </a:cubicBezTo>
                <a:cubicBezTo>
                  <a:pt x="18014" y="9683"/>
                  <a:pt x="17988" y="9643"/>
                  <a:pt x="17988" y="9594"/>
                </a:cubicBezTo>
                <a:cubicBezTo>
                  <a:pt x="17988" y="9545"/>
                  <a:pt x="18014" y="9505"/>
                  <a:pt x="18046" y="9505"/>
                </a:cubicBezTo>
                <a:close/>
                <a:moveTo>
                  <a:pt x="17871" y="9505"/>
                </a:moveTo>
                <a:cubicBezTo>
                  <a:pt x="17903" y="9505"/>
                  <a:pt x="17929" y="9545"/>
                  <a:pt x="17929" y="9594"/>
                </a:cubicBezTo>
                <a:cubicBezTo>
                  <a:pt x="17929" y="9643"/>
                  <a:pt x="17903" y="9683"/>
                  <a:pt x="17871" y="9683"/>
                </a:cubicBezTo>
                <a:cubicBezTo>
                  <a:pt x="17839" y="9683"/>
                  <a:pt x="17814" y="9643"/>
                  <a:pt x="17814" y="9594"/>
                </a:cubicBezTo>
                <a:cubicBezTo>
                  <a:pt x="17814" y="9545"/>
                  <a:pt x="17839" y="9505"/>
                  <a:pt x="17871" y="9505"/>
                </a:cubicBezTo>
                <a:close/>
                <a:moveTo>
                  <a:pt x="17696" y="9505"/>
                </a:moveTo>
                <a:cubicBezTo>
                  <a:pt x="17728" y="9505"/>
                  <a:pt x="17753" y="9545"/>
                  <a:pt x="17753" y="9594"/>
                </a:cubicBezTo>
                <a:cubicBezTo>
                  <a:pt x="17753" y="9643"/>
                  <a:pt x="17728" y="9683"/>
                  <a:pt x="17696" y="9683"/>
                </a:cubicBezTo>
                <a:cubicBezTo>
                  <a:pt x="17664" y="9683"/>
                  <a:pt x="17638" y="9643"/>
                  <a:pt x="17638" y="9594"/>
                </a:cubicBezTo>
                <a:cubicBezTo>
                  <a:pt x="17638" y="9545"/>
                  <a:pt x="17664" y="9505"/>
                  <a:pt x="17696" y="9505"/>
                </a:cubicBezTo>
                <a:close/>
                <a:moveTo>
                  <a:pt x="17522" y="9505"/>
                </a:moveTo>
                <a:cubicBezTo>
                  <a:pt x="17554" y="9505"/>
                  <a:pt x="17579" y="9545"/>
                  <a:pt x="17579" y="9594"/>
                </a:cubicBezTo>
                <a:cubicBezTo>
                  <a:pt x="17579" y="9643"/>
                  <a:pt x="17554" y="9683"/>
                  <a:pt x="17522" y="9683"/>
                </a:cubicBezTo>
                <a:cubicBezTo>
                  <a:pt x="17490" y="9683"/>
                  <a:pt x="17465" y="9643"/>
                  <a:pt x="17465" y="9594"/>
                </a:cubicBezTo>
                <a:cubicBezTo>
                  <a:pt x="17465" y="9545"/>
                  <a:pt x="17490" y="9505"/>
                  <a:pt x="17522" y="9505"/>
                </a:cubicBezTo>
                <a:close/>
                <a:moveTo>
                  <a:pt x="17346" y="9505"/>
                </a:moveTo>
                <a:cubicBezTo>
                  <a:pt x="17377" y="9505"/>
                  <a:pt x="17403" y="9545"/>
                  <a:pt x="17403" y="9594"/>
                </a:cubicBezTo>
                <a:cubicBezTo>
                  <a:pt x="17403" y="9643"/>
                  <a:pt x="17377" y="9683"/>
                  <a:pt x="17346" y="9683"/>
                </a:cubicBezTo>
                <a:cubicBezTo>
                  <a:pt x="17314" y="9683"/>
                  <a:pt x="17288" y="9643"/>
                  <a:pt x="17288" y="9594"/>
                </a:cubicBezTo>
                <a:cubicBezTo>
                  <a:pt x="17288" y="9545"/>
                  <a:pt x="17314" y="9505"/>
                  <a:pt x="17346" y="9505"/>
                </a:cubicBezTo>
                <a:close/>
                <a:moveTo>
                  <a:pt x="17171" y="9505"/>
                </a:moveTo>
                <a:cubicBezTo>
                  <a:pt x="17203" y="9505"/>
                  <a:pt x="17229" y="9545"/>
                  <a:pt x="17229" y="9594"/>
                </a:cubicBezTo>
                <a:cubicBezTo>
                  <a:pt x="17229" y="9643"/>
                  <a:pt x="17203" y="9683"/>
                  <a:pt x="17171" y="9683"/>
                </a:cubicBezTo>
                <a:cubicBezTo>
                  <a:pt x="17139" y="9683"/>
                  <a:pt x="17114" y="9643"/>
                  <a:pt x="17114" y="9594"/>
                </a:cubicBezTo>
                <a:cubicBezTo>
                  <a:pt x="17114" y="9545"/>
                  <a:pt x="17139" y="9505"/>
                  <a:pt x="17171" y="9505"/>
                </a:cubicBezTo>
                <a:close/>
                <a:moveTo>
                  <a:pt x="16997" y="9505"/>
                </a:moveTo>
                <a:cubicBezTo>
                  <a:pt x="17028" y="9505"/>
                  <a:pt x="17054" y="9545"/>
                  <a:pt x="17054" y="9594"/>
                </a:cubicBezTo>
                <a:cubicBezTo>
                  <a:pt x="17054" y="9643"/>
                  <a:pt x="17028" y="9683"/>
                  <a:pt x="16997" y="9683"/>
                </a:cubicBezTo>
                <a:cubicBezTo>
                  <a:pt x="16965" y="9683"/>
                  <a:pt x="16939" y="9643"/>
                  <a:pt x="16939" y="9594"/>
                </a:cubicBezTo>
                <a:cubicBezTo>
                  <a:pt x="16939" y="9545"/>
                  <a:pt x="16965" y="9505"/>
                  <a:pt x="16997" y="9505"/>
                </a:cubicBezTo>
                <a:close/>
                <a:moveTo>
                  <a:pt x="16823" y="9505"/>
                </a:moveTo>
                <a:cubicBezTo>
                  <a:pt x="16854" y="9505"/>
                  <a:pt x="16880" y="9545"/>
                  <a:pt x="16880" y="9594"/>
                </a:cubicBezTo>
                <a:cubicBezTo>
                  <a:pt x="16880" y="9643"/>
                  <a:pt x="16854" y="9683"/>
                  <a:pt x="16823" y="9683"/>
                </a:cubicBezTo>
                <a:cubicBezTo>
                  <a:pt x="16791" y="9683"/>
                  <a:pt x="16765" y="9643"/>
                  <a:pt x="16765" y="9594"/>
                </a:cubicBezTo>
                <a:cubicBezTo>
                  <a:pt x="16765" y="9545"/>
                  <a:pt x="16791" y="9505"/>
                  <a:pt x="16823" y="9505"/>
                </a:cubicBezTo>
                <a:close/>
                <a:moveTo>
                  <a:pt x="16646" y="9505"/>
                </a:moveTo>
                <a:cubicBezTo>
                  <a:pt x="16678" y="9505"/>
                  <a:pt x="16704" y="9545"/>
                  <a:pt x="16704" y="9594"/>
                </a:cubicBezTo>
                <a:cubicBezTo>
                  <a:pt x="16704" y="9643"/>
                  <a:pt x="16678" y="9683"/>
                  <a:pt x="16646" y="9683"/>
                </a:cubicBezTo>
                <a:cubicBezTo>
                  <a:pt x="16614" y="9683"/>
                  <a:pt x="16589" y="9643"/>
                  <a:pt x="16589" y="9594"/>
                </a:cubicBezTo>
                <a:cubicBezTo>
                  <a:pt x="16589" y="9545"/>
                  <a:pt x="16614" y="9505"/>
                  <a:pt x="16646" y="9505"/>
                </a:cubicBezTo>
                <a:close/>
                <a:moveTo>
                  <a:pt x="16472" y="9505"/>
                </a:moveTo>
                <a:cubicBezTo>
                  <a:pt x="16504" y="9505"/>
                  <a:pt x="16530" y="9545"/>
                  <a:pt x="16530" y="9594"/>
                </a:cubicBezTo>
                <a:cubicBezTo>
                  <a:pt x="16530" y="9643"/>
                  <a:pt x="16504" y="9683"/>
                  <a:pt x="16472" y="9683"/>
                </a:cubicBezTo>
                <a:cubicBezTo>
                  <a:pt x="16440" y="9683"/>
                  <a:pt x="16415" y="9643"/>
                  <a:pt x="16415" y="9594"/>
                </a:cubicBezTo>
                <a:cubicBezTo>
                  <a:pt x="16415" y="9545"/>
                  <a:pt x="16440" y="9505"/>
                  <a:pt x="16472" y="9505"/>
                </a:cubicBezTo>
                <a:close/>
                <a:moveTo>
                  <a:pt x="16297" y="9505"/>
                </a:moveTo>
                <a:cubicBezTo>
                  <a:pt x="16329" y="9505"/>
                  <a:pt x="16355" y="9545"/>
                  <a:pt x="16355" y="9594"/>
                </a:cubicBezTo>
                <a:cubicBezTo>
                  <a:pt x="16355" y="9643"/>
                  <a:pt x="16329" y="9683"/>
                  <a:pt x="16297" y="9683"/>
                </a:cubicBezTo>
                <a:cubicBezTo>
                  <a:pt x="16266" y="9683"/>
                  <a:pt x="16240" y="9643"/>
                  <a:pt x="16240" y="9594"/>
                </a:cubicBezTo>
                <a:cubicBezTo>
                  <a:pt x="16240" y="9545"/>
                  <a:pt x="16266" y="9505"/>
                  <a:pt x="16297" y="9505"/>
                </a:cubicBezTo>
                <a:close/>
                <a:moveTo>
                  <a:pt x="16124" y="9505"/>
                </a:moveTo>
                <a:cubicBezTo>
                  <a:pt x="16155" y="9505"/>
                  <a:pt x="16181" y="9545"/>
                  <a:pt x="16181" y="9594"/>
                </a:cubicBezTo>
                <a:cubicBezTo>
                  <a:pt x="16181" y="9643"/>
                  <a:pt x="16155" y="9683"/>
                  <a:pt x="16124" y="9683"/>
                </a:cubicBezTo>
                <a:cubicBezTo>
                  <a:pt x="16092" y="9683"/>
                  <a:pt x="16066" y="9643"/>
                  <a:pt x="16066" y="9594"/>
                </a:cubicBezTo>
                <a:cubicBezTo>
                  <a:pt x="16066" y="9545"/>
                  <a:pt x="16092" y="9505"/>
                  <a:pt x="16124" y="9505"/>
                </a:cubicBezTo>
                <a:close/>
                <a:moveTo>
                  <a:pt x="15947" y="9505"/>
                </a:moveTo>
                <a:cubicBezTo>
                  <a:pt x="15979" y="9505"/>
                  <a:pt x="16005" y="9545"/>
                  <a:pt x="16005" y="9594"/>
                </a:cubicBezTo>
                <a:cubicBezTo>
                  <a:pt x="16005" y="9643"/>
                  <a:pt x="15979" y="9683"/>
                  <a:pt x="15947" y="9683"/>
                </a:cubicBezTo>
                <a:cubicBezTo>
                  <a:pt x="15916" y="9683"/>
                  <a:pt x="15890" y="9643"/>
                  <a:pt x="15890" y="9594"/>
                </a:cubicBezTo>
                <a:cubicBezTo>
                  <a:pt x="15890" y="9545"/>
                  <a:pt x="15916" y="9505"/>
                  <a:pt x="15947" y="9505"/>
                </a:cubicBezTo>
                <a:close/>
                <a:moveTo>
                  <a:pt x="15773" y="9505"/>
                </a:moveTo>
                <a:cubicBezTo>
                  <a:pt x="15805" y="9505"/>
                  <a:pt x="15831" y="9545"/>
                  <a:pt x="15831" y="9594"/>
                </a:cubicBezTo>
                <a:cubicBezTo>
                  <a:pt x="15831" y="9643"/>
                  <a:pt x="15805" y="9683"/>
                  <a:pt x="15773" y="9683"/>
                </a:cubicBezTo>
                <a:cubicBezTo>
                  <a:pt x="15741" y="9683"/>
                  <a:pt x="15716" y="9643"/>
                  <a:pt x="15716" y="9594"/>
                </a:cubicBezTo>
                <a:cubicBezTo>
                  <a:pt x="15716" y="9545"/>
                  <a:pt x="15741" y="9505"/>
                  <a:pt x="15773" y="9505"/>
                </a:cubicBezTo>
                <a:close/>
                <a:moveTo>
                  <a:pt x="15598" y="9505"/>
                </a:moveTo>
                <a:cubicBezTo>
                  <a:pt x="15630" y="9505"/>
                  <a:pt x="15656" y="9545"/>
                  <a:pt x="15656" y="9594"/>
                </a:cubicBezTo>
                <a:cubicBezTo>
                  <a:pt x="15656" y="9643"/>
                  <a:pt x="15630" y="9683"/>
                  <a:pt x="15598" y="9683"/>
                </a:cubicBezTo>
                <a:cubicBezTo>
                  <a:pt x="15567" y="9683"/>
                  <a:pt x="15541" y="9643"/>
                  <a:pt x="15541" y="9594"/>
                </a:cubicBezTo>
                <a:cubicBezTo>
                  <a:pt x="15541" y="9545"/>
                  <a:pt x="15567" y="9505"/>
                  <a:pt x="15598" y="9505"/>
                </a:cubicBezTo>
                <a:close/>
                <a:moveTo>
                  <a:pt x="15424" y="9505"/>
                </a:moveTo>
                <a:cubicBezTo>
                  <a:pt x="15456" y="9505"/>
                  <a:pt x="15482" y="9545"/>
                  <a:pt x="15482" y="9594"/>
                </a:cubicBezTo>
                <a:cubicBezTo>
                  <a:pt x="15482" y="9643"/>
                  <a:pt x="15456" y="9683"/>
                  <a:pt x="15424" y="9683"/>
                </a:cubicBezTo>
                <a:cubicBezTo>
                  <a:pt x="15393" y="9683"/>
                  <a:pt x="15367" y="9643"/>
                  <a:pt x="15367" y="9594"/>
                </a:cubicBezTo>
                <a:cubicBezTo>
                  <a:pt x="15367" y="9545"/>
                  <a:pt x="15393" y="9505"/>
                  <a:pt x="15424" y="9505"/>
                </a:cubicBezTo>
                <a:close/>
                <a:moveTo>
                  <a:pt x="15248" y="9505"/>
                </a:moveTo>
                <a:cubicBezTo>
                  <a:pt x="15280" y="9505"/>
                  <a:pt x="15306" y="9545"/>
                  <a:pt x="15306" y="9594"/>
                </a:cubicBezTo>
                <a:cubicBezTo>
                  <a:pt x="15306" y="9643"/>
                  <a:pt x="15280" y="9683"/>
                  <a:pt x="15248" y="9683"/>
                </a:cubicBezTo>
                <a:cubicBezTo>
                  <a:pt x="15216" y="9683"/>
                  <a:pt x="15191" y="9643"/>
                  <a:pt x="15191" y="9594"/>
                </a:cubicBezTo>
                <a:cubicBezTo>
                  <a:pt x="15191" y="9545"/>
                  <a:pt x="15216" y="9505"/>
                  <a:pt x="15248" y="9505"/>
                </a:cubicBezTo>
                <a:close/>
                <a:moveTo>
                  <a:pt x="15074" y="9505"/>
                </a:moveTo>
                <a:cubicBezTo>
                  <a:pt x="15106" y="9505"/>
                  <a:pt x="15131" y="9545"/>
                  <a:pt x="15131" y="9594"/>
                </a:cubicBezTo>
                <a:cubicBezTo>
                  <a:pt x="15131" y="9643"/>
                  <a:pt x="15106" y="9683"/>
                  <a:pt x="15074" y="9683"/>
                </a:cubicBezTo>
                <a:cubicBezTo>
                  <a:pt x="15042" y="9683"/>
                  <a:pt x="15017" y="9643"/>
                  <a:pt x="15017" y="9594"/>
                </a:cubicBezTo>
                <a:cubicBezTo>
                  <a:pt x="15017" y="9545"/>
                  <a:pt x="15042" y="9505"/>
                  <a:pt x="15074" y="9505"/>
                </a:cubicBezTo>
                <a:close/>
                <a:moveTo>
                  <a:pt x="14898" y="9505"/>
                </a:moveTo>
                <a:cubicBezTo>
                  <a:pt x="14930" y="9505"/>
                  <a:pt x="14956" y="9545"/>
                  <a:pt x="14956" y="9594"/>
                </a:cubicBezTo>
                <a:cubicBezTo>
                  <a:pt x="14956" y="9643"/>
                  <a:pt x="14930" y="9683"/>
                  <a:pt x="14898" y="9683"/>
                </a:cubicBezTo>
                <a:cubicBezTo>
                  <a:pt x="14867" y="9683"/>
                  <a:pt x="14841" y="9643"/>
                  <a:pt x="14841" y="9594"/>
                </a:cubicBezTo>
                <a:cubicBezTo>
                  <a:pt x="14841" y="9545"/>
                  <a:pt x="14867" y="9505"/>
                  <a:pt x="14898" y="9505"/>
                </a:cubicBezTo>
                <a:close/>
                <a:moveTo>
                  <a:pt x="14725" y="9505"/>
                </a:moveTo>
                <a:cubicBezTo>
                  <a:pt x="14756" y="9505"/>
                  <a:pt x="14782" y="9545"/>
                  <a:pt x="14782" y="9594"/>
                </a:cubicBezTo>
                <a:cubicBezTo>
                  <a:pt x="14782" y="9643"/>
                  <a:pt x="14756" y="9683"/>
                  <a:pt x="14725" y="9683"/>
                </a:cubicBezTo>
                <a:cubicBezTo>
                  <a:pt x="14693" y="9683"/>
                  <a:pt x="14667" y="9643"/>
                  <a:pt x="14667" y="9594"/>
                </a:cubicBezTo>
                <a:cubicBezTo>
                  <a:pt x="14667" y="9545"/>
                  <a:pt x="14693" y="9505"/>
                  <a:pt x="14725" y="9505"/>
                </a:cubicBezTo>
                <a:close/>
                <a:moveTo>
                  <a:pt x="14548" y="9505"/>
                </a:moveTo>
                <a:cubicBezTo>
                  <a:pt x="14580" y="9505"/>
                  <a:pt x="14606" y="9545"/>
                  <a:pt x="14606" y="9594"/>
                </a:cubicBezTo>
                <a:cubicBezTo>
                  <a:pt x="14606" y="9643"/>
                  <a:pt x="14580" y="9683"/>
                  <a:pt x="14548" y="9683"/>
                </a:cubicBezTo>
                <a:cubicBezTo>
                  <a:pt x="14516" y="9683"/>
                  <a:pt x="14491" y="9643"/>
                  <a:pt x="14491" y="9594"/>
                </a:cubicBezTo>
                <a:cubicBezTo>
                  <a:pt x="14491" y="9545"/>
                  <a:pt x="14516" y="9505"/>
                  <a:pt x="14548" y="9505"/>
                </a:cubicBezTo>
                <a:close/>
                <a:moveTo>
                  <a:pt x="14374" y="9505"/>
                </a:moveTo>
                <a:cubicBezTo>
                  <a:pt x="14406" y="9505"/>
                  <a:pt x="14431" y="9545"/>
                  <a:pt x="14431" y="9594"/>
                </a:cubicBezTo>
                <a:cubicBezTo>
                  <a:pt x="14431" y="9643"/>
                  <a:pt x="14406" y="9683"/>
                  <a:pt x="14374" y="9683"/>
                </a:cubicBezTo>
                <a:cubicBezTo>
                  <a:pt x="14342" y="9683"/>
                  <a:pt x="14316" y="9643"/>
                  <a:pt x="14316" y="9594"/>
                </a:cubicBezTo>
                <a:cubicBezTo>
                  <a:pt x="14316" y="9545"/>
                  <a:pt x="14342" y="9505"/>
                  <a:pt x="14374" y="9505"/>
                </a:cubicBezTo>
                <a:close/>
                <a:moveTo>
                  <a:pt x="14199" y="9505"/>
                </a:moveTo>
                <a:cubicBezTo>
                  <a:pt x="14231" y="9505"/>
                  <a:pt x="14257" y="9545"/>
                  <a:pt x="14257" y="9594"/>
                </a:cubicBezTo>
                <a:cubicBezTo>
                  <a:pt x="14257" y="9643"/>
                  <a:pt x="14231" y="9683"/>
                  <a:pt x="14199" y="9683"/>
                </a:cubicBezTo>
                <a:cubicBezTo>
                  <a:pt x="14167" y="9683"/>
                  <a:pt x="14142" y="9643"/>
                  <a:pt x="14142" y="9594"/>
                </a:cubicBezTo>
                <a:cubicBezTo>
                  <a:pt x="14142" y="9545"/>
                  <a:pt x="14167" y="9505"/>
                  <a:pt x="14199" y="9505"/>
                </a:cubicBezTo>
                <a:close/>
                <a:moveTo>
                  <a:pt x="14025" y="9505"/>
                </a:moveTo>
                <a:cubicBezTo>
                  <a:pt x="14057" y="9505"/>
                  <a:pt x="14083" y="9545"/>
                  <a:pt x="14083" y="9594"/>
                </a:cubicBezTo>
                <a:cubicBezTo>
                  <a:pt x="14083" y="9643"/>
                  <a:pt x="14057" y="9683"/>
                  <a:pt x="14025" y="9683"/>
                </a:cubicBezTo>
                <a:cubicBezTo>
                  <a:pt x="13994" y="9683"/>
                  <a:pt x="13968" y="9643"/>
                  <a:pt x="13968" y="9594"/>
                </a:cubicBezTo>
                <a:cubicBezTo>
                  <a:pt x="13968" y="9545"/>
                  <a:pt x="13994" y="9505"/>
                  <a:pt x="14025" y="9505"/>
                </a:cubicBezTo>
                <a:close/>
                <a:moveTo>
                  <a:pt x="13849" y="9505"/>
                </a:moveTo>
                <a:cubicBezTo>
                  <a:pt x="13881" y="9505"/>
                  <a:pt x="13906" y="9545"/>
                  <a:pt x="13906" y="9594"/>
                </a:cubicBezTo>
                <a:cubicBezTo>
                  <a:pt x="13906" y="9643"/>
                  <a:pt x="13881" y="9683"/>
                  <a:pt x="13849" y="9683"/>
                </a:cubicBezTo>
                <a:cubicBezTo>
                  <a:pt x="13817" y="9683"/>
                  <a:pt x="13791" y="9643"/>
                  <a:pt x="13791" y="9594"/>
                </a:cubicBezTo>
                <a:cubicBezTo>
                  <a:pt x="13791" y="9545"/>
                  <a:pt x="13817" y="9505"/>
                  <a:pt x="13849" y="9505"/>
                </a:cubicBezTo>
                <a:close/>
                <a:moveTo>
                  <a:pt x="13675" y="9505"/>
                </a:moveTo>
                <a:cubicBezTo>
                  <a:pt x="13706" y="9505"/>
                  <a:pt x="13732" y="9545"/>
                  <a:pt x="13732" y="9594"/>
                </a:cubicBezTo>
                <a:cubicBezTo>
                  <a:pt x="13732" y="9643"/>
                  <a:pt x="13706" y="9683"/>
                  <a:pt x="13675" y="9683"/>
                </a:cubicBezTo>
                <a:cubicBezTo>
                  <a:pt x="13643" y="9683"/>
                  <a:pt x="13617" y="9643"/>
                  <a:pt x="13617" y="9594"/>
                </a:cubicBezTo>
                <a:cubicBezTo>
                  <a:pt x="13617" y="9545"/>
                  <a:pt x="13643" y="9505"/>
                  <a:pt x="13675" y="9505"/>
                </a:cubicBezTo>
                <a:close/>
                <a:moveTo>
                  <a:pt x="13500" y="9505"/>
                </a:moveTo>
                <a:cubicBezTo>
                  <a:pt x="13532" y="9505"/>
                  <a:pt x="13557" y="9545"/>
                  <a:pt x="13557" y="9594"/>
                </a:cubicBezTo>
                <a:cubicBezTo>
                  <a:pt x="13557" y="9643"/>
                  <a:pt x="13532" y="9683"/>
                  <a:pt x="13500" y="9683"/>
                </a:cubicBezTo>
                <a:cubicBezTo>
                  <a:pt x="13468" y="9683"/>
                  <a:pt x="13443" y="9643"/>
                  <a:pt x="13443" y="9594"/>
                </a:cubicBezTo>
                <a:cubicBezTo>
                  <a:pt x="13443" y="9545"/>
                  <a:pt x="13468" y="9505"/>
                  <a:pt x="13500" y="9505"/>
                </a:cubicBezTo>
                <a:close/>
                <a:moveTo>
                  <a:pt x="13326" y="9505"/>
                </a:moveTo>
                <a:cubicBezTo>
                  <a:pt x="13358" y="9505"/>
                  <a:pt x="13384" y="9545"/>
                  <a:pt x="13384" y="9594"/>
                </a:cubicBezTo>
                <a:cubicBezTo>
                  <a:pt x="13384" y="9643"/>
                  <a:pt x="13358" y="9683"/>
                  <a:pt x="13326" y="9683"/>
                </a:cubicBezTo>
                <a:cubicBezTo>
                  <a:pt x="13294" y="9683"/>
                  <a:pt x="13269" y="9643"/>
                  <a:pt x="13269" y="9594"/>
                </a:cubicBezTo>
                <a:cubicBezTo>
                  <a:pt x="13269" y="9545"/>
                  <a:pt x="13294" y="9505"/>
                  <a:pt x="13326" y="9505"/>
                </a:cubicBezTo>
                <a:close/>
                <a:moveTo>
                  <a:pt x="13150" y="9505"/>
                </a:moveTo>
                <a:cubicBezTo>
                  <a:pt x="13182" y="9505"/>
                  <a:pt x="13207" y="9545"/>
                  <a:pt x="13207" y="9594"/>
                </a:cubicBezTo>
                <a:cubicBezTo>
                  <a:pt x="13207" y="9643"/>
                  <a:pt x="13182" y="9683"/>
                  <a:pt x="13150" y="9683"/>
                </a:cubicBezTo>
                <a:cubicBezTo>
                  <a:pt x="13118" y="9683"/>
                  <a:pt x="13092" y="9643"/>
                  <a:pt x="13092" y="9594"/>
                </a:cubicBezTo>
                <a:cubicBezTo>
                  <a:pt x="13092" y="9545"/>
                  <a:pt x="13118" y="9505"/>
                  <a:pt x="13150" y="9505"/>
                </a:cubicBezTo>
                <a:close/>
                <a:moveTo>
                  <a:pt x="12976" y="9505"/>
                </a:moveTo>
                <a:cubicBezTo>
                  <a:pt x="13008" y="9505"/>
                  <a:pt x="13033" y="9545"/>
                  <a:pt x="13033" y="9594"/>
                </a:cubicBezTo>
                <a:cubicBezTo>
                  <a:pt x="13033" y="9643"/>
                  <a:pt x="13008" y="9683"/>
                  <a:pt x="12976" y="9683"/>
                </a:cubicBezTo>
                <a:cubicBezTo>
                  <a:pt x="12944" y="9683"/>
                  <a:pt x="12918" y="9643"/>
                  <a:pt x="12918" y="9594"/>
                </a:cubicBezTo>
                <a:cubicBezTo>
                  <a:pt x="12918" y="9545"/>
                  <a:pt x="12944" y="9505"/>
                  <a:pt x="12976" y="9505"/>
                </a:cubicBezTo>
                <a:close/>
                <a:moveTo>
                  <a:pt x="12801" y="9505"/>
                </a:moveTo>
                <a:cubicBezTo>
                  <a:pt x="12833" y="9505"/>
                  <a:pt x="12859" y="9545"/>
                  <a:pt x="12859" y="9594"/>
                </a:cubicBezTo>
                <a:cubicBezTo>
                  <a:pt x="12859" y="9643"/>
                  <a:pt x="12833" y="9683"/>
                  <a:pt x="12801" y="9683"/>
                </a:cubicBezTo>
                <a:cubicBezTo>
                  <a:pt x="12769" y="9683"/>
                  <a:pt x="12744" y="9643"/>
                  <a:pt x="12744" y="9594"/>
                </a:cubicBezTo>
                <a:cubicBezTo>
                  <a:pt x="12744" y="9545"/>
                  <a:pt x="12769" y="9505"/>
                  <a:pt x="12801" y="9505"/>
                </a:cubicBezTo>
                <a:close/>
                <a:moveTo>
                  <a:pt x="12627" y="9505"/>
                </a:moveTo>
                <a:cubicBezTo>
                  <a:pt x="12659" y="9505"/>
                  <a:pt x="12684" y="9545"/>
                  <a:pt x="12684" y="9594"/>
                </a:cubicBezTo>
                <a:cubicBezTo>
                  <a:pt x="12684" y="9643"/>
                  <a:pt x="12659" y="9683"/>
                  <a:pt x="12627" y="9683"/>
                </a:cubicBezTo>
                <a:cubicBezTo>
                  <a:pt x="12595" y="9683"/>
                  <a:pt x="12570" y="9643"/>
                  <a:pt x="12570" y="9594"/>
                </a:cubicBezTo>
                <a:cubicBezTo>
                  <a:pt x="12570" y="9545"/>
                  <a:pt x="12595" y="9505"/>
                  <a:pt x="12627" y="9505"/>
                </a:cubicBezTo>
                <a:close/>
                <a:moveTo>
                  <a:pt x="12451" y="9505"/>
                </a:moveTo>
                <a:cubicBezTo>
                  <a:pt x="12483" y="9505"/>
                  <a:pt x="12508" y="9545"/>
                  <a:pt x="12508" y="9594"/>
                </a:cubicBezTo>
                <a:cubicBezTo>
                  <a:pt x="12508" y="9643"/>
                  <a:pt x="12483" y="9683"/>
                  <a:pt x="12451" y="9683"/>
                </a:cubicBezTo>
                <a:cubicBezTo>
                  <a:pt x="12419" y="9683"/>
                  <a:pt x="12393" y="9643"/>
                  <a:pt x="12393" y="9594"/>
                </a:cubicBezTo>
                <a:cubicBezTo>
                  <a:pt x="12393" y="9545"/>
                  <a:pt x="12419" y="9505"/>
                  <a:pt x="12451" y="9505"/>
                </a:cubicBezTo>
                <a:close/>
                <a:moveTo>
                  <a:pt x="12276" y="9505"/>
                </a:moveTo>
                <a:cubicBezTo>
                  <a:pt x="12308" y="9505"/>
                  <a:pt x="12334" y="9545"/>
                  <a:pt x="12334" y="9594"/>
                </a:cubicBezTo>
                <a:cubicBezTo>
                  <a:pt x="12334" y="9643"/>
                  <a:pt x="12308" y="9683"/>
                  <a:pt x="12276" y="9683"/>
                </a:cubicBezTo>
                <a:cubicBezTo>
                  <a:pt x="12245" y="9683"/>
                  <a:pt x="12219" y="9643"/>
                  <a:pt x="12219" y="9594"/>
                </a:cubicBezTo>
                <a:cubicBezTo>
                  <a:pt x="12219" y="9545"/>
                  <a:pt x="12245" y="9505"/>
                  <a:pt x="12276" y="9505"/>
                </a:cubicBezTo>
                <a:close/>
                <a:moveTo>
                  <a:pt x="12101" y="9505"/>
                </a:moveTo>
                <a:cubicBezTo>
                  <a:pt x="12133" y="9505"/>
                  <a:pt x="12158" y="9545"/>
                  <a:pt x="12158" y="9594"/>
                </a:cubicBezTo>
                <a:cubicBezTo>
                  <a:pt x="12158" y="9643"/>
                  <a:pt x="12133" y="9683"/>
                  <a:pt x="12101" y="9683"/>
                </a:cubicBezTo>
                <a:cubicBezTo>
                  <a:pt x="12069" y="9683"/>
                  <a:pt x="12043" y="9643"/>
                  <a:pt x="12043" y="9594"/>
                </a:cubicBezTo>
                <a:cubicBezTo>
                  <a:pt x="12043" y="9545"/>
                  <a:pt x="12069" y="9505"/>
                  <a:pt x="12101" y="9505"/>
                </a:cubicBezTo>
                <a:close/>
                <a:moveTo>
                  <a:pt x="11927" y="9505"/>
                </a:moveTo>
                <a:cubicBezTo>
                  <a:pt x="11959" y="9505"/>
                  <a:pt x="11985" y="9545"/>
                  <a:pt x="11985" y="9594"/>
                </a:cubicBezTo>
                <a:cubicBezTo>
                  <a:pt x="11985" y="9643"/>
                  <a:pt x="11959" y="9683"/>
                  <a:pt x="11927" y="9683"/>
                </a:cubicBezTo>
                <a:cubicBezTo>
                  <a:pt x="11895" y="9683"/>
                  <a:pt x="11870" y="9643"/>
                  <a:pt x="11870" y="9594"/>
                </a:cubicBezTo>
                <a:cubicBezTo>
                  <a:pt x="11870" y="9545"/>
                  <a:pt x="11895" y="9505"/>
                  <a:pt x="11927" y="9505"/>
                </a:cubicBezTo>
                <a:close/>
                <a:moveTo>
                  <a:pt x="11751" y="9505"/>
                </a:moveTo>
                <a:cubicBezTo>
                  <a:pt x="11782" y="9505"/>
                  <a:pt x="11808" y="9545"/>
                  <a:pt x="11808" y="9594"/>
                </a:cubicBezTo>
                <a:cubicBezTo>
                  <a:pt x="11808" y="9643"/>
                  <a:pt x="11782" y="9683"/>
                  <a:pt x="11751" y="9683"/>
                </a:cubicBezTo>
                <a:cubicBezTo>
                  <a:pt x="11719" y="9683"/>
                  <a:pt x="11693" y="9643"/>
                  <a:pt x="11693" y="9594"/>
                </a:cubicBezTo>
                <a:cubicBezTo>
                  <a:pt x="11693" y="9545"/>
                  <a:pt x="11719" y="9505"/>
                  <a:pt x="11751" y="9505"/>
                </a:cubicBezTo>
                <a:close/>
                <a:moveTo>
                  <a:pt x="11577" y="9505"/>
                </a:moveTo>
                <a:cubicBezTo>
                  <a:pt x="11608" y="9505"/>
                  <a:pt x="11634" y="9545"/>
                  <a:pt x="11634" y="9594"/>
                </a:cubicBezTo>
                <a:cubicBezTo>
                  <a:pt x="11634" y="9643"/>
                  <a:pt x="11608" y="9683"/>
                  <a:pt x="11577" y="9683"/>
                </a:cubicBezTo>
                <a:cubicBezTo>
                  <a:pt x="11545" y="9683"/>
                  <a:pt x="11519" y="9643"/>
                  <a:pt x="11519" y="9594"/>
                </a:cubicBezTo>
                <a:cubicBezTo>
                  <a:pt x="11519" y="9545"/>
                  <a:pt x="11545" y="9505"/>
                  <a:pt x="11577" y="9505"/>
                </a:cubicBezTo>
                <a:close/>
                <a:moveTo>
                  <a:pt x="11402" y="9505"/>
                </a:moveTo>
                <a:cubicBezTo>
                  <a:pt x="11434" y="9505"/>
                  <a:pt x="11459" y="9545"/>
                  <a:pt x="11459" y="9594"/>
                </a:cubicBezTo>
                <a:cubicBezTo>
                  <a:pt x="11459" y="9643"/>
                  <a:pt x="11434" y="9683"/>
                  <a:pt x="11402" y="9683"/>
                </a:cubicBezTo>
                <a:cubicBezTo>
                  <a:pt x="11370" y="9683"/>
                  <a:pt x="11345" y="9643"/>
                  <a:pt x="11345" y="9594"/>
                </a:cubicBezTo>
                <a:cubicBezTo>
                  <a:pt x="11345" y="9545"/>
                  <a:pt x="11370" y="9505"/>
                  <a:pt x="11402" y="9505"/>
                </a:cubicBezTo>
                <a:close/>
                <a:moveTo>
                  <a:pt x="11228" y="9505"/>
                </a:moveTo>
                <a:cubicBezTo>
                  <a:pt x="11259" y="9505"/>
                  <a:pt x="11285" y="9545"/>
                  <a:pt x="11285" y="9594"/>
                </a:cubicBezTo>
                <a:cubicBezTo>
                  <a:pt x="11285" y="9643"/>
                  <a:pt x="11259" y="9683"/>
                  <a:pt x="11228" y="9683"/>
                </a:cubicBezTo>
                <a:cubicBezTo>
                  <a:pt x="11196" y="9683"/>
                  <a:pt x="11170" y="9643"/>
                  <a:pt x="11170" y="9594"/>
                </a:cubicBezTo>
                <a:cubicBezTo>
                  <a:pt x="11170" y="9545"/>
                  <a:pt x="11196" y="9505"/>
                  <a:pt x="11228" y="9505"/>
                </a:cubicBezTo>
                <a:close/>
                <a:moveTo>
                  <a:pt x="11051" y="9505"/>
                </a:moveTo>
                <a:cubicBezTo>
                  <a:pt x="11083" y="9505"/>
                  <a:pt x="11109" y="9545"/>
                  <a:pt x="11109" y="9594"/>
                </a:cubicBezTo>
                <a:cubicBezTo>
                  <a:pt x="11109" y="9643"/>
                  <a:pt x="11083" y="9683"/>
                  <a:pt x="11051" y="9683"/>
                </a:cubicBezTo>
                <a:cubicBezTo>
                  <a:pt x="11020" y="9683"/>
                  <a:pt x="10994" y="9643"/>
                  <a:pt x="10994" y="9594"/>
                </a:cubicBezTo>
                <a:cubicBezTo>
                  <a:pt x="10994" y="9545"/>
                  <a:pt x="11020" y="9505"/>
                  <a:pt x="11051" y="9505"/>
                </a:cubicBezTo>
                <a:close/>
                <a:moveTo>
                  <a:pt x="10878" y="9505"/>
                </a:moveTo>
                <a:cubicBezTo>
                  <a:pt x="10909" y="9505"/>
                  <a:pt x="10935" y="9545"/>
                  <a:pt x="10935" y="9594"/>
                </a:cubicBezTo>
                <a:cubicBezTo>
                  <a:pt x="10935" y="9643"/>
                  <a:pt x="10909" y="9683"/>
                  <a:pt x="10878" y="9683"/>
                </a:cubicBezTo>
                <a:cubicBezTo>
                  <a:pt x="10846" y="9683"/>
                  <a:pt x="10820" y="9643"/>
                  <a:pt x="10820" y="9594"/>
                </a:cubicBezTo>
                <a:cubicBezTo>
                  <a:pt x="10820" y="9545"/>
                  <a:pt x="10846" y="9505"/>
                  <a:pt x="10878" y="9505"/>
                </a:cubicBezTo>
                <a:close/>
                <a:moveTo>
                  <a:pt x="10721" y="9503"/>
                </a:moveTo>
                <a:cubicBezTo>
                  <a:pt x="10753" y="9503"/>
                  <a:pt x="10779" y="9543"/>
                  <a:pt x="10779" y="9592"/>
                </a:cubicBezTo>
                <a:cubicBezTo>
                  <a:pt x="10779" y="9642"/>
                  <a:pt x="10753" y="9682"/>
                  <a:pt x="10721" y="9682"/>
                </a:cubicBezTo>
                <a:cubicBezTo>
                  <a:pt x="10690" y="9682"/>
                  <a:pt x="10664" y="9642"/>
                  <a:pt x="10664" y="9592"/>
                </a:cubicBezTo>
                <a:cubicBezTo>
                  <a:pt x="10664" y="9543"/>
                  <a:pt x="10690" y="9503"/>
                  <a:pt x="10721" y="9503"/>
                </a:cubicBezTo>
                <a:close/>
                <a:moveTo>
                  <a:pt x="10547" y="9503"/>
                </a:moveTo>
                <a:cubicBezTo>
                  <a:pt x="10579" y="9503"/>
                  <a:pt x="10605" y="9543"/>
                  <a:pt x="10605" y="9592"/>
                </a:cubicBezTo>
                <a:cubicBezTo>
                  <a:pt x="10605" y="9642"/>
                  <a:pt x="10579" y="9682"/>
                  <a:pt x="10547" y="9682"/>
                </a:cubicBezTo>
                <a:cubicBezTo>
                  <a:pt x="10516" y="9682"/>
                  <a:pt x="10490" y="9642"/>
                  <a:pt x="10490" y="9592"/>
                </a:cubicBezTo>
                <a:cubicBezTo>
                  <a:pt x="10490" y="9543"/>
                  <a:pt x="10516" y="9503"/>
                  <a:pt x="10547" y="9503"/>
                </a:cubicBezTo>
                <a:close/>
                <a:moveTo>
                  <a:pt x="10197" y="9503"/>
                </a:moveTo>
                <a:cubicBezTo>
                  <a:pt x="10229" y="9503"/>
                  <a:pt x="10254" y="9543"/>
                  <a:pt x="10254" y="9592"/>
                </a:cubicBezTo>
                <a:cubicBezTo>
                  <a:pt x="10254" y="9642"/>
                  <a:pt x="10229" y="9682"/>
                  <a:pt x="10197" y="9682"/>
                </a:cubicBezTo>
                <a:cubicBezTo>
                  <a:pt x="10165" y="9682"/>
                  <a:pt x="10139" y="9642"/>
                  <a:pt x="10139" y="9592"/>
                </a:cubicBezTo>
                <a:cubicBezTo>
                  <a:pt x="10139" y="9543"/>
                  <a:pt x="10165" y="9503"/>
                  <a:pt x="10197" y="9503"/>
                </a:cubicBezTo>
                <a:close/>
                <a:moveTo>
                  <a:pt x="10022" y="9503"/>
                </a:moveTo>
                <a:cubicBezTo>
                  <a:pt x="10054" y="9503"/>
                  <a:pt x="10080" y="9543"/>
                  <a:pt x="10080" y="9592"/>
                </a:cubicBezTo>
                <a:cubicBezTo>
                  <a:pt x="10080" y="9642"/>
                  <a:pt x="10054" y="9682"/>
                  <a:pt x="10022" y="9682"/>
                </a:cubicBezTo>
                <a:cubicBezTo>
                  <a:pt x="9990" y="9682"/>
                  <a:pt x="9965" y="9642"/>
                  <a:pt x="9965" y="9592"/>
                </a:cubicBezTo>
                <a:cubicBezTo>
                  <a:pt x="9965" y="9543"/>
                  <a:pt x="9990" y="9503"/>
                  <a:pt x="10022" y="9503"/>
                </a:cubicBezTo>
                <a:close/>
                <a:moveTo>
                  <a:pt x="9848" y="9503"/>
                </a:moveTo>
                <a:cubicBezTo>
                  <a:pt x="9880" y="9503"/>
                  <a:pt x="9906" y="9543"/>
                  <a:pt x="9906" y="9592"/>
                </a:cubicBezTo>
                <a:cubicBezTo>
                  <a:pt x="9906" y="9642"/>
                  <a:pt x="9880" y="9682"/>
                  <a:pt x="9848" y="9682"/>
                </a:cubicBezTo>
                <a:cubicBezTo>
                  <a:pt x="9816" y="9682"/>
                  <a:pt x="9791" y="9642"/>
                  <a:pt x="9791" y="9592"/>
                </a:cubicBezTo>
                <a:cubicBezTo>
                  <a:pt x="9791" y="9543"/>
                  <a:pt x="9816" y="9503"/>
                  <a:pt x="9848" y="9503"/>
                </a:cubicBezTo>
                <a:close/>
                <a:moveTo>
                  <a:pt x="9672" y="9503"/>
                </a:moveTo>
                <a:cubicBezTo>
                  <a:pt x="9703" y="9503"/>
                  <a:pt x="9729" y="9543"/>
                  <a:pt x="9729" y="9592"/>
                </a:cubicBezTo>
                <a:cubicBezTo>
                  <a:pt x="9729" y="9642"/>
                  <a:pt x="9703" y="9682"/>
                  <a:pt x="9672" y="9682"/>
                </a:cubicBezTo>
                <a:cubicBezTo>
                  <a:pt x="9640" y="9682"/>
                  <a:pt x="9614" y="9642"/>
                  <a:pt x="9614" y="9592"/>
                </a:cubicBezTo>
                <a:cubicBezTo>
                  <a:pt x="9614" y="9543"/>
                  <a:pt x="9640" y="9503"/>
                  <a:pt x="9672" y="9503"/>
                </a:cubicBezTo>
                <a:close/>
                <a:moveTo>
                  <a:pt x="6700" y="9503"/>
                </a:moveTo>
                <a:cubicBezTo>
                  <a:pt x="6732" y="9503"/>
                  <a:pt x="6758" y="9543"/>
                  <a:pt x="6758" y="9592"/>
                </a:cubicBezTo>
                <a:cubicBezTo>
                  <a:pt x="6758" y="9642"/>
                  <a:pt x="6732" y="9682"/>
                  <a:pt x="6700" y="9682"/>
                </a:cubicBezTo>
                <a:cubicBezTo>
                  <a:pt x="6669" y="9682"/>
                  <a:pt x="6643" y="9642"/>
                  <a:pt x="6643" y="9592"/>
                </a:cubicBezTo>
                <a:cubicBezTo>
                  <a:pt x="6643" y="9543"/>
                  <a:pt x="6669" y="9503"/>
                  <a:pt x="6700" y="9503"/>
                </a:cubicBezTo>
                <a:close/>
                <a:moveTo>
                  <a:pt x="6525" y="9503"/>
                </a:moveTo>
                <a:cubicBezTo>
                  <a:pt x="6557" y="9503"/>
                  <a:pt x="6582" y="9543"/>
                  <a:pt x="6582" y="9592"/>
                </a:cubicBezTo>
                <a:cubicBezTo>
                  <a:pt x="6582" y="9642"/>
                  <a:pt x="6557" y="9682"/>
                  <a:pt x="6525" y="9682"/>
                </a:cubicBezTo>
                <a:cubicBezTo>
                  <a:pt x="6493" y="9682"/>
                  <a:pt x="6467" y="9642"/>
                  <a:pt x="6467" y="9592"/>
                </a:cubicBezTo>
                <a:cubicBezTo>
                  <a:pt x="6467" y="9543"/>
                  <a:pt x="6493" y="9503"/>
                  <a:pt x="6525" y="9503"/>
                </a:cubicBezTo>
                <a:close/>
                <a:moveTo>
                  <a:pt x="6351" y="9503"/>
                </a:moveTo>
                <a:cubicBezTo>
                  <a:pt x="6382" y="9503"/>
                  <a:pt x="6408" y="9543"/>
                  <a:pt x="6408" y="9592"/>
                </a:cubicBezTo>
                <a:cubicBezTo>
                  <a:pt x="6408" y="9642"/>
                  <a:pt x="6382" y="9682"/>
                  <a:pt x="6351" y="9682"/>
                </a:cubicBezTo>
                <a:cubicBezTo>
                  <a:pt x="6319" y="9682"/>
                  <a:pt x="6293" y="9642"/>
                  <a:pt x="6293" y="9592"/>
                </a:cubicBezTo>
                <a:cubicBezTo>
                  <a:pt x="6293" y="9543"/>
                  <a:pt x="6319" y="9503"/>
                  <a:pt x="6351" y="9503"/>
                </a:cubicBezTo>
                <a:close/>
                <a:moveTo>
                  <a:pt x="6174" y="9503"/>
                </a:moveTo>
                <a:cubicBezTo>
                  <a:pt x="6206" y="9503"/>
                  <a:pt x="6232" y="9543"/>
                  <a:pt x="6232" y="9592"/>
                </a:cubicBezTo>
                <a:cubicBezTo>
                  <a:pt x="6232" y="9642"/>
                  <a:pt x="6206" y="9682"/>
                  <a:pt x="6174" y="9682"/>
                </a:cubicBezTo>
                <a:cubicBezTo>
                  <a:pt x="6143" y="9682"/>
                  <a:pt x="6117" y="9642"/>
                  <a:pt x="6117" y="9592"/>
                </a:cubicBezTo>
                <a:cubicBezTo>
                  <a:pt x="6117" y="9543"/>
                  <a:pt x="6143" y="9503"/>
                  <a:pt x="6174" y="9503"/>
                </a:cubicBezTo>
                <a:close/>
                <a:moveTo>
                  <a:pt x="6000" y="9503"/>
                </a:moveTo>
                <a:cubicBezTo>
                  <a:pt x="6032" y="9503"/>
                  <a:pt x="6058" y="9543"/>
                  <a:pt x="6058" y="9592"/>
                </a:cubicBezTo>
                <a:cubicBezTo>
                  <a:pt x="6058" y="9642"/>
                  <a:pt x="6032" y="9682"/>
                  <a:pt x="6000" y="9682"/>
                </a:cubicBezTo>
                <a:cubicBezTo>
                  <a:pt x="5969" y="9682"/>
                  <a:pt x="5943" y="9642"/>
                  <a:pt x="5943" y="9592"/>
                </a:cubicBezTo>
                <a:cubicBezTo>
                  <a:pt x="5943" y="9543"/>
                  <a:pt x="5969" y="9503"/>
                  <a:pt x="6000" y="9503"/>
                </a:cubicBezTo>
                <a:close/>
                <a:moveTo>
                  <a:pt x="5826" y="9503"/>
                </a:moveTo>
                <a:cubicBezTo>
                  <a:pt x="5857" y="9503"/>
                  <a:pt x="5883" y="9543"/>
                  <a:pt x="5883" y="9592"/>
                </a:cubicBezTo>
                <a:cubicBezTo>
                  <a:pt x="5883" y="9642"/>
                  <a:pt x="5857" y="9682"/>
                  <a:pt x="5826" y="9682"/>
                </a:cubicBezTo>
                <a:cubicBezTo>
                  <a:pt x="5794" y="9682"/>
                  <a:pt x="5768" y="9642"/>
                  <a:pt x="5768" y="9592"/>
                </a:cubicBezTo>
                <a:cubicBezTo>
                  <a:pt x="5768" y="9543"/>
                  <a:pt x="5794" y="9503"/>
                  <a:pt x="5826" y="9503"/>
                </a:cubicBezTo>
                <a:close/>
                <a:moveTo>
                  <a:pt x="5652" y="9503"/>
                </a:moveTo>
                <a:cubicBezTo>
                  <a:pt x="5683" y="9503"/>
                  <a:pt x="5709" y="9543"/>
                  <a:pt x="5709" y="9592"/>
                </a:cubicBezTo>
                <a:cubicBezTo>
                  <a:pt x="5709" y="9642"/>
                  <a:pt x="5683" y="9682"/>
                  <a:pt x="5652" y="9682"/>
                </a:cubicBezTo>
                <a:cubicBezTo>
                  <a:pt x="5620" y="9682"/>
                  <a:pt x="5594" y="9642"/>
                  <a:pt x="5594" y="9592"/>
                </a:cubicBezTo>
                <a:cubicBezTo>
                  <a:pt x="5594" y="9543"/>
                  <a:pt x="5620" y="9503"/>
                  <a:pt x="5652" y="9503"/>
                </a:cubicBezTo>
                <a:close/>
                <a:moveTo>
                  <a:pt x="5475" y="9503"/>
                </a:moveTo>
                <a:cubicBezTo>
                  <a:pt x="5507" y="9503"/>
                  <a:pt x="5533" y="9543"/>
                  <a:pt x="5533" y="9592"/>
                </a:cubicBezTo>
                <a:cubicBezTo>
                  <a:pt x="5533" y="9642"/>
                  <a:pt x="5507" y="9682"/>
                  <a:pt x="5475" y="9682"/>
                </a:cubicBezTo>
                <a:cubicBezTo>
                  <a:pt x="5443" y="9682"/>
                  <a:pt x="5418" y="9642"/>
                  <a:pt x="5418" y="9592"/>
                </a:cubicBezTo>
                <a:cubicBezTo>
                  <a:pt x="5418" y="9543"/>
                  <a:pt x="5443" y="9503"/>
                  <a:pt x="5475" y="9503"/>
                </a:cubicBezTo>
                <a:close/>
                <a:moveTo>
                  <a:pt x="5126" y="9503"/>
                </a:moveTo>
                <a:cubicBezTo>
                  <a:pt x="5158" y="9503"/>
                  <a:pt x="5184" y="9543"/>
                  <a:pt x="5184" y="9592"/>
                </a:cubicBezTo>
                <a:cubicBezTo>
                  <a:pt x="5184" y="9642"/>
                  <a:pt x="5158" y="9682"/>
                  <a:pt x="5126" y="9682"/>
                </a:cubicBezTo>
                <a:cubicBezTo>
                  <a:pt x="5095" y="9682"/>
                  <a:pt x="5069" y="9642"/>
                  <a:pt x="5069" y="9592"/>
                </a:cubicBezTo>
                <a:cubicBezTo>
                  <a:pt x="5069" y="9543"/>
                  <a:pt x="5095" y="9503"/>
                  <a:pt x="5126" y="9503"/>
                </a:cubicBezTo>
                <a:close/>
                <a:moveTo>
                  <a:pt x="4953" y="9503"/>
                </a:moveTo>
                <a:cubicBezTo>
                  <a:pt x="4984" y="9503"/>
                  <a:pt x="5010" y="9543"/>
                  <a:pt x="5010" y="9592"/>
                </a:cubicBezTo>
                <a:cubicBezTo>
                  <a:pt x="5010" y="9642"/>
                  <a:pt x="4984" y="9682"/>
                  <a:pt x="4953" y="9682"/>
                </a:cubicBezTo>
                <a:cubicBezTo>
                  <a:pt x="4921" y="9682"/>
                  <a:pt x="4895" y="9642"/>
                  <a:pt x="4895" y="9592"/>
                </a:cubicBezTo>
                <a:cubicBezTo>
                  <a:pt x="4895" y="9543"/>
                  <a:pt x="4921" y="9503"/>
                  <a:pt x="4953" y="9503"/>
                </a:cubicBezTo>
                <a:close/>
                <a:moveTo>
                  <a:pt x="4776" y="9503"/>
                </a:moveTo>
                <a:cubicBezTo>
                  <a:pt x="4808" y="9503"/>
                  <a:pt x="4833" y="9543"/>
                  <a:pt x="4833" y="9592"/>
                </a:cubicBezTo>
                <a:cubicBezTo>
                  <a:pt x="4833" y="9642"/>
                  <a:pt x="4808" y="9682"/>
                  <a:pt x="4776" y="9682"/>
                </a:cubicBezTo>
                <a:cubicBezTo>
                  <a:pt x="4744" y="9682"/>
                  <a:pt x="4719" y="9642"/>
                  <a:pt x="4719" y="9592"/>
                </a:cubicBezTo>
                <a:cubicBezTo>
                  <a:pt x="4719" y="9543"/>
                  <a:pt x="4744" y="9503"/>
                  <a:pt x="4776" y="9503"/>
                </a:cubicBezTo>
                <a:close/>
                <a:moveTo>
                  <a:pt x="4602" y="9503"/>
                </a:moveTo>
                <a:cubicBezTo>
                  <a:pt x="4634" y="9503"/>
                  <a:pt x="4659" y="9543"/>
                  <a:pt x="4659" y="9592"/>
                </a:cubicBezTo>
                <a:cubicBezTo>
                  <a:pt x="4659" y="9642"/>
                  <a:pt x="4634" y="9682"/>
                  <a:pt x="4602" y="9682"/>
                </a:cubicBezTo>
                <a:cubicBezTo>
                  <a:pt x="4570" y="9682"/>
                  <a:pt x="4545" y="9642"/>
                  <a:pt x="4545" y="9592"/>
                </a:cubicBezTo>
                <a:cubicBezTo>
                  <a:pt x="4545" y="9543"/>
                  <a:pt x="4570" y="9503"/>
                  <a:pt x="4602" y="9503"/>
                </a:cubicBezTo>
                <a:close/>
                <a:moveTo>
                  <a:pt x="4427" y="9503"/>
                </a:moveTo>
                <a:cubicBezTo>
                  <a:pt x="4459" y="9503"/>
                  <a:pt x="4485" y="9543"/>
                  <a:pt x="4485" y="9592"/>
                </a:cubicBezTo>
                <a:cubicBezTo>
                  <a:pt x="4485" y="9642"/>
                  <a:pt x="4459" y="9682"/>
                  <a:pt x="4427" y="9682"/>
                </a:cubicBezTo>
                <a:cubicBezTo>
                  <a:pt x="4396" y="9682"/>
                  <a:pt x="4370" y="9642"/>
                  <a:pt x="4370" y="9592"/>
                </a:cubicBezTo>
                <a:cubicBezTo>
                  <a:pt x="4370" y="9543"/>
                  <a:pt x="4396" y="9503"/>
                  <a:pt x="4427" y="9503"/>
                </a:cubicBezTo>
                <a:close/>
                <a:moveTo>
                  <a:pt x="4253" y="9503"/>
                </a:moveTo>
                <a:cubicBezTo>
                  <a:pt x="4285" y="9503"/>
                  <a:pt x="4311" y="9543"/>
                  <a:pt x="4311" y="9592"/>
                </a:cubicBezTo>
                <a:cubicBezTo>
                  <a:pt x="4311" y="9642"/>
                  <a:pt x="4285" y="9682"/>
                  <a:pt x="4253" y="9682"/>
                </a:cubicBezTo>
                <a:cubicBezTo>
                  <a:pt x="4222" y="9682"/>
                  <a:pt x="4196" y="9642"/>
                  <a:pt x="4196" y="9592"/>
                </a:cubicBezTo>
                <a:cubicBezTo>
                  <a:pt x="4196" y="9543"/>
                  <a:pt x="4222" y="9503"/>
                  <a:pt x="4253" y="9503"/>
                </a:cubicBezTo>
                <a:close/>
                <a:moveTo>
                  <a:pt x="4077" y="9503"/>
                </a:moveTo>
                <a:cubicBezTo>
                  <a:pt x="4109" y="9503"/>
                  <a:pt x="4135" y="9543"/>
                  <a:pt x="4135" y="9592"/>
                </a:cubicBezTo>
                <a:cubicBezTo>
                  <a:pt x="4135" y="9642"/>
                  <a:pt x="4109" y="9682"/>
                  <a:pt x="4077" y="9682"/>
                </a:cubicBezTo>
                <a:cubicBezTo>
                  <a:pt x="4045" y="9682"/>
                  <a:pt x="4020" y="9642"/>
                  <a:pt x="4020" y="9592"/>
                </a:cubicBezTo>
                <a:cubicBezTo>
                  <a:pt x="4020" y="9543"/>
                  <a:pt x="4045" y="9503"/>
                  <a:pt x="4077" y="9503"/>
                </a:cubicBezTo>
                <a:close/>
                <a:moveTo>
                  <a:pt x="3903" y="9503"/>
                </a:moveTo>
                <a:cubicBezTo>
                  <a:pt x="3935" y="9503"/>
                  <a:pt x="3960" y="9543"/>
                  <a:pt x="3960" y="9592"/>
                </a:cubicBezTo>
                <a:cubicBezTo>
                  <a:pt x="3960" y="9642"/>
                  <a:pt x="3935" y="9682"/>
                  <a:pt x="3903" y="9682"/>
                </a:cubicBezTo>
                <a:cubicBezTo>
                  <a:pt x="3871" y="9682"/>
                  <a:pt x="3846" y="9642"/>
                  <a:pt x="3846" y="9592"/>
                </a:cubicBezTo>
                <a:cubicBezTo>
                  <a:pt x="3846" y="9543"/>
                  <a:pt x="3871" y="9503"/>
                  <a:pt x="3903" y="9503"/>
                </a:cubicBezTo>
                <a:close/>
                <a:moveTo>
                  <a:pt x="3727" y="9503"/>
                </a:moveTo>
                <a:cubicBezTo>
                  <a:pt x="3759" y="9503"/>
                  <a:pt x="3785" y="9543"/>
                  <a:pt x="3785" y="9592"/>
                </a:cubicBezTo>
                <a:cubicBezTo>
                  <a:pt x="3785" y="9642"/>
                  <a:pt x="3759" y="9682"/>
                  <a:pt x="3727" y="9682"/>
                </a:cubicBezTo>
                <a:cubicBezTo>
                  <a:pt x="3696" y="9682"/>
                  <a:pt x="3670" y="9642"/>
                  <a:pt x="3670" y="9592"/>
                </a:cubicBezTo>
                <a:cubicBezTo>
                  <a:pt x="3670" y="9543"/>
                  <a:pt x="3696" y="9503"/>
                  <a:pt x="3727" y="9503"/>
                </a:cubicBezTo>
                <a:close/>
                <a:moveTo>
                  <a:pt x="3553" y="9503"/>
                </a:moveTo>
                <a:cubicBezTo>
                  <a:pt x="3585" y="9503"/>
                  <a:pt x="3611" y="9543"/>
                  <a:pt x="3611" y="9592"/>
                </a:cubicBezTo>
                <a:cubicBezTo>
                  <a:pt x="3611" y="9642"/>
                  <a:pt x="3585" y="9682"/>
                  <a:pt x="3553" y="9682"/>
                </a:cubicBezTo>
                <a:cubicBezTo>
                  <a:pt x="3522" y="9682"/>
                  <a:pt x="3496" y="9642"/>
                  <a:pt x="3496" y="9592"/>
                </a:cubicBezTo>
                <a:cubicBezTo>
                  <a:pt x="3496" y="9543"/>
                  <a:pt x="3522" y="9503"/>
                  <a:pt x="3553" y="9503"/>
                </a:cubicBezTo>
                <a:close/>
                <a:moveTo>
                  <a:pt x="3377" y="9503"/>
                </a:moveTo>
                <a:cubicBezTo>
                  <a:pt x="3409" y="9503"/>
                  <a:pt x="3434" y="9543"/>
                  <a:pt x="3434" y="9592"/>
                </a:cubicBezTo>
                <a:cubicBezTo>
                  <a:pt x="3434" y="9642"/>
                  <a:pt x="3409" y="9682"/>
                  <a:pt x="3377" y="9682"/>
                </a:cubicBezTo>
                <a:cubicBezTo>
                  <a:pt x="3345" y="9682"/>
                  <a:pt x="3319" y="9642"/>
                  <a:pt x="3319" y="9592"/>
                </a:cubicBezTo>
                <a:cubicBezTo>
                  <a:pt x="3319" y="9543"/>
                  <a:pt x="3345" y="9503"/>
                  <a:pt x="3377" y="9503"/>
                </a:cubicBezTo>
                <a:close/>
                <a:moveTo>
                  <a:pt x="3203" y="9503"/>
                </a:moveTo>
                <a:cubicBezTo>
                  <a:pt x="3235" y="9503"/>
                  <a:pt x="3260" y="9543"/>
                  <a:pt x="3260" y="9592"/>
                </a:cubicBezTo>
                <a:cubicBezTo>
                  <a:pt x="3260" y="9642"/>
                  <a:pt x="3235" y="9682"/>
                  <a:pt x="3203" y="9682"/>
                </a:cubicBezTo>
                <a:cubicBezTo>
                  <a:pt x="3171" y="9682"/>
                  <a:pt x="3145" y="9642"/>
                  <a:pt x="3145" y="9592"/>
                </a:cubicBezTo>
                <a:cubicBezTo>
                  <a:pt x="3145" y="9543"/>
                  <a:pt x="3171" y="9503"/>
                  <a:pt x="3203" y="9503"/>
                </a:cubicBezTo>
                <a:close/>
                <a:moveTo>
                  <a:pt x="3028" y="9503"/>
                </a:moveTo>
                <a:cubicBezTo>
                  <a:pt x="3060" y="9503"/>
                  <a:pt x="3086" y="9543"/>
                  <a:pt x="3086" y="9592"/>
                </a:cubicBezTo>
                <a:cubicBezTo>
                  <a:pt x="3086" y="9642"/>
                  <a:pt x="3060" y="9682"/>
                  <a:pt x="3028" y="9682"/>
                </a:cubicBezTo>
                <a:cubicBezTo>
                  <a:pt x="2996" y="9682"/>
                  <a:pt x="2971" y="9642"/>
                  <a:pt x="2971" y="9592"/>
                </a:cubicBezTo>
                <a:cubicBezTo>
                  <a:pt x="2971" y="9543"/>
                  <a:pt x="2996" y="9503"/>
                  <a:pt x="3028" y="9503"/>
                </a:cubicBezTo>
                <a:close/>
                <a:moveTo>
                  <a:pt x="2854" y="9503"/>
                </a:moveTo>
                <a:cubicBezTo>
                  <a:pt x="2886" y="9503"/>
                  <a:pt x="2912" y="9543"/>
                  <a:pt x="2912" y="9592"/>
                </a:cubicBezTo>
                <a:cubicBezTo>
                  <a:pt x="2912" y="9642"/>
                  <a:pt x="2886" y="9682"/>
                  <a:pt x="2854" y="9682"/>
                </a:cubicBezTo>
                <a:cubicBezTo>
                  <a:pt x="2822" y="9682"/>
                  <a:pt x="2797" y="9642"/>
                  <a:pt x="2797" y="9592"/>
                </a:cubicBezTo>
                <a:cubicBezTo>
                  <a:pt x="2797" y="9543"/>
                  <a:pt x="2822" y="9503"/>
                  <a:pt x="2854" y="9503"/>
                </a:cubicBezTo>
                <a:close/>
                <a:moveTo>
                  <a:pt x="2678" y="9503"/>
                </a:moveTo>
                <a:cubicBezTo>
                  <a:pt x="2710" y="9503"/>
                  <a:pt x="2735" y="9543"/>
                  <a:pt x="2735" y="9592"/>
                </a:cubicBezTo>
                <a:cubicBezTo>
                  <a:pt x="2735" y="9642"/>
                  <a:pt x="2710" y="9682"/>
                  <a:pt x="2678" y="9682"/>
                </a:cubicBezTo>
                <a:cubicBezTo>
                  <a:pt x="2646" y="9682"/>
                  <a:pt x="2621" y="9642"/>
                  <a:pt x="2621" y="9592"/>
                </a:cubicBezTo>
                <a:cubicBezTo>
                  <a:pt x="2621" y="9543"/>
                  <a:pt x="2646" y="9503"/>
                  <a:pt x="2678" y="9503"/>
                </a:cubicBezTo>
                <a:close/>
                <a:moveTo>
                  <a:pt x="2504" y="9503"/>
                </a:moveTo>
                <a:cubicBezTo>
                  <a:pt x="2536" y="9503"/>
                  <a:pt x="2561" y="9543"/>
                  <a:pt x="2561" y="9592"/>
                </a:cubicBezTo>
                <a:cubicBezTo>
                  <a:pt x="2561" y="9642"/>
                  <a:pt x="2536" y="9682"/>
                  <a:pt x="2504" y="9682"/>
                </a:cubicBezTo>
                <a:cubicBezTo>
                  <a:pt x="2472" y="9682"/>
                  <a:pt x="2447" y="9642"/>
                  <a:pt x="2447" y="9592"/>
                </a:cubicBezTo>
                <a:cubicBezTo>
                  <a:pt x="2447" y="9543"/>
                  <a:pt x="2472" y="9503"/>
                  <a:pt x="2504" y="9503"/>
                </a:cubicBezTo>
                <a:close/>
                <a:moveTo>
                  <a:pt x="19794" y="9234"/>
                </a:moveTo>
                <a:cubicBezTo>
                  <a:pt x="19826" y="9234"/>
                  <a:pt x="19851" y="9273"/>
                  <a:pt x="19851" y="9323"/>
                </a:cubicBezTo>
                <a:cubicBezTo>
                  <a:pt x="19851" y="9372"/>
                  <a:pt x="19826" y="9412"/>
                  <a:pt x="19794" y="9412"/>
                </a:cubicBezTo>
                <a:cubicBezTo>
                  <a:pt x="19762" y="9412"/>
                  <a:pt x="19737" y="9372"/>
                  <a:pt x="19737" y="9323"/>
                </a:cubicBezTo>
                <a:cubicBezTo>
                  <a:pt x="19737" y="9273"/>
                  <a:pt x="19762" y="9234"/>
                  <a:pt x="19794" y="9234"/>
                </a:cubicBezTo>
                <a:close/>
                <a:moveTo>
                  <a:pt x="19620" y="9234"/>
                </a:moveTo>
                <a:cubicBezTo>
                  <a:pt x="19652" y="9234"/>
                  <a:pt x="19677" y="9273"/>
                  <a:pt x="19677" y="9323"/>
                </a:cubicBezTo>
                <a:cubicBezTo>
                  <a:pt x="19677" y="9372"/>
                  <a:pt x="19652" y="9412"/>
                  <a:pt x="19620" y="9412"/>
                </a:cubicBezTo>
                <a:cubicBezTo>
                  <a:pt x="19588" y="9412"/>
                  <a:pt x="19563" y="9372"/>
                  <a:pt x="19563" y="9323"/>
                </a:cubicBezTo>
                <a:cubicBezTo>
                  <a:pt x="19563" y="9273"/>
                  <a:pt x="19588" y="9234"/>
                  <a:pt x="19620" y="9234"/>
                </a:cubicBezTo>
                <a:close/>
                <a:moveTo>
                  <a:pt x="18571" y="9234"/>
                </a:moveTo>
                <a:cubicBezTo>
                  <a:pt x="18602" y="9234"/>
                  <a:pt x="18628" y="9273"/>
                  <a:pt x="18628" y="9323"/>
                </a:cubicBezTo>
                <a:cubicBezTo>
                  <a:pt x="18628" y="9372"/>
                  <a:pt x="18602" y="9412"/>
                  <a:pt x="18571" y="9412"/>
                </a:cubicBezTo>
                <a:cubicBezTo>
                  <a:pt x="18539" y="9412"/>
                  <a:pt x="18513" y="9372"/>
                  <a:pt x="18513" y="9323"/>
                </a:cubicBezTo>
                <a:cubicBezTo>
                  <a:pt x="18513" y="9273"/>
                  <a:pt x="18539" y="9234"/>
                  <a:pt x="18571" y="9234"/>
                </a:cubicBezTo>
                <a:close/>
                <a:moveTo>
                  <a:pt x="18396" y="9234"/>
                </a:moveTo>
                <a:cubicBezTo>
                  <a:pt x="18427" y="9234"/>
                  <a:pt x="18453" y="9273"/>
                  <a:pt x="18453" y="9323"/>
                </a:cubicBezTo>
                <a:cubicBezTo>
                  <a:pt x="18453" y="9372"/>
                  <a:pt x="18427" y="9412"/>
                  <a:pt x="18396" y="9412"/>
                </a:cubicBezTo>
                <a:cubicBezTo>
                  <a:pt x="18364" y="9412"/>
                  <a:pt x="18338" y="9372"/>
                  <a:pt x="18338" y="9323"/>
                </a:cubicBezTo>
                <a:cubicBezTo>
                  <a:pt x="18338" y="9273"/>
                  <a:pt x="18364" y="9234"/>
                  <a:pt x="18396" y="9234"/>
                </a:cubicBezTo>
                <a:close/>
                <a:moveTo>
                  <a:pt x="18222" y="9234"/>
                </a:moveTo>
                <a:cubicBezTo>
                  <a:pt x="18254" y="9234"/>
                  <a:pt x="18279" y="9273"/>
                  <a:pt x="18279" y="9323"/>
                </a:cubicBezTo>
                <a:cubicBezTo>
                  <a:pt x="18279" y="9372"/>
                  <a:pt x="18254" y="9412"/>
                  <a:pt x="18222" y="9412"/>
                </a:cubicBezTo>
                <a:cubicBezTo>
                  <a:pt x="18190" y="9412"/>
                  <a:pt x="18164" y="9372"/>
                  <a:pt x="18164" y="9323"/>
                </a:cubicBezTo>
                <a:cubicBezTo>
                  <a:pt x="18164" y="9273"/>
                  <a:pt x="18190" y="9234"/>
                  <a:pt x="18222" y="9234"/>
                </a:cubicBezTo>
                <a:close/>
                <a:moveTo>
                  <a:pt x="18046" y="9234"/>
                </a:moveTo>
                <a:cubicBezTo>
                  <a:pt x="18077" y="9234"/>
                  <a:pt x="18103" y="9273"/>
                  <a:pt x="18103" y="9323"/>
                </a:cubicBezTo>
                <a:cubicBezTo>
                  <a:pt x="18103" y="9372"/>
                  <a:pt x="18077" y="9412"/>
                  <a:pt x="18046" y="9412"/>
                </a:cubicBezTo>
                <a:cubicBezTo>
                  <a:pt x="18014" y="9412"/>
                  <a:pt x="17988" y="9372"/>
                  <a:pt x="17988" y="9323"/>
                </a:cubicBezTo>
                <a:cubicBezTo>
                  <a:pt x="17988" y="9273"/>
                  <a:pt x="18014" y="9234"/>
                  <a:pt x="18046" y="9234"/>
                </a:cubicBezTo>
                <a:close/>
                <a:moveTo>
                  <a:pt x="17871" y="9234"/>
                </a:moveTo>
                <a:cubicBezTo>
                  <a:pt x="17903" y="9234"/>
                  <a:pt x="17929" y="9273"/>
                  <a:pt x="17929" y="9323"/>
                </a:cubicBezTo>
                <a:cubicBezTo>
                  <a:pt x="17929" y="9372"/>
                  <a:pt x="17903" y="9412"/>
                  <a:pt x="17871" y="9412"/>
                </a:cubicBezTo>
                <a:cubicBezTo>
                  <a:pt x="17839" y="9412"/>
                  <a:pt x="17814" y="9372"/>
                  <a:pt x="17814" y="9323"/>
                </a:cubicBezTo>
                <a:cubicBezTo>
                  <a:pt x="17814" y="9273"/>
                  <a:pt x="17839" y="9234"/>
                  <a:pt x="17871" y="9234"/>
                </a:cubicBezTo>
                <a:close/>
                <a:moveTo>
                  <a:pt x="17696" y="9234"/>
                </a:moveTo>
                <a:cubicBezTo>
                  <a:pt x="17728" y="9234"/>
                  <a:pt x="17753" y="9273"/>
                  <a:pt x="17753" y="9323"/>
                </a:cubicBezTo>
                <a:cubicBezTo>
                  <a:pt x="17753" y="9372"/>
                  <a:pt x="17728" y="9412"/>
                  <a:pt x="17696" y="9412"/>
                </a:cubicBezTo>
                <a:cubicBezTo>
                  <a:pt x="17664" y="9412"/>
                  <a:pt x="17638" y="9372"/>
                  <a:pt x="17638" y="9323"/>
                </a:cubicBezTo>
                <a:cubicBezTo>
                  <a:pt x="17638" y="9273"/>
                  <a:pt x="17664" y="9234"/>
                  <a:pt x="17696" y="9234"/>
                </a:cubicBezTo>
                <a:close/>
                <a:moveTo>
                  <a:pt x="17522" y="9234"/>
                </a:moveTo>
                <a:cubicBezTo>
                  <a:pt x="17554" y="9234"/>
                  <a:pt x="17579" y="9273"/>
                  <a:pt x="17579" y="9323"/>
                </a:cubicBezTo>
                <a:cubicBezTo>
                  <a:pt x="17579" y="9372"/>
                  <a:pt x="17554" y="9412"/>
                  <a:pt x="17522" y="9412"/>
                </a:cubicBezTo>
                <a:cubicBezTo>
                  <a:pt x="17490" y="9412"/>
                  <a:pt x="17465" y="9372"/>
                  <a:pt x="17465" y="9323"/>
                </a:cubicBezTo>
                <a:cubicBezTo>
                  <a:pt x="17465" y="9273"/>
                  <a:pt x="17490" y="9234"/>
                  <a:pt x="17522" y="9234"/>
                </a:cubicBezTo>
                <a:close/>
                <a:moveTo>
                  <a:pt x="17346" y="9234"/>
                </a:moveTo>
                <a:cubicBezTo>
                  <a:pt x="17377" y="9234"/>
                  <a:pt x="17403" y="9273"/>
                  <a:pt x="17403" y="9323"/>
                </a:cubicBezTo>
                <a:cubicBezTo>
                  <a:pt x="17403" y="9372"/>
                  <a:pt x="17377" y="9412"/>
                  <a:pt x="17346" y="9412"/>
                </a:cubicBezTo>
                <a:cubicBezTo>
                  <a:pt x="17314" y="9412"/>
                  <a:pt x="17288" y="9372"/>
                  <a:pt x="17288" y="9323"/>
                </a:cubicBezTo>
                <a:cubicBezTo>
                  <a:pt x="17288" y="9273"/>
                  <a:pt x="17314" y="9234"/>
                  <a:pt x="17346" y="9234"/>
                </a:cubicBezTo>
                <a:close/>
                <a:moveTo>
                  <a:pt x="17171" y="9234"/>
                </a:moveTo>
                <a:cubicBezTo>
                  <a:pt x="17203" y="9234"/>
                  <a:pt x="17229" y="9273"/>
                  <a:pt x="17229" y="9323"/>
                </a:cubicBezTo>
                <a:cubicBezTo>
                  <a:pt x="17229" y="9372"/>
                  <a:pt x="17203" y="9412"/>
                  <a:pt x="17171" y="9412"/>
                </a:cubicBezTo>
                <a:cubicBezTo>
                  <a:pt x="17139" y="9412"/>
                  <a:pt x="17114" y="9372"/>
                  <a:pt x="17114" y="9323"/>
                </a:cubicBezTo>
                <a:cubicBezTo>
                  <a:pt x="17114" y="9273"/>
                  <a:pt x="17139" y="9234"/>
                  <a:pt x="17171" y="9234"/>
                </a:cubicBezTo>
                <a:close/>
                <a:moveTo>
                  <a:pt x="16997" y="9234"/>
                </a:moveTo>
                <a:cubicBezTo>
                  <a:pt x="17028" y="9234"/>
                  <a:pt x="17054" y="9273"/>
                  <a:pt x="17054" y="9323"/>
                </a:cubicBezTo>
                <a:cubicBezTo>
                  <a:pt x="17054" y="9372"/>
                  <a:pt x="17028" y="9412"/>
                  <a:pt x="16997" y="9412"/>
                </a:cubicBezTo>
                <a:cubicBezTo>
                  <a:pt x="16965" y="9412"/>
                  <a:pt x="16939" y="9372"/>
                  <a:pt x="16939" y="9323"/>
                </a:cubicBezTo>
                <a:cubicBezTo>
                  <a:pt x="16939" y="9273"/>
                  <a:pt x="16965" y="9234"/>
                  <a:pt x="16997" y="9234"/>
                </a:cubicBezTo>
                <a:close/>
                <a:moveTo>
                  <a:pt x="16823" y="9234"/>
                </a:moveTo>
                <a:cubicBezTo>
                  <a:pt x="16854" y="9234"/>
                  <a:pt x="16880" y="9273"/>
                  <a:pt x="16880" y="9323"/>
                </a:cubicBezTo>
                <a:cubicBezTo>
                  <a:pt x="16880" y="9372"/>
                  <a:pt x="16854" y="9412"/>
                  <a:pt x="16823" y="9412"/>
                </a:cubicBezTo>
                <a:cubicBezTo>
                  <a:pt x="16791" y="9412"/>
                  <a:pt x="16765" y="9372"/>
                  <a:pt x="16765" y="9323"/>
                </a:cubicBezTo>
                <a:cubicBezTo>
                  <a:pt x="16765" y="9273"/>
                  <a:pt x="16791" y="9234"/>
                  <a:pt x="16823" y="9234"/>
                </a:cubicBezTo>
                <a:close/>
                <a:moveTo>
                  <a:pt x="16646" y="9234"/>
                </a:moveTo>
                <a:cubicBezTo>
                  <a:pt x="16678" y="9234"/>
                  <a:pt x="16704" y="9273"/>
                  <a:pt x="16704" y="9323"/>
                </a:cubicBezTo>
                <a:cubicBezTo>
                  <a:pt x="16704" y="9372"/>
                  <a:pt x="16678" y="9412"/>
                  <a:pt x="16646" y="9412"/>
                </a:cubicBezTo>
                <a:cubicBezTo>
                  <a:pt x="16614" y="9412"/>
                  <a:pt x="16589" y="9372"/>
                  <a:pt x="16589" y="9323"/>
                </a:cubicBezTo>
                <a:cubicBezTo>
                  <a:pt x="16589" y="9273"/>
                  <a:pt x="16614" y="9234"/>
                  <a:pt x="16646" y="9234"/>
                </a:cubicBezTo>
                <a:close/>
                <a:moveTo>
                  <a:pt x="16472" y="9234"/>
                </a:moveTo>
                <a:cubicBezTo>
                  <a:pt x="16504" y="9234"/>
                  <a:pt x="16530" y="9273"/>
                  <a:pt x="16530" y="9323"/>
                </a:cubicBezTo>
                <a:cubicBezTo>
                  <a:pt x="16530" y="9372"/>
                  <a:pt x="16504" y="9412"/>
                  <a:pt x="16472" y="9412"/>
                </a:cubicBezTo>
                <a:cubicBezTo>
                  <a:pt x="16440" y="9412"/>
                  <a:pt x="16415" y="9372"/>
                  <a:pt x="16415" y="9323"/>
                </a:cubicBezTo>
                <a:cubicBezTo>
                  <a:pt x="16415" y="9273"/>
                  <a:pt x="16440" y="9234"/>
                  <a:pt x="16472" y="9234"/>
                </a:cubicBezTo>
                <a:close/>
                <a:moveTo>
                  <a:pt x="16297" y="9234"/>
                </a:moveTo>
                <a:cubicBezTo>
                  <a:pt x="16329" y="9234"/>
                  <a:pt x="16355" y="9273"/>
                  <a:pt x="16355" y="9323"/>
                </a:cubicBezTo>
                <a:cubicBezTo>
                  <a:pt x="16355" y="9372"/>
                  <a:pt x="16329" y="9412"/>
                  <a:pt x="16297" y="9412"/>
                </a:cubicBezTo>
                <a:cubicBezTo>
                  <a:pt x="16266" y="9412"/>
                  <a:pt x="16240" y="9372"/>
                  <a:pt x="16240" y="9323"/>
                </a:cubicBezTo>
                <a:cubicBezTo>
                  <a:pt x="16240" y="9273"/>
                  <a:pt x="16266" y="9234"/>
                  <a:pt x="16297" y="9234"/>
                </a:cubicBezTo>
                <a:close/>
                <a:moveTo>
                  <a:pt x="16124" y="9234"/>
                </a:moveTo>
                <a:cubicBezTo>
                  <a:pt x="16155" y="9234"/>
                  <a:pt x="16181" y="9273"/>
                  <a:pt x="16181" y="9323"/>
                </a:cubicBezTo>
                <a:cubicBezTo>
                  <a:pt x="16181" y="9372"/>
                  <a:pt x="16155" y="9412"/>
                  <a:pt x="16124" y="9412"/>
                </a:cubicBezTo>
                <a:cubicBezTo>
                  <a:pt x="16092" y="9412"/>
                  <a:pt x="16066" y="9372"/>
                  <a:pt x="16066" y="9323"/>
                </a:cubicBezTo>
                <a:cubicBezTo>
                  <a:pt x="16066" y="9273"/>
                  <a:pt x="16092" y="9234"/>
                  <a:pt x="16124" y="9234"/>
                </a:cubicBezTo>
                <a:close/>
                <a:moveTo>
                  <a:pt x="15947" y="9234"/>
                </a:moveTo>
                <a:cubicBezTo>
                  <a:pt x="15979" y="9234"/>
                  <a:pt x="16005" y="9273"/>
                  <a:pt x="16005" y="9323"/>
                </a:cubicBezTo>
                <a:cubicBezTo>
                  <a:pt x="16005" y="9372"/>
                  <a:pt x="15979" y="9412"/>
                  <a:pt x="15947" y="9412"/>
                </a:cubicBezTo>
                <a:cubicBezTo>
                  <a:pt x="15916" y="9412"/>
                  <a:pt x="15890" y="9372"/>
                  <a:pt x="15890" y="9323"/>
                </a:cubicBezTo>
                <a:cubicBezTo>
                  <a:pt x="15890" y="9273"/>
                  <a:pt x="15916" y="9234"/>
                  <a:pt x="15947" y="9234"/>
                </a:cubicBezTo>
                <a:close/>
                <a:moveTo>
                  <a:pt x="15773" y="9234"/>
                </a:moveTo>
                <a:cubicBezTo>
                  <a:pt x="15805" y="9234"/>
                  <a:pt x="15831" y="9273"/>
                  <a:pt x="15831" y="9323"/>
                </a:cubicBezTo>
                <a:cubicBezTo>
                  <a:pt x="15831" y="9372"/>
                  <a:pt x="15805" y="9412"/>
                  <a:pt x="15773" y="9412"/>
                </a:cubicBezTo>
                <a:cubicBezTo>
                  <a:pt x="15741" y="9412"/>
                  <a:pt x="15716" y="9372"/>
                  <a:pt x="15716" y="9323"/>
                </a:cubicBezTo>
                <a:cubicBezTo>
                  <a:pt x="15716" y="9273"/>
                  <a:pt x="15741" y="9234"/>
                  <a:pt x="15773" y="9234"/>
                </a:cubicBezTo>
                <a:close/>
                <a:moveTo>
                  <a:pt x="15598" y="9234"/>
                </a:moveTo>
                <a:cubicBezTo>
                  <a:pt x="15630" y="9234"/>
                  <a:pt x="15656" y="9273"/>
                  <a:pt x="15656" y="9323"/>
                </a:cubicBezTo>
                <a:cubicBezTo>
                  <a:pt x="15656" y="9372"/>
                  <a:pt x="15630" y="9412"/>
                  <a:pt x="15598" y="9412"/>
                </a:cubicBezTo>
                <a:cubicBezTo>
                  <a:pt x="15567" y="9412"/>
                  <a:pt x="15541" y="9372"/>
                  <a:pt x="15541" y="9323"/>
                </a:cubicBezTo>
                <a:cubicBezTo>
                  <a:pt x="15541" y="9273"/>
                  <a:pt x="15567" y="9234"/>
                  <a:pt x="15598" y="9234"/>
                </a:cubicBezTo>
                <a:close/>
                <a:moveTo>
                  <a:pt x="15424" y="9234"/>
                </a:moveTo>
                <a:cubicBezTo>
                  <a:pt x="15456" y="9234"/>
                  <a:pt x="15482" y="9273"/>
                  <a:pt x="15482" y="9323"/>
                </a:cubicBezTo>
                <a:cubicBezTo>
                  <a:pt x="15482" y="9372"/>
                  <a:pt x="15456" y="9412"/>
                  <a:pt x="15424" y="9412"/>
                </a:cubicBezTo>
                <a:cubicBezTo>
                  <a:pt x="15393" y="9412"/>
                  <a:pt x="15367" y="9372"/>
                  <a:pt x="15367" y="9323"/>
                </a:cubicBezTo>
                <a:cubicBezTo>
                  <a:pt x="15367" y="9273"/>
                  <a:pt x="15393" y="9234"/>
                  <a:pt x="15424" y="9234"/>
                </a:cubicBezTo>
                <a:close/>
                <a:moveTo>
                  <a:pt x="15248" y="9234"/>
                </a:moveTo>
                <a:cubicBezTo>
                  <a:pt x="15280" y="9234"/>
                  <a:pt x="15306" y="9273"/>
                  <a:pt x="15306" y="9323"/>
                </a:cubicBezTo>
                <a:cubicBezTo>
                  <a:pt x="15306" y="9372"/>
                  <a:pt x="15280" y="9412"/>
                  <a:pt x="15248" y="9412"/>
                </a:cubicBezTo>
                <a:cubicBezTo>
                  <a:pt x="15216" y="9412"/>
                  <a:pt x="15191" y="9372"/>
                  <a:pt x="15191" y="9323"/>
                </a:cubicBezTo>
                <a:cubicBezTo>
                  <a:pt x="15191" y="9273"/>
                  <a:pt x="15216" y="9234"/>
                  <a:pt x="15248" y="9234"/>
                </a:cubicBezTo>
                <a:close/>
                <a:moveTo>
                  <a:pt x="15074" y="9234"/>
                </a:moveTo>
                <a:cubicBezTo>
                  <a:pt x="15106" y="9234"/>
                  <a:pt x="15131" y="9273"/>
                  <a:pt x="15131" y="9323"/>
                </a:cubicBezTo>
                <a:cubicBezTo>
                  <a:pt x="15131" y="9372"/>
                  <a:pt x="15106" y="9412"/>
                  <a:pt x="15074" y="9412"/>
                </a:cubicBezTo>
                <a:cubicBezTo>
                  <a:pt x="15042" y="9412"/>
                  <a:pt x="15017" y="9372"/>
                  <a:pt x="15017" y="9323"/>
                </a:cubicBezTo>
                <a:cubicBezTo>
                  <a:pt x="15017" y="9273"/>
                  <a:pt x="15042" y="9234"/>
                  <a:pt x="15074" y="9234"/>
                </a:cubicBezTo>
                <a:close/>
                <a:moveTo>
                  <a:pt x="14898" y="9234"/>
                </a:moveTo>
                <a:cubicBezTo>
                  <a:pt x="14930" y="9234"/>
                  <a:pt x="14956" y="9273"/>
                  <a:pt x="14956" y="9323"/>
                </a:cubicBezTo>
                <a:cubicBezTo>
                  <a:pt x="14956" y="9372"/>
                  <a:pt x="14930" y="9412"/>
                  <a:pt x="14898" y="9412"/>
                </a:cubicBezTo>
                <a:cubicBezTo>
                  <a:pt x="14867" y="9412"/>
                  <a:pt x="14841" y="9372"/>
                  <a:pt x="14841" y="9323"/>
                </a:cubicBezTo>
                <a:cubicBezTo>
                  <a:pt x="14841" y="9273"/>
                  <a:pt x="14867" y="9234"/>
                  <a:pt x="14898" y="9234"/>
                </a:cubicBezTo>
                <a:close/>
                <a:moveTo>
                  <a:pt x="14725" y="9234"/>
                </a:moveTo>
                <a:cubicBezTo>
                  <a:pt x="14756" y="9234"/>
                  <a:pt x="14782" y="9273"/>
                  <a:pt x="14782" y="9323"/>
                </a:cubicBezTo>
                <a:cubicBezTo>
                  <a:pt x="14782" y="9372"/>
                  <a:pt x="14756" y="9412"/>
                  <a:pt x="14725" y="9412"/>
                </a:cubicBezTo>
                <a:cubicBezTo>
                  <a:pt x="14693" y="9412"/>
                  <a:pt x="14667" y="9372"/>
                  <a:pt x="14667" y="9323"/>
                </a:cubicBezTo>
                <a:cubicBezTo>
                  <a:pt x="14667" y="9273"/>
                  <a:pt x="14693" y="9234"/>
                  <a:pt x="14725" y="9234"/>
                </a:cubicBezTo>
                <a:close/>
                <a:moveTo>
                  <a:pt x="14548" y="9234"/>
                </a:moveTo>
                <a:cubicBezTo>
                  <a:pt x="14580" y="9234"/>
                  <a:pt x="14606" y="9273"/>
                  <a:pt x="14606" y="9323"/>
                </a:cubicBezTo>
                <a:cubicBezTo>
                  <a:pt x="14606" y="9372"/>
                  <a:pt x="14580" y="9412"/>
                  <a:pt x="14548" y="9412"/>
                </a:cubicBezTo>
                <a:cubicBezTo>
                  <a:pt x="14516" y="9412"/>
                  <a:pt x="14491" y="9372"/>
                  <a:pt x="14491" y="9323"/>
                </a:cubicBezTo>
                <a:cubicBezTo>
                  <a:pt x="14491" y="9273"/>
                  <a:pt x="14516" y="9234"/>
                  <a:pt x="14548" y="9234"/>
                </a:cubicBezTo>
                <a:close/>
                <a:moveTo>
                  <a:pt x="14374" y="9234"/>
                </a:moveTo>
                <a:cubicBezTo>
                  <a:pt x="14406" y="9234"/>
                  <a:pt x="14431" y="9273"/>
                  <a:pt x="14431" y="9323"/>
                </a:cubicBezTo>
                <a:cubicBezTo>
                  <a:pt x="14431" y="9372"/>
                  <a:pt x="14406" y="9412"/>
                  <a:pt x="14374" y="9412"/>
                </a:cubicBezTo>
                <a:cubicBezTo>
                  <a:pt x="14342" y="9412"/>
                  <a:pt x="14316" y="9372"/>
                  <a:pt x="14316" y="9323"/>
                </a:cubicBezTo>
                <a:cubicBezTo>
                  <a:pt x="14316" y="9273"/>
                  <a:pt x="14342" y="9234"/>
                  <a:pt x="14374" y="9234"/>
                </a:cubicBezTo>
                <a:close/>
                <a:moveTo>
                  <a:pt x="14199" y="9234"/>
                </a:moveTo>
                <a:cubicBezTo>
                  <a:pt x="14231" y="9234"/>
                  <a:pt x="14257" y="9273"/>
                  <a:pt x="14257" y="9323"/>
                </a:cubicBezTo>
                <a:cubicBezTo>
                  <a:pt x="14257" y="9372"/>
                  <a:pt x="14231" y="9412"/>
                  <a:pt x="14199" y="9412"/>
                </a:cubicBezTo>
                <a:cubicBezTo>
                  <a:pt x="14167" y="9412"/>
                  <a:pt x="14142" y="9372"/>
                  <a:pt x="14142" y="9323"/>
                </a:cubicBezTo>
                <a:cubicBezTo>
                  <a:pt x="14142" y="9273"/>
                  <a:pt x="14167" y="9234"/>
                  <a:pt x="14199" y="9234"/>
                </a:cubicBezTo>
                <a:close/>
                <a:moveTo>
                  <a:pt x="14025" y="9234"/>
                </a:moveTo>
                <a:cubicBezTo>
                  <a:pt x="14057" y="9234"/>
                  <a:pt x="14083" y="9273"/>
                  <a:pt x="14083" y="9323"/>
                </a:cubicBezTo>
                <a:cubicBezTo>
                  <a:pt x="14083" y="9372"/>
                  <a:pt x="14057" y="9412"/>
                  <a:pt x="14025" y="9412"/>
                </a:cubicBezTo>
                <a:cubicBezTo>
                  <a:pt x="13994" y="9412"/>
                  <a:pt x="13968" y="9372"/>
                  <a:pt x="13968" y="9323"/>
                </a:cubicBezTo>
                <a:cubicBezTo>
                  <a:pt x="13968" y="9273"/>
                  <a:pt x="13994" y="9234"/>
                  <a:pt x="14025" y="9234"/>
                </a:cubicBezTo>
                <a:close/>
                <a:moveTo>
                  <a:pt x="13849" y="9234"/>
                </a:moveTo>
                <a:cubicBezTo>
                  <a:pt x="13881" y="9234"/>
                  <a:pt x="13906" y="9273"/>
                  <a:pt x="13906" y="9323"/>
                </a:cubicBezTo>
                <a:cubicBezTo>
                  <a:pt x="13906" y="9372"/>
                  <a:pt x="13881" y="9412"/>
                  <a:pt x="13849" y="9412"/>
                </a:cubicBezTo>
                <a:cubicBezTo>
                  <a:pt x="13817" y="9412"/>
                  <a:pt x="13791" y="9372"/>
                  <a:pt x="13791" y="9323"/>
                </a:cubicBezTo>
                <a:cubicBezTo>
                  <a:pt x="13791" y="9273"/>
                  <a:pt x="13817" y="9234"/>
                  <a:pt x="13849" y="9234"/>
                </a:cubicBezTo>
                <a:close/>
                <a:moveTo>
                  <a:pt x="13675" y="9234"/>
                </a:moveTo>
                <a:cubicBezTo>
                  <a:pt x="13706" y="9234"/>
                  <a:pt x="13732" y="9273"/>
                  <a:pt x="13732" y="9323"/>
                </a:cubicBezTo>
                <a:cubicBezTo>
                  <a:pt x="13732" y="9372"/>
                  <a:pt x="13706" y="9412"/>
                  <a:pt x="13675" y="9412"/>
                </a:cubicBezTo>
                <a:cubicBezTo>
                  <a:pt x="13643" y="9412"/>
                  <a:pt x="13617" y="9372"/>
                  <a:pt x="13617" y="9323"/>
                </a:cubicBezTo>
                <a:cubicBezTo>
                  <a:pt x="13617" y="9273"/>
                  <a:pt x="13643" y="9234"/>
                  <a:pt x="13675" y="9234"/>
                </a:cubicBezTo>
                <a:close/>
                <a:moveTo>
                  <a:pt x="13500" y="9234"/>
                </a:moveTo>
                <a:cubicBezTo>
                  <a:pt x="13532" y="9234"/>
                  <a:pt x="13557" y="9273"/>
                  <a:pt x="13557" y="9323"/>
                </a:cubicBezTo>
                <a:cubicBezTo>
                  <a:pt x="13557" y="9372"/>
                  <a:pt x="13532" y="9412"/>
                  <a:pt x="13500" y="9412"/>
                </a:cubicBezTo>
                <a:cubicBezTo>
                  <a:pt x="13468" y="9412"/>
                  <a:pt x="13443" y="9372"/>
                  <a:pt x="13443" y="9323"/>
                </a:cubicBezTo>
                <a:cubicBezTo>
                  <a:pt x="13443" y="9273"/>
                  <a:pt x="13468" y="9234"/>
                  <a:pt x="13500" y="9234"/>
                </a:cubicBezTo>
                <a:close/>
                <a:moveTo>
                  <a:pt x="13326" y="9234"/>
                </a:moveTo>
                <a:cubicBezTo>
                  <a:pt x="13358" y="9234"/>
                  <a:pt x="13384" y="9273"/>
                  <a:pt x="13384" y="9323"/>
                </a:cubicBezTo>
                <a:cubicBezTo>
                  <a:pt x="13384" y="9372"/>
                  <a:pt x="13358" y="9412"/>
                  <a:pt x="13326" y="9412"/>
                </a:cubicBezTo>
                <a:cubicBezTo>
                  <a:pt x="13294" y="9412"/>
                  <a:pt x="13269" y="9372"/>
                  <a:pt x="13269" y="9323"/>
                </a:cubicBezTo>
                <a:cubicBezTo>
                  <a:pt x="13269" y="9273"/>
                  <a:pt x="13294" y="9234"/>
                  <a:pt x="13326" y="9234"/>
                </a:cubicBezTo>
                <a:close/>
                <a:moveTo>
                  <a:pt x="13150" y="9234"/>
                </a:moveTo>
                <a:cubicBezTo>
                  <a:pt x="13182" y="9234"/>
                  <a:pt x="13207" y="9273"/>
                  <a:pt x="13207" y="9323"/>
                </a:cubicBezTo>
                <a:cubicBezTo>
                  <a:pt x="13207" y="9372"/>
                  <a:pt x="13182" y="9412"/>
                  <a:pt x="13150" y="9412"/>
                </a:cubicBezTo>
                <a:cubicBezTo>
                  <a:pt x="13118" y="9412"/>
                  <a:pt x="13092" y="9372"/>
                  <a:pt x="13092" y="9323"/>
                </a:cubicBezTo>
                <a:cubicBezTo>
                  <a:pt x="13092" y="9273"/>
                  <a:pt x="13118" y="9234"/>
                  <a:pt x="13150" y="9234"/>
                </a:cubicBezTo>
                <a:close/>
                <a:moveTo>
                  <a:pt x="12976" y="9234"/>
                </a:moveTo>
                <a:cubicBezTo>
                  <a:pt x="13008" y="9234"/>
                  <a:pt x="13033" y="9273"/>
                  <a:pt x="13033" y="9323"/>
                </a:cubicBezTo>
                <a:cubicBezTo>
                  <a:pt x="13033" y="9372"/>
                  <a:pt x="13008" y="9412"/>
                  <a:pt x="12976" y="9412"/>
                </a:cubicBezTo>
                <a:cubicBezTo>
                  <a:pt x="12944" y="9412"/>
                  <a:pt x="12918" y="9372"/>
                  <a:pt x="12918" y="9323"/>
                </a:cubicBezTo>
                <a:cubicBezTo>
                  <a:pt x="12918" y="9273"/>
                  <a:pt x="12944" y="9234"/>
                  <a:pt x="12976" y="9234"/>
                </a:cubicBezTo>
                <a:close/>
                <a:moveTo>
                  <a:pt x="12801" y="9234"/>
                </a:moveTo>
                <a:cubicBezTo>
                  <a:pt x="12833" y="9234"/>
                  <a:pt x="12859" y="9273"/>
                  <a:pt x="12859" y="9323"/>
                </a:cubicBezTo>
                <a:cubicBezTo>
                  <a:pt x="12859" y="9372"/>
                  <a:pt x="12833" y="9412"/>
                  <a:pt x="12801" y="9412"/>
                </a:cubicBezTo>
                <a:cubicBezTo>
                  <a:pt x="12769" y="9412"/>
                  <a:pt x="12744" y="9372"/>
                  <a:pt x="12744" y="9323"/>
                </a:cubicBezTo>
                <a:cubicBezTo>
                  <a:pt x="12744" y="9273"/>
                  <a:pt x="12769" y="9234"/>
                  <a:pt x="12801" y="9234"/>
                </a:cubicBezTo>
                <a:close/>
                <a:moveTo>
                  <a:pt x="12627" y="9234"/>
                </a:moveTo>
                <a:cubicBezTo>
                  <a:pt x="12659" y="9234"/>
                  <a:pt x="12684" y="9273"/>
                  <a:pt x="12684" y="9323"/>
                </a:cubicBezTo>
                <a:cubicBezTo>
                  <a:pt x="12684" y="9372"/>
                  <a:pt x="12659" y="9412"/>
                  <a:pt x="12627" y="9412"/>
                </a:cubicBezTo>
                <a:cubicBezTo>
                  <a:pt x="12595" y="9412"/>
                  <a:pt x="12570" y="9372"/>
                  <a:pt x="12570" y="9323"/>
                </a:cubicBezTo>
                <a:cubicBezTo>
                  <a:pt x="12570" y="9273"/>
                  <a:pt x="12595" y="9234"/>
                  <a:pt x="12627" y="9234"/>
                </a:cubicBezTo>
                <a:close/>
                <a:moveTo>
                  <a:pt x="12451" y="9234"/>
                </a:moveTo>
                <a:cubicBezTo>
                  <a:pt x="12483" y="9234"/>
                  <a:pt x="12508" y="9273"/>
                  <a:pt x="12508" y="9323"/>
                </a:cubicBezTo>
                <a:cubicBezTo>
                  <a:pt x="12508" y="9372"/>
                  <a:pt x="12483" y="9412"/>
                  <a:pt x="12451" y="9412"/>
                </a:cubicBezTo>
                <a:cubicBezTo>
                  <a:pt x="12419" y="9412"/>
                  <a:pt x="12393" y="9372"/>
                  <a:pt x="12393" y="9323"/>
                </a:cubicBezTo>
                <a:cubicBezTo>
                  <a:pt x="12393" y="9273"/>
                  <a:pt x="12419" y="9234"/>
                  <a:pt x="12451" y="9234"/>
                </a:cubicBezTo>
                <a:close/>
                <a:moveTo>
                  <a:pt x="12276" y="9234"/>
                </a:moveTo>
                <a:cubicBezTo>
                  <a:pt x="12308" y="9234"/>
                  <a:pt x="12334" y="9273"/>
                  <a:pt x="12334" y="9323"/>
                </a:cubicBezTo>
                <a:cubicBezTo>
                  <a:pt x="12334" y="9372"/>
                  <a:pt x="12308" y="9412"/>
                  <a:pt x="12276" y="9412"/>
                </a:cubicBezTo>
                <a:cubicBezTo>
                  <a:pt x="12245" y="9412"/>
                  <a:pt x="12219" y="9372"/>
                  <a:pt x="12219" y="9323"/>
                </a:cubicBezTo>
                <a:cubicBezTo>
                  <a:pt x="12219" y="9273"/>
                  <a:pt x="12245" y="9234"/>
                  <a:pt x="12276" y="9234"/>
                </a:cubicBezTo>
                <a:close/>
                <a:moveTo>
                  <a:pt x="12101" y="9234"/>
                </a:moveTo>
                <a:cubicBezTo>
                  <a:pt x="12133" y="9234"/>
                  <a:pt x="12158" y="9273"/>
                  <a:pt x="12158" y="9323"/>
                </a:cubicBezTo>
                <a:cubicBezTo>
                  <a:pt x="12158" y="9372"/>
                  <a:pt x="12133" y="9412"/>
                  <a:pt x="12101" y="9412"/>
                </a:cubicBezTo>
                <a:cubicBezTo>
                  <a:pt x="12069" y="9412"/>
                  <a:pt x="12043" y="9372"/>
                  <a:pt x="12043" y="9323"/>
                </a:cubicBezTo>
                <a:cubicBezTo>
                  <a:pt x="12043" y="9273"/>
                  <a:pt x="12069" y="9234"/>
                  <a:pt x="12101" y="9234"/>
                </a:cubicBezTo>
                <a:close/>
                <a:moveTo>
                  <a:pt x="11927" y="9234"/>
                </a:moveTo>
                <a:cubicBezTo>
                  <a:pt x="11959" y="9234"/>
                  <a:pt x="11985" y="9273"/>
                  <a:pt x="11985" y="9323"/>
                </a:cubicBezTo>
                <a:cubicBezTo>
                  <a:pt x="11985" y="9372"/>
                  <a:pt x="11959" y="9412"/>
                  <a:pt x="11927" y="9412"/>
                </a:cubicBezTo>
                <a:cubicBezTo>
                  <a:pt x="11895" y="9412"/>
                  <a:pt x="11870" y="9372"/>
                  <a:pt x="11870" y="9323"/>
                </a:cubicBezTo>
                <a:cubicBezTo>
                  <a:pt x="11870" y="9273"/>
                  <a:pt x="11895" y="9234"/>
                  <a:pt x="11927" y="9234"/>
                </a:cubicBezTo>
                <a:close/>
                <a:moveTo>
                  <a:pt x="11751" y="9234"/>
                </a:moveTo>
                <a:cubicBezTo>
                  <a:pt x="11782" y="9234"/>
                  <a:pt x="11808" y="9273"/>
                  <a:pt x="11808" y="9323"/>
                </a:cubicBezTo>
                <a:cubicBezTo>
                  <a:pt x="11808" y="9372"/>
                  <a:pt x="11782" y="9412"/>
                  <a:pt x="11751" y="9412"/>
                </a:cubicBezTo>
                <a:cubicBezTo>
                  <a:pt x="11719" y="9412"/>
                  <a:pt x="11693" y="9372"/>
                  <a:pt x="11693" y="9323"/>
                </a:cubicBezTo>
                <a:cubicBezTo>
                  <a:pt x="11693" y="9273"/>
                  <a:pt x="11719" y="9234"/>
                  <a:pt x="11751" y="9234"/>
                </a:cubicBezTo>
                <a:close/>
                <a:moveTo>
                  <a:pt x="11577" y="9234"/>
                </a:moveTo>
                <a:cubicBezTo>
                  <a:pt x="11608" y="9234"/>
                  <a:pt x="11634" y="9273"/>
                  <a:pt x="11634" y="9323"/>
                </a:cubicBezTo>
                <a:cubicBezTo>
                  <a:pt x="11634" y="9372"/>
                  <a:pt x="11608" y="9412"/>
                  <a:pt x="11577" y="9412"/>
                </a:cubicBezTo>
                <a:cubicBezTo>
                  <a:pt x="11545" y="9412"/>
                  <a:pt x="11519" y="9372"/>
                  <a:pt x="11519" y="9323"/>
                </a:cubicBezTo>
                <a:cubicBezTo>
                  <a:pt x="11519" y="9273"/>
                  <a:pt x="11545" y="9234"/>
                  <a:pt x="11577" y="9234"/>
                </a:cubicBezTo>
                <a:close/>
                <a:moveTo>
                  <a:pt x="11402" y="9234"/>
                </a:moveTo>
                <a:cubicBezTo>
                  <a:pt x="11434" y="9234"/>
                  <a:pt x="11459" y="9273"/>
                  <a:pt x="11459" y="9323"/>
                </a:cubicBezTo>
                <a:cubicBezTo>
                  <a:pt x="11459" y="9372"/>
                  <a:pt x="11434" y="9412"/>
                  <a:pt x="11402" y="9412"/>
                </a:cubicBezTo>
                <a:cubicBezTo>
                  <a:pt x="11370" y="9412"/>
                  <a:pt x="11345" y="9372"/>
                  <a:pt x="11345" y="9323"/>
                </a:cubicBezTo>
                <a:cubicBezTo>
                  <a:pt x="11345" y="9273"/>
                  <a:pt x="11370" y="9234"/>
                  <a:pt x="11402" y="9234"/>
                </a:cubicBezTo>
                <a:close/>
                <a:moveTo>
                  <a:pt x="11228" y="9234"/>
                </a:moveTo>
                <a:cubicBezTo>
                  <a:pt x="11259" y="9234"/>
                  <a:pt x="11285" y="9273"/>
                  <a:pt x="11285" y="9323"/>
                </a:cubicBezTo>
                <a:cubicBezTo>
                  <a:pt x="11285" y="9372"/>
                  <a:pt x="11259" y="9412"/>
                  <a:pt x="11228" y="9412"/>
                </a:cubicBezTo>
                <a:cubicBezTo>
                  <a:pt x="11196" y="9412"/>
                  <a:pt x="11170" y="9372"/>
                  <a:pt x="11170" y="9323"/>
                </a:cubicBezTo>
                <a:cubicBezTo>
                  <a:pt x="11170" y="9273"/>
                  <a:pt x="11196" y="9234"/>
                  <a:pt x="11228" y="9234"/>
                </a:cubicBezTo>
                <a:close/>
                <a:moveTo>
                  <a:pt x="10721" y="9232"/>
                </a:moveTo>
                <a:cubicBezTo>
                  <a:pt x="10753" y="9232"/>
                  <a:pt x="10779" y="9272"/>
                  <a:pt x="10779" y="9321"/>
                </a:cubicBezTo>
                <a:cubicBezTo>
                  <a:pt x="10779" y="9371"/>
                  <a:pt x="10753" y="9411"/>
                  <a:pt x="10721" y="9411"/>
                </a:cubicBezTo>
                <a:cubicBezTo>
                  <a:pt x="10690" y="9411"/>
                  <a:pt x="10664" y="9371"/>
                  <a:pt x="10664" y="9321"/>
                </a:cubicBezTo>
                <a:cubicBezTo>
                  <a:pt x="10664" y="9272"/>
                  <a:pt x="10690" y="9232"/>
                  <a:pt x="10721" y="9232"/>
                </a:cubicBezTo>
                <a:close/>
                <a:moveTo>
                  <a:pt x="10022" y="9232"/>
                </a:moveTo>
                <a:cubicBezTo>
                  <a:pt x="10054" y="9232"/>
                  <a:pt x="10080" y="9272"/>
                  <a:pt x="10080" y="9321"/>
                </a:cubicBezTo>
                <a:cubicBezTo>
                  <a:pt x="10080" y="9371"/>
                  <a:pt x="10054" y="9411"/>
                  <a:pt x="10022" y="9411"/>
                </a:cubicBezTo>
                <a:cubicBezTo>
                  <a:pt x="9990" y="9411"/>
                  <a:pt x="9965" y="9371"/>
                  <a:pt x="9965" y="9321"/>
                </a:cubicBezTo>
                <a:cubicBezTo>
                  <a:pt x="9965" y="9272"/>
                  <a:pt x="9990" y="9232"/>
                  <a:pt x="10022" y="9232"/>
                </a:cubicBezTo>
                <a:close/>
                <a:moveTo>
                  <a:pt x="9848" y="9232"/>
                </a:moveTo>
                <a:cubicBezTo>
                  <a:pt x="9880" y="9232"/>
                  <a:pt x="9906" y="9272"/>
                  <a:pt x="9906" y="9321"/>
                </a:cubicBezTo>
                <a:cubicBezTo>
                  <a:pt x="9906" y="9371"/>
                  <a:pt x="9880" y="9411"/>
                  <a:pt x="9848" y="9411"/>
                </a:cubicBezTo>
                <a:cubicBezTo>
                  <a:pt x="9816" y="9411"/>
                  <a:pt x="9791" y="9371"/>
                  <a:pt x="9791" y="9321"/>
                </a:cubicBezTo>
                <a:cubicBezTo>
                  <a:pt x="9791" y="9272"/>
                  <a:pt x="9816" y="9232"/>
                  <a:pt x="9848" y="9232"/>
                </a:cubicBezTo>
                <a:close/>
                <a:moveTo>
                  <a:pt x="9672" y="9232"/>
                </a:moveTo>
                <a:cubicBezTo>
                  <a:pt x="9703" y="9232"/>
                  <a:pt x="9729" y="9272"/>
                  <a:pt x="9729" y="9321"/>
                </a:cubicBezTo>
                <a:cubicBezTo>
                  <a:pt x="9729" y="9371"/>
                  <a:pt x="9703" y="9411"/>
                  <a:pt x="9672" y="9411"/>
                </a:cubicBezTo>
                <a:cubicBezTo>
                  <a:pt x="9640" y="9411"/>
                  <a:pt x="9614" y="9371"/>
                  <a:pt x="9614" y="9321"/>
                </a:cubicBezTo>
                <a:cubicBezTo>
                  <a:pt x="9614" y="9272"/>
                  <a:pt x="9640" y="9232"/>
                  <a:pt x="9672" y="9232"/>
                </a:cubicBezTo>
                <a:close/>
                <a:moveTo>
                  <a:pt x="6700" y="9232"/>
                </a:moveTo>
                <a:cubicBezTo>
                  <a:pt x="6732" y="9232"/>
                  <a:pt x="6758" y="9272"/>
                  <a:pt x="6758" y="9321"/>
                </a:cubicBezTo>
                <a:cubicBezTo>
                  <a:pt x="6758" y="9371"/>
                  <a:pt x="6732" y="9411"/>
                  <a:pt x="6700" y="9411"/>
                </a:cubicBezTo>
                <a:cubicBezTo>
                  <a:pt x="6669" y="9411"/>
                  <a:pt x="6643" y="9371"/>
                  <a:pt x="6643" y="9321"/>
                </a:cubicBezTo>
                <a:cubicBezTo>
                  <a:pt x="6643" y="9272"/>
                  <a:pt x="6669" y="9232"/>
                  <a:pt x="6700" y="9232"/>
                </a:cubicBezTo>
                <a:close/>
                <a:moveTo>
                  <a:pt x="6525" y="9232"/>
                </a:moveTo>
                <a:cubicBezTo>
                  <a:pt x="6557" y="9232"/>
                  <a:pt x="6582" y="9272"/>
                  <a:pt x="6582" y="9321"/>
                </a:cubicBezTo>
                <a:cubicBezTo>
                  <a:pt x="6582" y="9371"/>
                  <a:pt x="6557" y="9411"/>
                  <a:pt x="6525" y="9411"/>
                </a:cubicBezTo>
                <a:cubicBezTo>
                  <a:pt x="6493" y="9411"/>
                  <a:pt x="6467" y="9371"/>
                  <a:pt x="6467" y="9321"/>
                </a:cubicBezTo>
                <a:cubicBezTo>
                  <a:pt x="6467" y="9272"/>
                  <a:pt x="6493" y="9232"/>
                  <a:pt x="6525" y="9232"/>
                </a:cubicBezTo>
                <a:close/>
                <a:moveTo>
                  <a:pt x="6351" y="9232"/>
                </a:moveTo>
                <a:cubicBezTo>
                  <a:pt x="6382" y="9232"/>
                  <a:pt x="6408" y="9272"/>
                  <a:pt x="6408" y="9321"/>
                </a:cubicBezTo>
                <a:cubicBezTo>
                  <a:pt x="6408" y="9371"/>
                  <a:pt x="6382" y="9411"/>
                  <a:pt x="6351" y="9411"/>
                </a:cubicBezTo>
                <a:cubicBezTo>
                  <a:pt x="6319" y="9411"/>
                  <a:pt x="6293" y="9371"/>
                  <a:pt x="6293" y="9321"/>
                </a:cubicBezTo>
                <a:cubicBezTo>
                  <a:pt x="6293" y="9272"/>
                  <a:pt x="6319" y="9232"/>
                  <a:pt x="6351" y="9232"/>
                </a:cubicBezTo>
                <a:close/>
                <a:moveTo>
                  <a:pt x="6174" y="9232"/>
                </a:moveTo>
                <a:cubicBezTo>
                  <a:pt x="6206" y="9232"/>
                  <a:pt x="6232" y="9272"/>
                  <a:pt x="6232" y="9321"/>
                </a:cubicBezTo>
                <a:cubicBezTo>
                  <a:pt x="6232" y="9371"/>
                  <a:pt x="6206" y="9411"/>
                  <a:pt x="6174" y="9411"/>
                </a:cubicBezTo>
                <a:cubicBezTo>
                  <a:pt x="6143" y="9411"/>
                  <a:pt x="6117" y="9371"/>
                  <a:pt x="6117" y="9321"/>
                </a:cubicBezTo>
                <a:cubicBezTo>
                  <a:pt x="6117" y="9272"/>
                  <a:pt x="6143" y="9232"/>
                  <a:pt x="6174" y="9232"/>
                </a:cubicBezTo>
                <a:close/>
                <a:moveTo>
                  <a:pt x="6000" y="9232"/>
                </a:moveTo>
                <a:cubicBezTo>
                  <a:pt x="6032" y="9232"/>
                  <a:pt x="6058" y="9272"/>
                  <a:pt x="6058" y="9321"/>
                </a:cubicBezTo>
                <a:cubicBezTo>
                  <a:pt x="6058" y="9371"/>
                  <a:pt x="6032" y="9411"/>
                  <a:pt x="6000" y="9411"/>
                </a:cubicBezTo>
                <a:cubicBezTo>
                  <a:pt x="5969" y="9411"/>
                  <a:pt x="5943" y="9371"/>
                  <a:pt x="5943" y="9321"/>
                </a:cubicBezTo>
                <a:cubicBezTo>
                  <a:pt x="5943" y="9272"/>
                  <a:pt x="5969" y="9232"/>
                  <a:pt x="6000" y="9232"/>
                </a:cubicBezTo>
                <a:close/>
                <a:moveTo>
                  <a:pt x="5826" y="9232"/>
                </a:moveTo>
                <a:cubicBezTo>
                  <a:pt x="5857" y="9232"/>
                  <a:pt x="5883" y="9272"/>
                  <a:pt x="5883" y="9321"/>
                </a:cubicBezTo>
                <a:cubicBezTo>
                  <a:pt x="5883" y="9371"/>
                  <a:pt x="5857" y="9411"/>
                  <a:pt x="5826" y="9411"/>
                </a:cubicBezTo>
                <a:cubicBezTo>
                  <a:pt x="5794" y="9411"/>
                  <a:pt x="5768" y="9371"/>
                  <a:pt x="5768" y="9321"/>
                </a:cubicBezTo>
                <a:cubicBezTo>
                  <a:pt x="5768" y="9272"/>
                  <a:pt x="5794" y="9232"/>
                  <a:pt x="5826" y="9232"/>
                </a:cubicBezTo>
                <a:close/>
                <a:moveTo>
                  <a:pt x="5652" y="9232"/>
                </a:moveTo>
                <a:cubicBezTo>
                  <a:pt x="5683" y="9232"/>
                  <a:pt x="5709" y="9272"/>
                  <a:pt x="5709" y="9321"/>
                </a:cubicBezTo>
                <a:cubicBezTo>
                  <a:pt x="5709" y="9371"/>
                  <a:pt x="5683" y="9411"/>
                  <a:pt x="5652" y="9411"/>
                </a:cubicBezTo>
                <a:cubicBezTo>
                  <a:pt x="5620" y="9411"/>
                  <a:pt x="5594" y="9371"/>
                  <a:pt x="5594" y="9321"/>
                </a:cubicBezTo>
                <a:cubicBezTo>
                  <a:pt x="5594" y="9272"/>
                  <a:pt x="5620" y="9232"/>
                  <a:pt x="5652" y="9232"/>
                </a:cubicBezTo>
                <a:close/>
                <a:moveTo>
                  <a:pt x="5475" y="9232"/>
                </a:moveTo>
                <a:cubicBezTo>
                  <a:pt x="5507" y="9232"/>
                  <a:pt x="5533" y="9272"/>
                  <a:pt x="5533" y="9321"/>
                </a:cubicBezTo>
                <a:cubicBezTo>
                  <a:pt x="5533" y="9371"/>
                  <a:pt x="5507" y="9411"/>
                  <a:pt x="5475" y="9411"/>
                </a:cubicBezTo>
                <a:cubicBezTo>
                  <a:pt x="5443" y="9411"/>
                  <a:pt x="5418" y="9371"/>
                  <a:pt x="5418" y="9321"/>
                </a:cubicBezTo>
                <a:cubicBezTo>
                  <a:pt x="5418" y="9272"/>
                  <a:pt x="5443" y="9232"/>
                  <a:pt x="5475" y="9232"/>
                </a:cubicBezTo>
                <a:close/>
                <a:moveTo>
                  <a:pt x="5126" y="9232"/>
                </a:moveTo>
                <a:cubicBezTo>
                  <a:pt x="5158" y="9232"/>
                  <a:pt x="5184" y="9272"/>
                  <a:pt x="5184" y="9321"/>
                </a:cubicBezTo>
                <a:cubicBezTo>
                  <a:pt x="5184" y="9371"/>
                  <a:pt x="5158" y="9411"/>
                  <a:pt x="5126" y="9411"/>
                </a:cubicBezTo>
                <a:cubicBezTo>
                  <a:pt x="5095" y="9411"/>
                  <a:pt x="5069" y="9371"/>
                  <a:pt x="5069" y="9321"/>
                </a:cubicBezTo>
                <a:cubicBezTo>
                  <a:pt x="5069" y="9272"/>
                  <a:pt x="5095" y="9232"/>
                  <a:pt x="5126" y="9232"/>
                </a:cubicBezTo>
                <a:close/>
                <a:moveTo>
                  <a:pt x="4953" y="9232"/>
                </a:moveTo>
                <a:cubicBezTo>
                  <a:pt x="4984" y="9232"/>
                  <a:pt x="5010" y="9272"/>
                  <a:pt x="5010" y="9321"/>
                </a:cubicBezTo>
                <a:cubicBezTo>
                  <a:pt x="5010" y="9371"/>
                  <a:pt x="4984" y="9411"/>
                  <a:pt x="4953" y="9411"/>
                </a:cubicBezTo>
                <a:cubicBezTo>
                  <a:pt x="4921" y="9411"/>
                  <a:pt x="4895" y="9371"/>
                  <a:pt x="4895" y="9321"/>
                </a:cubicBezTo>
                <a:cubicBezTo>
                  <a:pt x="4895" y="9272"/>
                  <a:pt x="4921" y="9232"/>
                  <a:pt x="4953" y="9232"/>
                </a:cubicBezTo>
                <a:close/>
                <a:moveTo>
                  <a:pt x="4776" y="9232"/>
                </a:moveTo>
                <a:cubicBezTo>
                  <a:pt x="4808" y="9232"/>
                  <a:pt x="4833" y="9272"/>
                  <a:pt x="4833" y="9321"/>
                </a:cubicBezTo>
                <a:cubicBezTo>
                  <a:pt x="4833" y="9371"/>
                  <a:pt x="4808" y="9411"/>
                  <a:pt x="4776" y="9411"/>
                </a:cubicBezTo>
                <a:cubicBezTo>
                  <a:pt x="4744" y="9411"/>
                  <a:pt x="4719" y="9371"/>
                  <a:pt x="4719" y="9321"/>
                </a:cubicBezTo>
                <a:cubicBezTo>
                  <a:pt x="4719" y="9272"/>
                  <a:pt x="4744" y="9232"/>
                  <a:pt x="4776" y="9232"/>
                </a:cubicBezTo>
                <a:close/>
                <a:moveTo>
                  <a:pt x="4602" y="9232"/>
                </a:moveTo>
                <a:cubicBezTo>
                  <a:pt x="4634" y="9232"/>
                  <a:pt x="4659" y="9272"/>
                  <a:pt x="4659" y="9321"/>
                </a:cubicBezTo>
                <a:cubicBezTo>
                  <a:pt x="4659" y="9371"/>
                  <a:pt x="4634" y="9411"/>
                  <a:pt x="4602" y="9411"/>
                </a:cubicBezTo>
                <a:cubicBezTo>
                  <a:pt x="4570" y="9411"/>
                  <a:pt x="4545" y="9371"/>
                  <a:pt x="4545" y="9321"/>
                </a:cubicBezTo>
                <a:cubicBezTo>
                  <a:pt x="4545" y="9272"/>
                  <a:pt x="4570" y="9232"/>
                  <a:pt x="4602" y="9232"/>
                </a:cubicBezTo>
                <a:close/>
                <a:moveTo>
                  <a:pt x="4427" y="9232"/>
                </a:moveTo>
                <a:cubicBezTo>
                  <a:pt x="4459" y="9232"/>
                  <a:pt x="4485" y="9272"/>
                  <a:pt x="4485" y="9321"/>
                </a:cubicBezTo>
                <a:cubicBezTo>
                  <a:pt x="4485" y="9371"/>
                  <a:pt x="4459" y="9411"/>
                  <a:pt x="4427" y="9411"/>
                </a:cubicBezTo>
                <a:cubicBezTo>
                  <a:pt x="4396" y="9411"/>
                  <a:pt x="4370" y="9371"/>
                  <a:pt x="4370" y="9321"/>
                </a:cubicBezTo>
                <a:cubicBezTo>
                  <a:pt x="4370" y="9272"/>
                  <a:pt x="4396" y="9232"/>
                  <a:pt x="4427" y="9232"/>
                </a:cubicBezTo>
                <a:close/>
                <a:moveTo>
                  <a:pt x="4253" y="9232"/>
                </a:moveTo>
                <a:cubicBezTo>
                  <a:pt x="4285" y="9232"/>
                  <a:pt x="4311" y="9272"/>
                  <a:pt x="4311" y="9321"/>
                </a:cubicBezTo>
                <a:cubicBezTo>
                  <a:pt x="4311" y="9371"/>
                  <a:pt x="4285" y="9411"/>
                  <a:pt x="4253" y="9411"/>
                </a:cubicBezTo>
                <a:cubicBezTo>
                  <a:pt x="4222" y="9411"/>
                  <a:pt x="4196" y="9371"/>
                  <a:pt x="4196" y="9321"/>
                </a:cubicBezTo>
                <a:cubicBezTo>
                  <a:pt x="4196" y="9272"/>
                  <a:pt x="4222" y="9232"/>
                  <a:pt x="4253" y="9232"/>
                </a:cubicBezTo>
                <a:close/>
                <a:moveTo>
                  <a:pt x="4077" y="9232"/>
                </a:moveTo>
                <a:cubicBezTo>
                  <a:pt x="4109" y="9232"/>
                  <a:pt x="4135" y="9272"/>
                  <a:pt x="4135" y="9321"/>
                </a:cubicBezTo>
                <a:cubicBezTo>
                  <a:pt x="4135" y="9371"/>
                  <a:pt x="4109" y="9411"/>
                  <a:pt x="4077" y="9411"/>
                </a:cubicBezTo>
                <a:cubicBezTo>
                  <a:pt x="4045" y="9411"/>
                  <a:pt x="4020" y="9371"/>
                  <a:pt x="4020" y="9321"/>
                </a:cubicBezTo>
                <a:cubicBezTo>
                  <a:pt x="4020" y="9272"/>
                  <a:pt x="4045" y="9232"/>
                  <a:pt x="4077" y="9232"/>
                </a:cubicBezTo>
                <a:close/>
                <a:moveTo>
                  <a:pt x="3903" y="9232"/>
                </a:moveTo>
                <a:cubicBezTo>
                  <a:pt x="3935" y="9232"/>
                  <a:pt x="3960" y="9272"/>
                  <a:pt x="3960" y="9321"/>
                </a:cubicBezTo>
                <a:cubicBezTo>
                  <a:pt x="3960" y="9371"/>
                  <a:pt x="3935" y="9411"/>
                  <a:pt x="3903" y="9411"/>
                </a:cubicBezTo>
                <a:cubicBezTo>
                  <a:pt x="3871" y="9411"/>
                  <a:pt x="3846" y="9371"/>
                  <a:pt x="3846" y="9321"/>
                </a:cubicBezTo>
                <a:cubicBezTo>
                  <a:pt x="3846" y="9272"/>
                  <a:pt x="3871" y="9232"/>
                  <a:pt x="3903" y="9232"/>
                </a:cubicBezTo>
                <a:close/>
                <a:moveTo>
                  <a:pt x="3727" y="9232"/>
                </a:moveTo>
                <a:cubicBezTo>
                  <a:pt x="3759" y="9232"/>
                  <a:pt x="3785" y="9272"/>
                  <a:pt x="3785" y="9321"/>
                </a:cubicBezTo>
                <a:cubicBezTo>
                  <a:pt x="3785" y="9371"/>
                  <a:pt x="3759" y="9411"/>
                  <a:pt x="3727" y="9411"/>
                </a:cubicBezTo>
                <a:cubicBezTo>
                  <a:pt x="3696" y="9411"/>
                  <a:pt x="3670" y="9371"/>
                  <a:pt x="3670" y="9321"/>
                </a:cubicBezTo>
                <a:cubicBezTo>
                  <a:pt x="3670" y="9272"/>
                  <a:pt x="3696" y="9232"/>
                  <a:pt x="3727" y="9232"/>
                </a:cubicBezTo>
                <a:close/>
                <a:moveTo>
                  <a:pt x="3553" y="9232"/>
                </a:moveTo>
                <a:cubicBezTo>
                  <a:pt x="3585" y="9232"/>
                  <a:pt x="3611" y="9272"/>
                  <a:pt x="3611" y="9321"/>
                </a:cubicBezTo>
                <a:cubicBezTo>
                  <a:pt x="3611" y="9371"/>
                  <a:pt x="3585" y="9411"/>
                  <a:pt x="3553" y="9411"/>
                </a:cubicBezTo>
                <a:cubicBezTo>
                  <a:pt x="3522" y="9411"/>
                  <a:pt x="3496" y="9371"/>
                  <a:pt x="3496" y="9321"/>
                </a:cubicBezTo>
                <a:cubicBezTo>
                  <a:pt x="3496" y="9272"/>
                  <a:pt x="3522" y="9232"/>
                  <a:pt x="3553" y="9232"/>
                </a:cubicBezTo>
                <a:close/>
                <a:moveTo>
                  <a:pt x="3377" y="9232"/>
                </a:moveTo>
                <a:cubicBezTo>
                  <a:pt x="3409" y="9232"/>
                  <a:pt x="3434" y="9272"/>
                  <a:pt x="3434" y="9321"/>
                </a:cubicBezTo>
                <a:cubicBezTo>
                  <a:pt x="3434" y="9371"/>
                  <a:pt x="3409" y="9411"/>
                  <a:pt x="3377" y="9411"/>
                </a:cubicBezTo>
                <a:cubicBezTo>
                  <a:pt x="3345" y="9411"/>
                  <a:pt x="3319" y="9371"/>
                  <a:pt x="3319" y="9321"/>
                </a:cubicBezTo>
                <a:cubicBezTo>
                  <a:pt x="3319" y="9272"/>
                  <a:pt x="3345" y="9232"/>
                  <a:pt x="3377" y="9232"/>
                </a:cubicBezTo>
                <a:close/>
                <a:moveTo>
                  <a:pt x="3203" y="9232"/>
                </a:moveTo>
                <a:cubicBezTo>
                  <a:pt x="3235" y="9232"/>
                  <a:pt x="3260" y="9272"/>
                  <a:pt x="3260" y="9321"/>
                </a:cubicBezTo>
                <a:cubicBezTo>
                  <a:pt x="3260" y="9371"/>
                  <a:pt x="3235" y="9411"/>
                  <a:pt x="3203" y="9411"/>
                </a:cubicBezTo>
                <a:cubicBezTo>
                  <a:pt x="3171" y="9411"/>
                  <a:pt x="3145" y="9371"/>
                  <a:pt x="3145" y="9321"/>
                </a:cubicBezTo>
                <a:cubicBezTo>
                  <a:pt x="3145" y="9272"/>
                  <a:pt x="3171" y="9232"/>
                  <a:pt x="3203" y="9232"/>
                </a:cubicBezTo>
                <a:close/>
                <a:moveTo>
                  <a:pt x="3028" y="9232"/>
                </a:moveTo>
                <a:cubicBezTo>
                  <a:pt x="3060" y="9232"/>
                  <a:pt x="3086" y="9272"/>
                  <a:pt x="3086" y="9321"/>
                </a:cubicBezTo>
                <a:cubicBezTo>
                  <a:pt x="3086" y="9371"/>
                  <a:pt x="3060" y="9411"/>
                  <a:pt x="3028" y="9411"/>
                </a:cubicBezTo>
                <a:cubicBezTo>
                  <a:pt x="2996" y="9411"/>
                  <a:pt x="2971" y="9371"/>
                  <a:pt x="2971" y="9321"/>
                </a:cubicBezTo>
                <a:cubicBezTo>
                  <a:pt x="2971" y="9272"/>
                  <a:pt x="2996" y="9232"/>
                  <a:pt x="3028" y="9232"/>
                </a:cubicBezTo>
                <a:close/>
                <a:moveTo>
                  <a:pt x="2854" y="9232"/>
                </a:moveTo>
                <a:cubicBezTo>
                  <a:pt x="2886" y="9232"/>
                  <a:pt x="2912" y="9272"/>
                  <a:pt x="2912" y="9321"/>
                </a:cubicBezTo>
                <a:cubicBezTo>
                  <a:pt x="2912" y="9371"/>
                  <a:pt x="2886" y="9411"/>
                  <a:pt x="2854" y="9411"/>
                </a:cubicBezTo>
                <a:cubicBezTo>
                  <a:pt x="2822" y="9411"/>
                  <a:pt x="2797" y="9371"/>
                  <a:pt x="2797" y="9321"/>
                </a:cubicBezTo>
                <a:cubicBezTo>
                  <a:pt x="2797" y="9272"/>
                  <a:pt x="2822" y="9232"/>
                  <a:pt x="2854" y="9232"/>
                </a:cubicBezTo>
                <a:close/>
                <a:moveTo>
                  <a:pt x="2678" y="9232"/>
                </a:moveTo>
                <a:cubicBezTo>
                  <a:pt x="2710" y="9232"/>
                  <a:pt x="2735" y="9272"/>
                  <a:pt x="2735" y="9321"/>
                </a:cubicBezTo>
                <a:cubicBezTo>
                  <a:pt x="2735" y="9371"/>
                  <a:pt x="2710" y="9411"/>
                  <a:pt x="2678" y="9411"/>
                </a:cubicBezTo>
                <a:cubicBezTo>
                  <a:pt x="2646" y="9411"/>
                  <a:pt x="2621" y="9371"/>
                  <a:pt x="2621" y="9321"/>
                </a:cubicBezTo>
                <a:cubicBezTo>
                  <a:pt x="2621" y="9272"/>
                  <a:pt x="2646" y="9232"/>
                  <a:pt x="2678" y="9232"/>
                </a:cubicBezTo>
                <a:close/>
                <a:moveTo>
                  <a:pt x="2504" y="9232"/>
                </a:moveTo>
                <a:cubicBezTo>
                  <a:pt x="2536" y="9232"/>
                  <a:pt x="2561" y="9272"/>
                  <a:pt x="2561" y="9321"/>
                </a:cubicBezTo>
                <a:cubicBezTo>
                  <a:pt x="2561" y="9371"/>
                  <a:pt x="2536" y="9411"/>
                  <a:pt x="2504" y="9411"/>
                </a:cubicBezTo>
                <a:cubicBezTo>
                  <a:pt x="2472" y="9411"/>
                  <a:pt x="2447" y="9371"/>
                  <a:pt x="2447" y="9321"/>
                </a:cubicBezTo>
                <a:cubicBezTo>
                  <a:pt x="2447" y="9272"/>
                  <a:pt x="2472" y="9232"/>
                  <a:pt x="2504" y="9232"/>
                </a:cubicBezTo>
                <a:close/>
                <a:moveTo>
                  <a:pt x="2329" y="9232"/>
                </a:moveTo>
                <a:cubicBezTo>
                  <a:pt x="2361" y="9232"/>
                  <a:pt x="2386" y="9272"/>
                  <a:pt x="2386" y="9321"/>
                </a:cubicBezTo>
                <a:cubicBezTo>
                  <a:pt x="2386" y="9371"/>
                  <a:pt x="2361" y="9411"/>
                  <a:pt x="2329" y="9411"/>
                </a:cubicBezTo>
                <a:cubicBezTo>
                  <a:pt x="2297" y="9411"/>
                  <a:pt x="2272" y="9371"/>
                  <a:pt x="2272" y="9321"/>
                </a:cubicBezTo>
                <a:cubicBezTo>
                  <a:pt x="2272" y="9272"/>
                  <a:pt x="2297" y="9232"/>
                  <a:pt x="2329" y="9232"/>
                </a:cubicBezTo>
                <a:close/>
                <a:moveTo>
                  <a:pt x="231" y="9232"/>
                </a:moveTo>
                <a:cubicBezTo>
                  <a:pt x="263" y="9232"/>
                  <a:pt x="288" y="9272"/>
                  <a:pt x="288" y="9321"/>
                </a:cubicBezTo>
                <a:cubicBezTo>
                  <a:pt x="288" y="9371"/>
                  <a:pt x="263" y="9411"/>
                  <a:pt x="231" y="9411"/>
                </a:cubicBezTo>
                <a:cubicBezTo>
                  <a:pt x="199" y="9411"/>
                  <a:pt x="173" y="9371"/>
                  <a:pt x="173" y="9321"/>
                </a:cubicBezTo>
                <a:cubicBezTo>
                  <a:pt x="173" y="9272"/>
                  <a:pt x="199" y="9232"/>
                  <a:pt x="231" y="9232"/>
                </a:cubicBezTo>
                <a:close/>
                <a:moveTo>
                  <a:pt x="19969" y="8961"/>
                </a:moveTo>
                <a:cubicBezTo>
                  <a:pt x="20000" y="8961"/>
                  <a:pt x="20026" y="9001"/>
                  <a:pt x="20026" y="9050"/>
                </a:cubicBezTo>
                <a:cubicBezTo>
                  <a:pt x="20026" y="9099"/>
                  <a:pt x="20000" y="9139"/>
                  <a:pt x="19969" y="9139"/>
                </a:cubicBezTo>
                <a:cubicBezTo>
                  <a:pt x="19937" y="9139"/>
                  <a:pt x="19911" y="9099"/>
                  <a:pt x="19911" y="9050"/>
                </a:cubicBezTo>
                <a:cubicBezTo>
                  <a:pt x="19911" y="9001"/>
                  <a:pt x="19937" y="8961"/>
                  <a:pt x="19969" y="8961"/>
                </a:cubicBezTo>
                <a:close/>
                <a:moveTo>
                  <a:pt x="19794" y="8961"/>
                </a:moveTo>
                <a:cubicBezTo>
                  <a:pt x="19826" y="8961"/>
                  <a:pt x="19851" y="9001"/>
                  <a:pt x="19851" y="9050"/>
                </a:cubicBezTo>
                <a:cubicBezTo>
                  <a:pt x="19851" y="9099"/>
                  <a:pt x="19826" y="9139"/>
                  <a:pt x="19794" y="9139"/>
                </a:cubicBezTo>
                <a:cubicBezTo>
                  <a:pt x="19762" y="9139"/>
                  <a:pt x="19737" y="9099"/>
                  <a:pt x="19737" y="9050"/>
                </a:cubicBezTo>
                <a:cubicBezTo>
                  <a:pt x="19737" y="9001"/>
                  <a:pt x="19762" y="8961"/>
                  <a:pt x="19794" y="8961"/>
                </a:cubicBezTo>
                <a:close/>
                <a:moveTo>
                  <a:pt x="19620" y="8961"/>
                </a:moveTo>
                <a:cubicBezTo>
                  <a:pt x="19652" y="8961"/>
                  <a:pt x="19677" y="9001"/>
                  <a:pt x="19677" y="9050"/>
                </a:cubicBezTo>
                <a:cubicBezTo>
                  <a:pt x="19677" y="9099"/>
                  <a:pt x="19652" y="9139"/>
                  <a:pt x="19620" y="9139"/>
                </a:cubicBezTo>
                <a:cubicBezTo>
                  <a:pt x="19588" y="9139"/>
                  <a:pt x="19563" y="9099"/>
                  <a:pt x="19563" y="9050"/>
                </a:cubicBezTo>
                <a:cubicBezTo>
                  <a:pt x="19563" y="9001"/>
                  <a:pt x="19588" y="8961"/>
                  <a:pt x="19620" y="8961"/>
                </a:cubicBezTo>
                <a:close/>
                <a:moveTo>
                  <a:pt x="18396" y="8961"/>
                </a:moveTo>
                <a:cubicBezTo>
                  <a:pt x="18427" y="8961"/>
                  <a:pt x="18453" y="9001"/>
                  <a:pt x="18453" y="9050"/>
                </a:cubicBezTo>
                <a:cubicBezTo>
                  <a:pt x="18453" y="9099"/>
                  <a:pt x="18427" y="9139"/>
                  <a:pt x="18396" y="9139"/>
                </a:cubicBezTo>
                <a:cubicBezTo>
                  <a:pt x="18364" y="9139"/>
                  <a:pt x="18338" y="9099"/>
                  <a:pt x="18338" y="9050"/>
                </a:cubicBezTo>
                <a:cubicBezTo>
                  <a:pt x="18338" y="9001"/>
                  <a:pt x="18364" y="8961"/>
                  <a:pt x="18396" y="8961"/>
                </a:cubicBezTo>
                <a:close/>
                <a:moveTo>
                  <a:pt x="18222" y="8961"/>
                </a:moveTo>
                <a:cubicBezTo>
                  <a:pt x="18254" y="8961"/>
                  <a:pt x="18279" y="9001"/>
                  <a:pt x="18279" y="9050"/>
                </a:cubicBezTo>
                <a:cubicBezTo>
                  <a:pt x="18279" y="9099"/>
                  <a:pt x="18254" y="9139"/>
                  <a:pt x="18222" y="9139"/>
                </a:cubicBezTo>
                <a:cubicBezTo>
                  <a:pt x="18190" y="9139"/>
                  <a:pt x="18164" y="9099"/>
                  <a:pt x="18164" y="9050"/>
                </a:cubicBezTo>
                <a:cubicBezTo>
                  <a:pt x="18164" y="9001"/>
                  <a:pt x="18190" y="8961"/>
                  <a:pt x="18222" y="8961"/>
                </a:cubicBezTo>
                <a:close/>
                <a:moveTo>
                  <a:pt x="18046" y="8961"/>
                </a:moveTo>
                <a:cubicBezTo>
                  <a:pt x="18077" y="8961"/>
                  <a:pt x="18103" y="9001"/>
                  <a:pt x="18103" y="9050"/>
                </a:cubicBezTo>
                <a:cubicBezTo>
                  <a:pt x="18103" y="9099"/>
                  <a:pt x="18077" y="9139"/>
                  <a:pt x="18046" y="9139"/>
                </a:cubicBezTo>
                <a:cubicBezTo>
                  <a:pt x="18014" y="9139"/>
                  <a:pt x="17988" y="9099"/>
                  <a:pt x="17988" y="9050"/>
                </a:cubicBezTo>
                <a:cubicBezTo>
                  <a:pt x="17988" y="9001"/>
                  <a:pt x="18014" y="8961"/>
                  <a:pt x="18046" y="8961"/>
                </a:cubicBezTo>
                <a:close/>
                <a:moveTo>
                  <a:pt x="17871" y="8961"/>
                </a:moveTo>
                <a:cubicBezTo>
                  <a:pt x="17903" y="8961"/>
                  <a:pt x="17929" y="9001"/>
                  <a:pt x="17929" y="9050"/>
                </a:cubicBezTo>
                <a:cubicBezTo>
                  <a:pt x="17929" y="9099"/>
                  <a:pt x="17903" y="9139"/>
                  <a:pt x="17871" y="9139"/>
                </a:cubicBezTo>
                <a:cubicBezTo>
                  <a:pt x="17839" y="9139"/>
                  <a:pt x="17814" y="9099"/>
                  <a:pt x="17814" y="9050"/>
                </a:cubicBezTo>
                <a:cubicBezTo>
                  <a:pt x="17814" y="9001"/>
                  <a:pt x="17839" y="8961"/>
                  <a:pt x="17871" y="8961"/>
                </a:cubicBezTo>
                <a:close/>
                <a:moveTo>
                  <a:pt x="17696" y="8961"/>
                </a:moveTo>
                <a:cubicBezTo>
                  <a:pt x="17728" y="8961"/>
                  <a:pt x="17753" y="9001"/>
                  <a:pt x="17753" y="9050"/>
                </a:cubicBezTo>
                <a:cubicBezTo>
                  <a:pt x="17753" y="9099"/>
                  <a:pt x="17728" y="9139"/>
                  <a:pt x="17696" y="9139"/>
                </a:cubicBezTo>
                <a:cubicBezTo>
                  <a:pt x="17664" y="9139"/>
                  <a:pt x="17638" y="9099"/>
                  <a:pt x="17638" y="9050"/>
                </a:cubicBezTo>
                <a:cubicBezTo>
                  <a:pt x="17638" y="9001"/>
                  <a:pt x="17664" y="8961"/>
                  <a:pt x="17696" y="8961"/>
                </a:cubicBezTo>
                <a:close/>
                <a:moveTo>
                  <a:pt x="17522" y="8961"/>
                </a:moveTo>
                <a:cubicBezTo>
                  <a:pt x="17554" y="8961"/>
                  <a:pt x="17579" y="9001"/>
                  <a:pt x="17579" y="9050"/>
                </a:cubicBezTo>
                <a:cubicBezTo>
                  <a:pt x="17579" y="9099"/>
                  <a:pt x="17554" y="9139"/>
                  <a:pt x="17522" y="9139"/>
                </a:cubicBezTo>
                <a:cubicBezTo>
                  <a:pt x="17490" y="9139"/>
                  <a:pt x="17465" y="9099"/>
                  <a:pt x="17465" y="9050"/>
                </a:cubicBezTo>
                <a:cubicBezTo>
                  <a:pt x="17465" y="9001"/>
                  <a:pt x="17490" y="8961"/>
                  <a:pt x="17522" y="8961"/>
                </a:cubicBezTo>
                <a:close/>
                <a:moveTo>
                  <a:pt x="17346" y="8961"/>
                </a:moveTo>
                <a:cubicBezTo>
                  <a:pt x="17377" y="8961"/>
                  <a:pt x="17403" y="9001"/>
                  <a:pt x="17403" y="9050"/>
                </a:cubicBezTo>
                <a:cubicBezTo>
                  <a:pt x="17403" y="9099"/>
                  <a:pt x="17377" y="9139"/>
                  <a:pt x="17346" y="9139"/>
                </a:cubicBezTo>
                <a:cubicBezTo>
                  <a:pt x="17314" y="9139"/>
                  <a:pt x="17288" y="9099"/>
                  <a:pt x="17288" y="9050"/>
                </a:cubicBezTo>
                <a:cubicBezTo>
                  <a:pt x="17288" y="9001"/>
                  <a:pt x="17314" y="8961"/>
                  <a:pt x="17346" y="8961"/>
                </a:cubicBezTo>
                <a:close/>
                <a:moveTo>
                  <a:pt x="17171" y="8961"/>
                </a:moveTo>
                <a:cubicBezTo>
                  <a:pt x="17203" y="8961"/>
                  <a:pt x="17229" y="9001"/>
                  <a:pt x="17229" y="9050"/>
                </a:cubicBezTo>
                <a:cubicBezTo>
                  <a:pt x="17229" y="9099"/>
                  <a:pt x="17203" y="9139"/>
                  <a:pt x="17171" y="9139"/>
                </a:cubicBezTo>
                <a:cubicBezTo>
                  <a:pt x="17139" y="9139"/>
                  <a:pt x="17114" y="9099"/>
                  <a:pt x="17114" y="9050"/>
                </a:cubicBezTo>
                <a:cubicBezTo>
                  <a:pt x="17114" y="9001"/>
                  <a:pt x="17139" y="8961"/>
                  <a:pt x="17171" y="8961"/>
                </a:cubicBezTo>
                <a:close/>
                <a:moveTo>
                  <a:pt x="16997" y="8961"/>
                </a:moveTo>
                <a:cubicBezTo>
                  <a:pt x="17028" y="8961"/>
                  <a:pt x="17054" y="9001"/>
                  <a:pt x="17054" y="9050"/>
                </a:cubicBezTo>
                <a:cubicBezTo>
                  <a:pt x="17054" y="9099"/>
                  <a:pt x="17028" y="9139"/>
                  <a:pt x="16997" y="9139"/>
                </a:cubicBezTo>
                <a:cubicBezTo>
                  <a:pt x="16965" y="9139"/>
                  <a:pt x="16939" y="9099"/>
                  <a:pt x="16939" y="9050"/>
                </a:cubicBezTo>
                <a:cubicBezTo>
                  <a:pt x="16939" y="9001"/>
                  <a:pt x="16965" y="8961"/>
                  <a:pt x="16997" y="8961"/>
                </a:cubicBezTo>
                <a:close/>
                <a:moveTo>
                  <a:pt x="16823" y="8961"/>
                </a:moveTo>
                <a:cubicBezTo>
                  <a:pt x="16854" y="8961"/>
                  <a:pt x="16880" y="9001"/>
                  <a:pt x="16880" y="9050"/>
                </a:cubicBezTo>
                <a:cubicBezTo>
                  <a:pt x="16880" y="9099"/>
                  <a:pt x="16854" y="9139"/>
                  <a:pt x="16823" y="9139"/>
                </a:cubicBezTo>
                <a:cubicBezTo>
                  <a:pt x="16791" y="9139"/>
                  <a:pt x="16765" y="9099"/>
                  <a:pt x="16765" y="9050"/>
                </a:cubicBezTo>
                <a:cubicBezTo>
                  <a:pt x="16765" y="9001"/>
                  <a:pt x="16791" y="8961"/>
                  <a:pt x="16823" y="8961"/>
                </a:cubicBezTo>
                <a:close/>
                <a:moveTo>
                  <a:pt x="16646" y="8961"/>
                </a:moveTo>
                <a:cubicBezTo>
                  <a:pt x="16678" y="8961"/>
                  <a:pt x="16704" y="9001"/>
                  <a:pt x="16704" y="9050"/>
                </a:cubicBezTo>
                <a:cubicBezTo>
                  <a:pt x="16704" y="9099"/>
                  <a:pt x="16678" y="9139"/>
                  <a:pt x="16646" y="9139"/>
                </a:cubicBezTo>
                <a:cubicBezTo>
                  <a:pt x="16614" y="9139"/>
                  <a:pt x="16589" y="9099"/>
                  <a:pt x="16589" y="9050"/>
                </a:cubicBezTo>
                <a:cubicBezTo>
                  <a:pt x="16589" y="9001"/>
                  <a:pt x="16614" y="8961"/>
                  <a:pt x="16646" y="8961"/>
                </a:cubicBezTo>
                <a:close/>
                <a:moveTo>
                  <a:pt x="16472" y="8961"/>
                </a:moveTo>
                <a:cubicBezTo>
                  <a:pt x="16504" y="8961"/>
                  <a:pt x="16530" y="9001"/>
                  <a:pt x="16530" y="9050"/>
                </a:cubicBezTo>
                <a:cubicBezTo>
                  <a:pt x="16530" y="9099"/>
                  <a:pt x="16504" y="9139"/>
                  <a:pt x="16472" y="9139"/>
                </a:cubicBezTo>
                <a:cubicBezTo>
                  <a:pt x="16440" y="9139"/>
                  <a:pt x="16415" y="9099"/>
                  <a:pt x="16415" y="9050"/>
                </a:cubicBezTo>
                <a:cubicBezTo>
                  <a:pt x="16415" y="9001"/>
                  <a:pt x="16440" y="8961"/>
                  <a:pt x="16472" y="8961"/>
                </a:cubicBezTo>
                <a:close/>
                <a:moveTo>
                  <a:pt x="16297" y="8961"/>
                </a:moveTo>
                <a:cubicBezTo>
                  <a:pt x="16329" y="8961"/>
                  <a:pt x="16355" y="9001"/>
                  <a:pt x="16355" y="9050"/>
                </a:cubicBezTo>
                <a:cubicBezTo>
                  <a:pt x="16355" y="9099"/>
                  <a:pt x="16329" y="9139"/>
                  <a:pt x="16297" y="9139"/>
                </a:cubicBezTo>
                <a:cubicBezTo>
                  <a:pt x="16266" y="9139"/>
                  <a:pt x="16240" y="9099"/>
                  <a:pt x="16240" y="9050"/>
                </a:cubicBezTo>
                <a:cubicBezTo>
                  <a:pt x="16240" y="9001"/>
                  <a:pt x="16266" y="8961"/>
                  <a:pt x="16297" y="8961"/>
                </a:cubicBezTo>
                <a:close/>
                <a:moveTo>
                  <a:pt x="16124" y="8961"/>
                </a:moveTo>
                <a:cubicBezTo>
                  <a:pt x="16155" y="8961"/>
                  <a:pt x="16181" y="9001"/>
                  <a:pt x="16181" y="9050"/>
                </a:cubicBezTo>
                <a:cubicBezTo>
                  <a:pt x="16181" y="9099"/>
                  <a:pt x="16155" y="9139"/>
                  <a:pt x="16124" y="9139"/>
                </a:cubicBezTo>
                <a:cubicBezTo>
                  <a:pt x="16092" y="9139"/>
                  <a:pt x="16066" y="9099"/>
                  <a:pt x="16066" y="9050"/>
                </a:cubicBezTo>
                <a:cubicBezTo>
                  <a:pt x="16066" y="9001"/>
                  <a:pt x="16092" y="8961"/>
                  <a:pt x="16124" y="8961"/>
                </a:cubicBezTo>
                <a:close/>
                <a:moveTo>
                  <a:pt x="15947" y="8961"/>
                </a:moveTo>
                <a:cubicBezTo>
                  <a:pt x="15979" y="8961"/>
                  <a:pt x="16005" y="9001"/>
                  <a:pt x="16005" y="9050"/>
                </a:cubicBezTo>
                <a:cubicBezTo>
                  <a:pt x="16005" y="9099"/>
                  <a:pt x="15979" y="9139"/>
                  <a:pt x="15947" y="9139"/>
                </a:cubicBezTo>
                <a:cubicBezTo>
                  <a:pt x="15916" y="9139"/>
                  <a:pt x="15890" y="9099"/>
                  <a:pt x="15890" y="9050"/>
                </a:cubicBezTo>
                <a:cubicBezTo>
                  <a:pt x="15890" y="9001"/>
                  <a:pt x="15916" y="8961"/>
                  <a:pt x="15947" y="8961"/>
                </a:cubicBezTo>
                <a:close/>
                <a:moveTo>
                  <a:pt x="15773" y="8961"/>
                </a:moveTo>
                <a:cubicBezTo>
                  <a:pt x="15805" y="8961"/>
                  <a:pt x="15831" y="9001"/>
                  <a:pt x="15831" y="9050"/>
                </a:cubicBezTo>
                <a:cubicBezTo>
                  <a:pt x="15831" y="9099"/>
                  <a:pt x="15805" y="9139"/>
                  <a:pt x="15773" y="9139"/>
                </a:cubicBezTo>
                <a:cubicBezTo>
                  <a:pt x="15741" y="9139"/>
                  <a:pt x="15716" y="9099"/>
                  <a:pt x="15716" y="9050"/>
                </a:cubicBezTo>
                <a:cubicBezTo>
                  <a:pt x="15716" y="9001"/>
                  <a:pt x="15741" y="8961"/>
                  <a:pt x="15773" y="8961"/>
                </a:cubicBezTo>
                <a:close/>
                <a:moveTo>
                  <a:pt x="15598" y="8961"/>
                </a:moveTo>
                <a:cubicBezTo>
                  <a:pt x="15630" y="8961"/>
                  <a:pt x="15656" y="9001"/>
                  <a:pt x="15656" y="9050"/>
                </a:cubicBezTo>
                <a:cubicBezTo>
                  <a:pt x="15656" y="9099"/>
                  <a:pt x="15630" y="9139"/>
                  <a:pt x="15598" y="9139"/>
                </a:cubicBezTo>
                <a:cubicBezTo>
                  <a:pt x="15567" y="9139"/>
                  <a:pt x="15541" y="9099"/>
                  <a:pt x="15541" y="9050"/>
                </a:cubicBezTo>
                <a:cubicBezTo>
                  <a:pt x="15541" y="9001"/>
                  <a:pt x="15567" y="8961"/>
                  <a:pt x="15598" y="8961"/>
                </a:cubicBezTo>
                <a:close/>
                <a:moveTo>
                  <a:pt x="15424" y="8961"/>
                </a:moveTo>
                <a:cubicBezTo>
                  <a:pt x="15456" y="8961"/>
                  <a:pt x="15482" y="9001"/>
                  <a:pt x="15482" y="9050"/>
                </a:cubicBezTo>
                <a:cubicBezTo>
                  <a:pt x="15482" y="9099"/>
                  <a:pt x="15456" y="9139"/>
                  <a:pt x="15424" y="9139"/>
                </a:cubicBezTo>
                <a:cubicBezTo>
                  <a:pt x="15393" y="9139"/>
                  <a:pt x="15367" y="9099"/>
                  <a:pt x="15367" y="9050"/>
                </a:cubicBezTo>
                <a:cubicBezTo>
                  <a:pt x="15367" y="9001"/>
                  <a:pt x="15393" y="8961"/>
                  <a:pt x="15424" y="8961"/>
                </a:cubicBezTo>
                <a:close/>
                <a:moveTo>
                  <a:pt x="15248" y="8961"/>
                </a:moveTo>
                <a:cubicBezTo>
                  <a:pt x="15280" y="8961"/>
                  <a:pt x="15306" y="9001"/>
                  <a:pt x="15306" y="9050"/>
                </a:cubicBezTo>
                <a:cubicBezTo>
                  <a:pt x="15306" y="9099"/>
                  <a:pt x="15280" y="9139"/>
                  <a:pt x="15248" y="9139"/>
                </a:cubicBezTo>
                <a:cubicBezTo>
                  <a:pt x="15216" y="9139"/>
                  <a:pt x="15191" y="9099"/>
                  <a:pt x="15191" y="9050"/>
                </a:cubicBezTo>
                <a:cubicBezTo>
                  <a:pt x="15191" y="9001"/>
                  <a:pt x="15216" y="8961"/>
                  <a:pt x="15248" y="8961"/>
                </a:cubicBezTo>
                <a:close/>
                <a:moveTo>
                  <a:pt x="15074" y="8961"/>
                </a:moveTo>
                <a:cubicBezTo>
                  <a:pt x="15106" y="8961"/>
                  <a:pt x="15131" y="9001"/>
                  <a:pt x="15131" y="9050"/>
                </a:cubicBezTo>
                <a:cubicBezTo>
                  <a:pt x="15131" y="9099"/>
                  <a:pt x="15106" y="9139"/>
                  <a:pt x="15074" y="9139"/>
                </a:cubicBezTo>
                <a:cubicBezTo>
                  <a:pt x="15042" y="9139"/>
                  <a:pt x="15017" y="9099"/>
                  <a:pt x="15017" y="9050"/>
                </a:cubicBezTo>
                <a:cubicBezTo>
                  <a:pt x="15017" y="9001"/>
                  <a:pt x="15042" y="8961"/>
                  <a:pt x="15074" y="8961"/>
                </a:cubicBezTo>
                <a:close/>
                <a:moveTo>
                  <a:pt x="14898" y="8961"/>
                </a:moveTo>
                <a:cubicBezTo>
                  <a:pt x="14930" y="8961"/>
                  <a:pt x="14956" y="9001"/>
                  <a:pt x="14956" y="9050"/>
                </a:cubicBezTo>
                <a:cubicBezTo>
                  <a:pt x="14956" y="9099"/>
                  <a:pt x="14930" y="9139"/>
                  <a:pt x="14898" y="9139"/>
                </a:cubicBezTo>
                <a:cubicBezTo>
                  <a:pt x="14867" y="9139"/>
                  <a:pt x="14841" y="9099"/>
                  <a:pt x="14841" y="9050"/>
                </a:cubicBezTo>
                <a:cubicBezTo>
                  <a:pt x="14841" y="9001"/>
                  <a:pt x="14867" y="8961"/>
                  <a:pt x="14898" y="8961"/>
                </a:cubicBezTo>
                <a:close/>
                <a:moveTo>
                  <a:pt x="14725" y="8961"/>
                </a:moveTo>
                <a:cubicBezTo>
                  <a:pt x="14756" y="8961"/>
                  <a:pt x="14782" y="9001"/>
                  <a:pt x="14782" y="9050"/>
                </a:cubicBezTo>
                <a:cubicBezTo>
                  <a:pt x="14782" y="9099"/>
                  <a:pt x="14756" y="9139"/>
                  <a:pt x="14725" y="9139"/>
                </a:cubicBezTo>
                <a:cubicBezTo>
                  <a:pt x="14693" y="9139"/>
                  <a:pt x="14667" y="9099"/>
                  <a:pt x="14667" y="9050"/>
                </a:cubicBezTo>
                <a:cubicBezTo>
                  <a:pt x="14667" y="9001"/>
                  <a:pt x="14693" y="8961"/>
                  <a:pt x="14725" y="8961"/>
                </a:cubicBezTo>
                <a:close/>
                <a:moveTo>
                  <a:pt x="14548" y="8961"/>
                </a:moveTo>
                <a:cubicBezTo>
                  <a:pt x="14580" y="8961"/>
                  <a:pt x="14606" y="9001"/>
                  <a:pt x="14606" y="9050"/>
                </a:cubicBezTo>
                <a:cubicBezTo>
                  <a:pt x="14606" y="9099"/>
                  <a:pt x="14580" y="9139"/>
                  <a:pt x="14548" y="9139"/>
                </a:cubicBezTo>
                <a:cubicBezTo>
                  <a:pt x="14516" y="9139"/>
                  <a:pt x="14491" y="9099"/>
                  <a:pt x="14491" y="9050"/>
                </a:cubicBezTo>
                <a:cubicBezTo>
                  <a:pt x="14491" y="9001"/>
                  <a:pt x="14516" y="8961"/>
                  <a:pt x="14548" y="8961"/>
                </a:cubicBezTo>
                <a:close/>
                <a:moveTo>
                  <a:pt x="14374" y="8961"/>
                </a:moveTo>
                <a:cubicBezTo>
                  <a:pt x="14406" y="8961"/>
                  <a:pt x="14431" y="9001"/>
                  <a:pt x="14431" y="9050"/>
                </a:cubicBezTo>
                <a:cubicBezTo>
                  <a:pt x="14431" y="9099"/>
                  <a:pt x="14406" y="9139"/>
                  <a:pt x="14374" y="9139"/>
                </a:cubicBezTo>
                <a:cubicBezTo>
                  <a:pt x="14342" y="9139"/>
                  <a:pt x="14316" y="9099"/>
                  <a:pt x="14316" y="9050"/>
                </a:cubicBezTo>
                <a:cubicBezTo>
                  <a:pt x="14316" y="9001"/>
                  <a:pt x="14342" y="8961"/>
                  <a:pt x="14374" y="8961"/>
                </a:cubicBezTo>
                <a:close/>
                <a:moveTo>
                  <a:pt x="14199" y="8961"/>
                </a:moveTo>
                <a:cubicBezTo>
                  <a:pt x="14231" y="8961"/>
                  <a:pt x="14257" y="9001"/>
                  <a:pt x="14257" y="9050"/>
                </a:cubicBezTo>
                <a:cubicBezTo>
                  <a:pt x="14257" y="9099"/>
                  <a:pt x="14231" y="9139"/>
                  <a:pt x="14199" y="9139"/>
                </a:cubicBezTo>
                <a:cubicBezTo>
                  <a:pt x="14167" y="9139"/>
                  <a:pt x="14142" y="9099"/>
                  <a:pt x="14142" y="9050"/>
                </a:cubicBezTo>
                <a:cubicBezTo>
                  <a:pt x="14142" y="9001"/>
                  <a:pt x="14167" y="8961"/>
                  <a:pt x="14199" y="8961"/>
                </a:cubicBezTo>
                <a:close/>
                <a:moveTo>
                  <a:pt x="14025" y="8961"/>
                </a:moveTo>
                <a:cubicBezTo>
                  <a:pt x="14057" y="8961"/>
                  <a:pt x="14083" y="9001"/>
                  <a:pt x="14083" y="9050"/>
                </a:cubicBezTo>
                <a:cubicBezTo>
                  <a:pt x="14083" y="9099"/>
                  <a:pt x="14057" y="9139"/>
                  <a:pt x="14025" y="9139"/>
                </a:cubicBezTo>
                <a:cubicBezTo>
                  <a:pt x="13994" y="9139"/>
                  <a:pt x="13968" y="9099"/>
                  <a:pt x="13968" y="9050"/>
                </a:cubicBezTo>
                <a:cubicBezTo>
                  <a:pt x="13968" y="9001"/>
                  <a:pt x="13994" y="8961"/>
                  <a:pt x="14025" y="8961"/>
                </a:cubicBezTo>
                <a:close/>
                <a:moveTo>
                  <a:pt x="13849" y="8961"/>
                </a:moveTo>
                <a:cubicBezTo>
                  <a:pt x="13881" y="8961"/>
                  <a:pt x="13906" y="9001"/>
                  <a:pt x="13906" y="9050"/>
                </a:cubicBezTo>
                <a:cubicBezTo>
                  <a:pt x="13906" y="9099"/>
                  <a:pt x="13881" y="9139"/>
                  <a:pt x="13849" y="9139"/>
                </a:cubicBezTo>
                <a:cubicBezTo>
                  <a:pt x="13817" y="9139"/>
                  <a:pt x="13791" y="9099"/>
                  <a:pt x="13791" y="9050"/>
                </a:cubicBezTo>
                <a:cubicBezTo>
                  <a:pt x="13791" y="9001"/>
                  <a:pt x="13817" y="8961"/>
                  <a:pt x="13849" y="8961"/>
                </a:cubicBezTo>
                <a:close/>
                <a:moveTo>
                  <a:pt x="13675" y="8961"/>
                </a:moveTo>
                <a:cubicBezTo>
                  <a:pt x="13706" y="8961"/>
                  <a:pt x="13732" y="9001"/>
                  <a:pt x="13732" y="9050"/>
                </a:cubicBezTo>
                <a:cubicBezTo>
                  <a:pt x="13732" y="9099"/>
                  <a:pt x="13706" y="9139"/>
                  <a:pt x="13675" y="9139"/>
                </a:cubicBezTo>
                <a:cubicBezTo>
                  <a:pt x="13643" y="9139"/>
                  <a:pt x="13617" y="9099"/>
                  <a:pt x="13617" y="9050"/>
                </a:cubicBezTo>
                <a:cubicBezTo>
                  <a:pt x="13617" y="9001"/>
                  <a:pt x="13643" y="8961"/>
                  <a:pt x="13675" y="8961"/>
                </a:cubicBezTo>
                <a:close/>
                <a:moveTo>
                  <a:pt x="13500" y="8961"/>
                </a:moveTo>
                <a:cubicBezTo>
                  <a:pt x="13532" y="8961"/>
                  <a:pt x="13557" y="9001"/>
                  <a:pt x="13557" y="9050"/>
                </a:cubicBezTo>
                <a:cubicBezTo>
                  <a:pt x="13557" y="9099"/>
                  <a:pt x="13532" y="9139"/>
                  <a:pt x="13500" y="9139"/>
                </a:cubicBezTo>
                <a:cubicBezTo>
                  <a:pt x="13468" y="9139"/>
                  <a:pt x="13443" y="9099"/>
                  <a:pt x="13443" y="9050"/>
                </a:cubicBezTo>
                <a:cubicBezTo>
                  <a:pt x="13443" y="9001"/>
                  <a:pt x="13468" y="8961"/>
                  <a:pt x="13500" y="8961"/>
                </a:cubicBezTo>
                <a:close/>
                <a:moveTo>
                  <a:pt x="13326" y="8961"/>
                </a:moveTo>
                <a:cubicBezTo>
                  <a:pt x="13358" y="8961"/>
                  <a:pt x="13384" y="9001"/>
                  <a:pt x="13384" y="9050"/>
                </a:cubicBezTo>
                <a:cubicBezTo>
                  <a:pt x="13384" y="9099"/>
                  <a:pt x="13358" y="9139"/>
                  <a:pt x="13326" y="9139"/>
                </a:cubicBezTo>
                <a:cubicBezTo>
                  <a:pt x="13294" y="9139"/>
                  <a:pt x="13269" y="9099"/>
                  <a:pt x="13269" y="9050"/>
                </a:cubicBezTo>
                <a:cubicBezTo>
                  <a:pt x="13269" y="9001"/>
                  <a:pt x="13294" y="8961"/>
                  <a:pt x="13326" y="8961"/>
                </a:cubicBezTo>
                <a:close/>
                <a:moveTo>
                  <a:pt x="13150" y="8961"/>
                </a:moveTo>
                <a:cubicBezTo>
                  <a:pt x="13182" y="8961"/>
                  <a:pt x="13207" y="9001"/>
                  <a:pt x="13207" y="9050"/>
                </a:cubicBezTo>
                <a:cubicBezTo>
                  <a:pt x="13207" y="9099"/>
                  <a:pt x="13182" y="9139"/>
                  <a:pt x="13150" y="9139"/>
                </a:cubicBezTo>
                <a:cubicBezTo>
                  <a:pt x="13118" y="9139"/>
                  <a:pt x="13092" y="9099"/>
                  <a:pt x="13092" y="9050"/>
                </a:cubicBezTo>
                <a:cubicBezTo>
                  <a:pt x="13092" y="9001"/>
                  <a:pt x="13118" y="8961"/>
                  <a:pt x="13150" y="8961"/>
                </a:cubicBezTo>
                <a:close/>
                <a:moveTo>
                  <a:pt x="12976" y="8961"/>
                </a:moveTo>
                <a:cubicBezTo>
                  <a:pt x="13008" y="8961"/>
                  <a:pt x="13033" y="9001"/>
                  <a:pt x="13033" y="9050"/>
                </a:cubicBezTo>
                <a:cubicBezTo>
                  <a:pt x="13033" y="9099"/>
                  <a:pt x="13008" y="9139"/>
                  <a:pt x="12976" y="9139"/>
                </a:cubicBezTo>
                <a:cubicBezTo>
                  <a:pt x="12944" y="9139"/>
                  <a:pt x="12918" y="9099"/>
                  <a:pt x="12918" y="9050"/>
                </a:cubicBezTo>
                <a:cubicBezTo>
                  <a:pt x="12918" y="9001"/>
                  <a:pt x="12944" y="8961"/>
                  <a:pt x="12976" y="8961"/>
                </a:cubicBezTo>
                <a:close/>
                <a:moveTo>
                  <a:pt x="12801" y="8961"/>
                </a:moveTo>
                <a:cubicBezTo>
                  <a:pt x="12833" y="8961"/>
                  <a:pt x="12859" y="9001"/>
                  <a:pt x="12859" y="9050"/>
                </a:cubicBezTo>
                <a:cubicBezTo>
                  <a:pt x="12859" y="9099"/>
                  <a:pt x="12833" y="9139"/>
                  <a:pt x="12801" y="9139"/>
                </a:cubicBezTo>
                <a:cubicBezTo>
                  <a:pt x="12769" y="9139"/>
                  <a:pt x="12744" y="9099"/>
                  <a:pt x="12744" y="9050"/>
                </a:cubicBezTo>
                <a:cubicBezTo>
                  <a:pt x="12744" y="9001"/>
                  <a:pt x="12769" y="8961"/>
                  <a:pt x="12801" y="8961"/>
                </a:cubicBezTo>
                <a:close/>
                <a:moveTo>
                  <a:pt x="12627" y="8961"/>
                </a:moveTo>
                <a:cubicBezTo>
                  <a:pt x="12659" y="8961"/>
                  <a:pt x="12684" y="9001"/>
                  <a:pt x="12684" y="9050"/>
                </a:cubicBezTo>
                <a:cubicBezTo>
                  <a:pt x="12684" y="9099"/>
                  <a:pt x="12659" y="9139"/>
                  <a:pt x="12627" y="9139"/>
                </a:cubicBezTo>
                <a:cubicBezTo>
                  <a:pt x="12595" y="9139"/>
                  <a:pt x="12570" y="9099"/>
                  <a:pt x="12570" y="9050"/>
                </a:cubicBezTo>
                <a:cubicBezTo>
                  <a:pt x="12570" y="9001"/>
                  <a:pt x="12595" y="8961"/>
                  <a:pt x="12627" y="8961"/>
                </a:cubicBezTo>
                <a:close/>
                <a:moveTo>
                  <a:pt x="12451" y="8961"/>
                </a:moveTo>
                <a:cubicBezTo>
                  <a:pt x="12483" y="8961"/>
                  <a:pt x="12508" y="9001"/>
                  <a:pt x="12508" y="9050"/>
                </a:cubicBezTo>
                <a:cubicBezTo>
                  <a:pt x="12508" y="9099"/>
                  <a:pt x="12483" y="9139"/>
                  <a:pt x="12451" y="9139"/>
                </a:cubicBezTo>
                <a:cubicBezTo>
                  <a:pt x="12419" y="9139"/>
                  <a:pt x="12393" y="9099"/>
                  <a:pt x="12393" y="9050"/>
                </a:cubicBezTo>
                <a:cubicBezTo>
                  <a:pt x="12393" y="9001"/>
                  <a:pt x="12419" y="8961"/>
                  <a:pt x="12451" y="8961"/>
                </a:cubicBezTo>
                <a:close/>
                <a:moveTo>
                  <a:pt x="12276" y="8961"/>
                </a:moveTo>
                <a:cubicBezTo>
                  <a:pt x="12308" y="8961"/>
                  <a:pt x="12334" y="9001"/>
                  <a:pt x="12334" y="9050"/>
                </a:cubicBezTo>
                <a:cubicBezTo>
                  <a:pt x="12334" y="9099"/>
                  <a:pt x="12308" y="9139"/>
                  <a:pt x="12276" y="9139"/>
                </a:cubicBezTo>
                <a:cubicBezTo>
                  <a:pt x="12245" y="9139"/>
                  <a:pt x="12219" y="9099"/>
                  <a:pt x="12219" y="9050"/>
                </a:cubicBezTo>
                <a:cubicBezTo>
                  <a:pt x="12219" y="9001"/>
                  <a:pt x="12245" y="8961"/>
                  <a:pt x="12276" y="8961"/>
                </a:cubicBezTo>
                <a:close/>
                <a:moveTo>
                  <a:pt x="12101" y="8961"/>
                </a:moveTo>
                <a:cubicBezTo>
                  <a:pt x="12133" y="8961"/>
                  <a:pt x="12158" y="9001"/>
                  <a:pt x="12158" y="9050"/>
                </a:cubicBezTo>
                <a:cubicBezTo>
                  <a:pt x="12158" y="9099"/>
                  <a:pt x="12133" y="9139"/>
                  <a:pt x="12101" y="9139"/>
                </a:cubicBezTo>
                <a:cubicBezTo>
                  <a:pt x="12069" y="9139"/>
                  <a:pt x="12043" y="9099"/>
                  <a:pt x="12043" y="9050"/>
                </a:cubicBezTo>
                <a:cubicBezTo>
                  <a:pt x="12043" y="9001"/>
                  <a:pt x="12069" y="8961"/>
                  <a:pt x="12101" y="8961"/>
                </a:cubicBezTo>
                <a:close/>
                <a:moveTo>
                  <a:pt x="11927" y="8961"/>
                </a:moveTo>
                <a:cubicBezTo>
                  <a:pt x="11959" y="8961"/>
                  <a:pt x="11985" y="9001"/>
                  <a:pt x="11985" y="9050"/>
                </a:cubicBezTo>
                <a:cubicBezTo>
                  <a:pt x="11985" y="9099"/>
                  <a:pt x="11959" y="9139"/>
                  <a:pt x="11927" y="9139"/>
                </a:cubicBezTo>
                <a:cubicBezTo>
                  <a:pt x="11895" y="9139"/>
                  <a:pt x="11870" y="9099"/>
                  <a:pt x="11870" y="9050"/>
                </a:cubicBezTo>
                <a:cubicBezTo>
                  <a:pt x="11870" y="9001"/>
                  <a:pt x="11895" y="8961"/>
                  <a:pt x="11927" y="8961"/>
                </a:cubicBezTo>
                <a:close/>
                <a:moveTo>
                  <a:pt x="11751" y="8961"/>
                </a:moveTo>
                <a:cubicBezTo>
                  <a:pt x="11782" y="8961"/>
                  <a:pt x="11808" y="9001"/>
                  <a:pt x="11808" y="9050"/>
                </a:cubicBezTo>
                <a:cubicBezTo>
                  <a:pt x="11808" y="9099"/>
                  <a:pt x="11782" y="9139"/>
                  <a:pt x="11751" y="9139"/>
                </a:cubicBezTo>
                <a:cubicBezTo>
                  <a:pt x="11719" y="9139"/>
                  <a:pt x="11693" y="9099"/>
                  <a:pt x="11693" y="9050"/>
                </a:cubicBezTo>
                <a:cubicBezTo>
                  <a:pt x="11693" y="9001"/>
                  <a:pt x="11719" y="8961"/>
                  <a:pt x="11751" y="8961"/>
                </a:cubicBezTo>
                <a:close/>
                <a:moveTo>
                  <a:pt x="11577" y="8961"/>
                </a:moveTo>
                <a:cubicBezTo>
                  <a:pt x="11608" y="8961"/>
                  <a:pt x="11634" y="9001"/>
                  <a:pt x="11634" y="9050"/>
                </a:cubicBezTo>
                <a:cubicBezTo>
                  <a:pt x="11634" y="9099"/>
                  <a:pt x="11608" y="9139"/>
                  <a:pt x="11577" y="9139"/>
                </a:cubicBezTo>
                <a:cubicBezTo>
                  <a:pt x="11545" y="9139"/>
                  <a:pt x="11519" y="9099"/>
                  <a:pt x="11519" y="9050"/>
                </a:cubicBezTo>
                <a:cubicBezTo>
                  <a:pt x="11519" y="9001"/>
                  <a:pt x="11545" y="8961"/>
                  <a:pt x="11577" y="8961"/>
                </a:cubicBezTo>
                <a:close/>
                <a:moveTo>
                  <a:pt x="11051" y="8961"/>
                </a:moveTo>
                <a:cubicBezTo>
                  <a:pt x="11083" y="8961"/>
                  <a:pt x="11109" y="9001"/>
                  <a:pt x="11109" y="9050"/>
                </a:cubicBezTo>
                <a:cubicBezTo>
                  <a:pt x="11109" y="9099"/>
                  <a:pt x="11083" y="9139"/>
                  <a:pt x="11051" y="9139"/>
                </a:cubicBezTo>
                <a:cubicBezTo>
                  <a:pt x="11020" y="9139"/>
                  <a:pt x="10994" y="9099"/>
                  <a:pt x="10994" y="9050"/>
                </a:cubicBezTo>
                <a:cubicBezTo>
                  <a:pt x="10994" y="9001"/>
                  <a:pt x="11020" y="8961"/>
                  <a:pt x="11051" y="8961"/>
                </a:cubicBezTo>
                <a:close/>
                <a:moveTo>
                  <a:pt x="10878" y="8961"/>
                </a:moveTo>
                <a:cubicBezTo>
                  <a:pt x="10909" y="8961"/>
                  <a:pt x="10935" y="9001"/>
                  <a:pt x="10935" y="9050"/>
                </a:cubicBezTo>
                <a:cubicBezTo>
                  <a:pt x="10935" y="9099"/>
                  <a:pt x="10909" y="9139"/>
                  <a:pt x="10878" y="9139"/>
                </a:cubicBezTo>
                <a:cubicBezTo>
                  <a:pt x="10846" y="9139"/>
                  <a:pt x="10820" y="9099"/>
                  <a:pt x="10820" y="9050"/>
                </a:cubicBezTo>
                <a:cubicBezTo>
                  <a:pt x="10820" y="9001"/>
                  <a:pt x="10846" y="8961"/>
                  <a:pt x="10878" y="8961"/>
                </a:cubicBezTo>
                <a:close/>
                <a:moveTo>
                  <a:pt x="10721" y="8959"/>
                </a:moveTo>
                <a:cubicBezTo>
                  <a:pt x="10753" y="8959"/>
                  <a:pt x="10779" y="8999"/>
                  <a:pt x="10779" y="9048"/>
                </a:cubicBezTo>
                <a:cubicBezTo>
                  <a:pt x="10779" y="9098"/>
                  <a:pt x="10753" y="9138"/>
                  <a:pt x="10721" y="9138"/>
                </a:cubicBezTo>
                <a:cubicBezTo>
                  <a:pt x="10690" y="9138"/>
                  <a:pt x="10664" y="9098"/>
                  <a:pt x="10664" y="9048"/>
                </a:cubicBezTo>
                <a:cubicBezTo>
                  <a:pt x="10664" y="8999"/>
                  <a:pt x="10690" y="8959"/>
                  <a:pt x="10721" y="8959"/>
                </a:cubicBezTo>
                <a:close/>
                <a:moveTo>
                  <a:pt x="10022" y="8959"/>
                </a:moveTo>
                <a:cubicBezTo>
                  <a:pt x="10054" y="8959"/>
                  <a:pt x="10080" y="8999"/>
                  <a:pt x="10080" y="9048"/>
                </a:cubicBezTo>
                <a:cubicBezTo>
                  <a:pt x="10080" y="9098"/>
                  <a:pt x="10054" y="9138"/>
                  <a:pt x="10022" y="9138"/>
                </a:cubicBezTo>
                <a:cubicBezTo>
                  <a:pt x="9990" y="9138"/>
                  <a:pt x="9965" y="9098"/>
                  <a:pt x="9965" y="9048"/>
                </a:cubicBezTo>
                <a:cubicBezTo>
                  <a:pt x="9965" y="8999"/>
                  <a:pt x="9990" y="8959"/>
                  <a:pt x="10022" y="8959"/>
                </a:cubicBezTo>
                <a:close/>
                <a:moveTo>
                  <a:pt x="9848" y="8959"/>
                </a:moveTo>
                <a:cubicBezTo>
                  <a:pt x="9880" y="8959"/>
                  <a:pt x="9906" y="8999"/>
                  <a:pt x="9906" y="9048"/>
                </a:cubicBezTo>
                <a:cubicBezTo>
                  <a:pt x="9906" y="9098"/>
                  <a:pt x="9880" y="9138"/>
                  <a:pt x="9848" y="9138"/>
                </a:cubicBezTo>
                <a:cubicBezTo>
                  <a:pt x="9816" y="9138"/>
                  <a:pt x="9791" y="9098"/>
                  <a:pt x="9791" y="9048"/>
                </a:cubicBezTo>
                <a:cubicBezTo>
                  <a:pt x="9791" y="8999"/>
                  <a:pt x="9816" y="8959"/>
                  <a:pt x="9848" y="8959"/>
                </a:cubicBezTo>
                <a:close/>
                <a:moveTo>
                  <a:pt x="6525" y="8959"/>
                </a:moveTo>
                <a:cubicBezTo>
                  <a:pt x="6557" y="8959"/>
                  <a:pt x="6582" y="8999"/>
                  <a:pt x="6582" y="9048"/>
                </a:cubicBezTo>
                <a:cubicBezTo>
                  <a:pt x="6582" y="9098"/>
                  <a:pt x="6557" y="9138"/>
                  <a:pt x="6525" y="9138"/>
                </a:cubicBezTo>
                <a:cubicBezTo>
                  <a:pt x="6493" y="9138"/>
                  <a:pt x="6467" y="9098"/>
                  <a:pt x="6467" y="9048"/>
                </a:cubicBezTo>
                <a:cubicBezTo>
                  <a:pt x="6467" y="8999"/>
                  <a:pt x="6493" y="8959"/>
                  <a:pt x="6525" y="8959"/>
                </a:cubicBezTo>
                <a:close/>
                <a:moveTo>
                  <a:pt x="6351" y="8959"/>
                </a:moveTo>
                <a:cubicBezTo>
                  <a:pt x="6382" y="8959"/>
                  <a:pt x="6408" y="8999"/>
                  <a:pt x="6408" y="9048"/>
                </a:cubicBezTo>
                <a:cubicBezTo>
                  <a:pt x="6408" y="9098"/>
                  <a:pt x="6382" y="9138"/>
                  <a:pt x="6351" y="9138"/>
                </a:cubicBezTo>
                <a:cubicBezTo>
                  <a:pt x="6319" y="9138"/>
                  <a:pt x="6293" y="9098"/>
                  <a:pt x="6293" y="9048"/>
                </a:cubicBezTo>
                <a:cubicBezTo>
                  <a:pt x="6293" y="8999"/>
                  <a:pt x="6319" y="8959"/>
                  <a:pt x="6351" y="8959"/>
                </a:cubicBezTo>
                <a:close/>
                <a:moveTo>
                  <a:pt x="6174" y="8959"/>
                </a:moveTo>
                <a:cubicBezTo>
                  <a:pt x="6206" y="8959"/>
                  <a:pt x="6232" y="8999"/>
                  <a:pt x="6232" y="9048"/>
                </a:cubicBezTo>
                <a:cubicBezTo>
                  <a:pt x="6232" y="9098"/>
                  <a:pt x="6206" y="9138"/>
                  <a:pt x="6174" y="9138"/>
                </a:cubicBezTo>
                <a:cubicBezTo>
                  <a:pt x="6143" y="9138"/>
                  <a:pt x="6117" y="9098"/>
                  <a:pt x="6117" y="9048"/>
                </a:cubicBezTo>
                <a:cubicBezTo>
                  <a:pt x="6117" y="8999"/>
                  <a:pt x="6143" y="8959"/>
                  <a:pt x="6174" y="8959"/>
                </a:cubicBezTo>
                <a:close/>
                <a:moveTo>
                  <a:pt x="6000" y="8959"/>
                </a:moveTo>
                <a:cubicBezTo>
                  <a:pt x="6032" y="8959"/>
                  <a:pt x="6058" y="8999"/>
                  <a:pt x="6058" y="9048"/>
                </a:cubicBezTo>
                <a:cubicBezTo>
                  <a:pt x="6058" y="9098"/>
                  <a:pt x="6032" y="9138"/>
                  <a:pt x="6000" y="9138"/>
                </a:cubicBezTo>
                <a:cubicBezTo>
                  <a:pt x="5969" y="9138"/>
                  <a:pt x="5943" y="9098"/>
                  <a:pt x="5943" y="9048"/>
                </a:cubicBezTo>
                <a:cubicBezTo>
                  <a:pt x="5943" y="8999"/>
                  <a:pt x="5969" y="8959"/>
                  <a:pt x="6000" y="8959"/>
                </a:cubicBezTo>
                <a:close/>
                <a:moveTo>
                  <a:pt x="5826" y="8959"/>
                </a:moveTo>
                <a:cubicBezTo>
                  <a:pt x="5857" y="8959"/>
                  <a:pt x="5883" y="8999"/>
                  <a:pt x="5883" y="9048"/>
                </a:cubicBezTo>
                <a:cubicBezTo>
                  <a:pt x="5883" y="9098"/>
                  <a:pt x="5857" y="9138"/>
                  <a:pt x="5826" y="9138"/>
                </a:cubicBezTo>
                <a:cubicBezTo>
                  <a:pt x="5794" y="9138"/>
                  <a:pt x="5768" y="9098"/>
                  <a:pt x="5768" y="9048"/>
                </a:cubicBezTo>
                <a:cubicBezTo>
                  <a:pt x="5768" y="8999"/>
                  <a:pt x="5794" y="8959"/>
                  <a:pt x="5826" y="8959"/>
                </a:cubicBezTo>
                <a:close/>
                <a:moveTo>
                  <a:pt x="5652" y="8959"/>
                </a:moveTo>
                <a:cubicBezTo>
                  <a:pt x="5683" y="8959"/>
                  <a:pt x="5709" y="8999"/>
                  <a:pt x="5709" y="9048"/>
                </a:cubicBezTo>
                <a:cubicBezTo>
                  <a:pt x="5709" y="9098"/>
                  <a:pt x="5683" y="9138"/>
                  <a:pt x="5652" y="9138"/>
                </a:cubicBezTo>
                <a:cubicBezTo>
                  <a:pt x="5620" y="9138"/>
                  <a:pt x="5594" y="9098"/>
                  <a:pt x="5594" y="9048"/>
                </a:cubicBezTo>
                <a:cubicBezTo>
                  <a:pt x="5594" y="8999"/>
                  <a:pt x="5620" y="8959"/>
                  <a:pt x="5652" y="8959"/>
                </a:cubicBezTo>
                <a:close/>
                <a:moveTo>
                  <a:pt x="4776" y="8959"/>
                </a:moveTo>
                <a:cubicBezTo>
                  <a:pt x="4808" y="8959"/>
                  <a:pt x="4833" y="8999"/>
                  <a:pt x="4833" y="9048"/>
                </a:cubicBezTo>
                <a:cubicBezTo>
                  <a:pt x="4833" y="9098"/>
                  <a:pt x="4808" y="9138"/>
                  <a:pt x="4776" y="9138"/>
                </a:cubicBezTo>
                <a:cubicBezTo>
                  <a:pt x="4744" y="9138"/>
                  <a:pt x="4719" y="9098"/>
                  <a:pt x="4719" y="9048"/>
                </a:cubicBezTo>
                <a:cubicBezTo>
                  <a:pt x="4719" y="8999"/>
                  <a:pt x="4744" y="8959"/>
                  <a:pt x="4776" y="8959"/>
                </a:cubicBezTo>
                <a:close/>
                <a:moveTo>
                  <a:pt x="4602" y="8959"/>
                </a:moveTo>
                <a:cubicBezTo>
                  <a:pt x="4634" y="8959"/>
                  <a:pt x="4659" y="8999"/>
                  <a:pt x="4659" y="9048"/>
                </a:cubicBezTo>
                <a:cubicBezTo>
                  <a:pt x="4659" y="9098"/>
                  <a:pt x="4634" y="9138"/>
                  <a:pt x="4602" y="9138"/>
                </a:cubicBezTo>
                <a:cubicBezTo>
                  <a:pt x="4570" y="9138"/>
                  <a:pt x="4545" y="9098"/>
                  <a:pt x="4545" y="9048"/>
                </a:cubicBezTo>
                <a:cubicBezTo>
                  <a:pt x="4545" y="8999"/>
                  <a:pt x="4570" y="8959"/>
                  <a:pt x="4602" y="8959"/>
                </a:cubicBezTo>
                <a:close/>
                <a:moveTo>
                  <a:pt x="4427" y="8959"/>
                </a:moveTo>
                <a:cubicBezTo>
                  <a:pt x="4459" y="8959"/>
                  <a:pt x="4485" y="8999"/>
                  <a:pt x="4485" y="9048"/>
                </a:cubicBezTo>
                <a:cubicBezTo>
                  <a:pt x="4485" y="9098"/>
                  <a:pt x="4459" y="9138"/>
                  <a:pt x="4427" y="9138"/>
                </a:cubicBezTo>
                <a:cubicBezTo>
                  <a:pt x="4396" y="9138"/>
                  <a:pt x="4370" y="9098"/>
                  <a:pt x="4370" y="9048"/>
                </a:cubicBezTo>
                <a:cubicBezTo>
                  <a:pt x="4370" y="8999"/>
                  <a:pt x="4396" y="8959"/>
                  <a:pt x="4427" y="8959"/>
                </a:cubicBezTo>
                <a:close/>
                <a:moveTo>
                  <a:pt x="4253" y="8959"/>
                </a:moveTo>
                <a:cubicBezTo>
                  <a:pt x="4285" y="8959"/>
                  <a:pt x="4311" y="8999"/>
                  <a:pt x="4311" y="9048"/>
                </a:cubicBezTo>
                <a:cubicBezTo>
                  <a:pt x="4311" y="9098"/>
                  <a:pt x="4285" y="9138"/>
                  <a:pt x="4253" y="9138"/>
                </a:cubicBezTo>
                <a:cubicBezTo>
                  <a:pt x="4222" y="9138"/>
                  <a:pt x="4196" y="9098"/>
                  <a:pt x="4196" y="9048"/>
                </a:cubicBezTo>
                <a:cubicBezTo>
                  <a:pt x="4196" y="8999"/>
                  <a:pt x="4222" y="8959"/>
                  <a:pt x="4253" y="8959"/>
                </a:cubicBezTo>
                <a:close/>
                <a:moveTo>
                  <a:pt x="4077" y="8959"/>
                </a:moveTo>
                <a:cubicBezTo>
                  <a:pt x="4109" y="8959"/>
                  <a:pt x="4135" y="8999"/>
                  <a:pt x="4135" y="9048"/>
                </a:cubicBezTo>
                <a:cubicBezTo>
                  <a:pt x="4135" y="9098"/>
                  <a:pt x="4109" y="9138"/>
                  <a:pt x="4077" y="9138"/>
                </a:cubicBezTo>
                <a:cubicBezTo>
                  <a:pt x="4045" y="9138"/>
                  <a:pt x="4020" y="9098"/>
                  <a:pt x="4020" y="9048"/>
                </a:cubicBezTo>
                <a:cubicBezTo>
                  <a:pt x="4020" y="8999"/>
                  <a:pt x="4045" y="8959"/>
                  <a:pt x="4077" y="8959"/>
                </a:cubicBezTo>
                <a:close/>
                <a:moveTo>
                  <a:pt x="3903" y="8959"/>
                </a:moveTo>
                <a:cubicBezTo>
                  <a:pt x="3935" y="8959"/>
                  <a:pt x="3960" y="8999"/>
                  <a:pt x="3960" y="9048"/>
                </a:cubicBezTo>
                <a:cubicBezTo>
                  <a:pt x="3960" y="9098"/>
                  <a:pt x="3935" y="9138"/>
                  <a:pt x="3903" y="9138"/>
                </a:cubicBezTo>
                <a:cubicBezTo>
                  <a:pt x="3871" y="9138"/>
                  <a:pt x="3846" y="9098"/>
                  <a:pt x="3846" y="9048"/>
                </a:cubicBezTo>
                <a:cubicBezTo>
                  <a:pt x="3846" y="8999"/>
                  <a:pt x="3871" y="8959"/>
                  <a:pt x="3903" y="8959"/>
                </a:cubicBezTo>
                <a:close/>
                <a:moveTo>
                  <a:pt x="3727" y="8959"/>
                </a:moveTo>
                <a:cubicBezTo>
                  <a:pt x="3759" y="8959"/>
                  <a:pt x="3785" y="8999"/>
                  <a:pt x="3785" y="9048"/>
                </a:cubicBezTo>
                <a:cubicBezTo>
                  <a:pt x="3785" y="9098"/>
                  <a:pt x="3759" y="9138"/>
                  <a:pt x="3727" y="9138"/>
                </a:cubicBezTo>
                <a:cubicBezTo>
                  <a:pt x="3696" y="9138"/>
                  <a:pt x="3670" y="9098"/>
                  <a:pt x="3670" y="9048"/>
                </a:cubicBezTo>
                <a:cubicBezTo>
                  <a:pt x="3670" y="8999"/>
                  <a:pt x="3696" y="8959"/>
                  <a:pt x="3727" y="8959"/>
                </a:cubicBezTo>
                <a:close/>
                <a:moveTo>
                  <a:pt x="3553" y="8959"/>
                </a:moveTo>
                <a:cubicBezTo>
                  <a:pt x="3585" y="8959"/>
                  <a:pt x="3611" y="8999"/>
                  <a:pt x="3611" y="9048"/>
                </a:cubicBezTo>
                <a:cubicBezTo>
                  <a:pt x="3611" y="9098"/>
                  <a:pt x="3585" y="9138"/>
                  <a:pt x="3553" y="9138"/>
                </a:cubicBezTo>
                <a:cubicBezTo>
                  <a:pt x="3522" y="9138"/>
                  <a:pt x="3496" y="9098"/>
                  <a:pt x="3496" y="9048"/>
                </a:cubicBezTo>
                <a:cubicBezTo>
                  <a:pt x="3496" y="8999"/>
                  <a:pt x="3522" y="8959"/>
                  <a:pt x="3553" y="8959"/>
                </a:cubicBezTo>
                <a:close/>
                <a:moveTo>
                  <a:pt x="3377" y="8959"/>
                </a:moveTo>
                <a:cubicBezTo>
                  <a:pt x="3409" y="8959"/>
                  <a:pt x="3434" y="8999"/>
                  <a:pt x="3434" y="9048"/>
                </a:cubicBezTo>
                <a:cubicBezTo>
                  <a:pt x="3434" y="9098"/>
                  <a:pt x="3409" y="9138"/>
                  <a:pt x="3377" y="9138"/>
                </a:cubicBezTo>
                <a:cubicBezTo>
                  <a:pt x="3345" y="9138"/>
                  <a:pt x="3319" y="9098"/>
                  <a:pt x="3319" y="9048"/>
                </a:cubicBezTo>
                <a:cubicBezTo>
                  <a:pt x="3319" y="8999"/>
                  <a:pt x="3345" y="8959"/>
                  <a:pt x="3377" y="8959"/>
                </a:cubicBezTo>
                <a:close/>
                <a:moveTo>
                  <a:pt x="3203" y="8959"/>
                </a:moveTo>
                <a:cubicBezTo>
                  <a:pt x="3235" y="8959"/>
                  <a:pt x="3260" y="8999"/>
                  <a:pt x="3260" y="9048"/>
                </a:cubicBezTo>
                <a:cubicBezTo>
                  <a:pt x="3260" y="9098"/>
                  <a:pt x="3235" y="9138"/>
                  <a:pt x="3203" y="9138"/>
                </a:cubicBezTo>
                <a:cubicBezTo>
                  <a:pt x="3171" y="9138"/>
                  <a:pt x="3145" y="9098"/>
                  <a:pt x="3145" y="9048"/>
                </a:cubicBezTo>
                <a:cubicBezTo>
                  <a:pt x="3145" y="8999"/>
                  <a:pt x="3171" y="8959"/>
                  <a:pt x="3203" y="8959"/>
                </a:cubicBezTo>
                <a:close/>
                <a:moveTo>
                  <a:pt x="3028" y="8959"/>
                </a:moveTo>
                <a:cubicBezTo>
                  <a:pt x="3060" y="8959"/>
                  <a:pt x="3086" y="8999"/>
                  <a:pt x="3086" y="9048"/>
                </a:cubicBezTo>
                <a:cubicBezTo>
                  <a:pt x="3086" y="9098"/>
                  <a:pt x="3060" y="9138"/>
                  <a:pt x="3028" y="9138"/>
                </a:cubicBezTo>
                <a:cubicBezTo>
                  <a:pt x="2996" y="9138"/>
                  <a:pt x="2971" y="9098"/>
                  <a:pt x="2971" y="9048"/>
                </a:cubicBezTo>
                <a:cubicBezTo>
                  <a:pt x="2971" y="8999"/>
                  <a:pt x="2996" y="8959"/>
                  <a:pt x="3028" y="8959"/>
                </a:cubicBezTo>
                <a:close/>
                <a:moveTo>
                  <a:pt x="2854" y="8959"/>
                </a:moveTo>
                <a:cubicBezTo>
                  <a:pt x="2886" y="8959"/>
                  <a:pt x="2912" y="8999"/>
                  <a:pt x="2912" y="9048"/>
                </a:cubicBezTo>
                <a:cubicBezTo>
                  <a:pt x="2912" y="9098"/>
                  <a:pt x="2886" y="9138"/>
                  <a:pt x="2854" y="9138"/>
                </a:cubicBezTo>
                <a:cubicBezTo>
                  <a:pt x="2822" y="9138"/>
                  <a:pt x="2797" y="9098"/>
                  <a:pt x="2797" y="9048"/>
                </a:cubicBezTo>
                <a:cubicBezTo>
                  <a:pt x="2797" y="8999"/>
                  <a:pt x="2822" y="8959"/>
                  <a:pt x="2854" y="8959"/>
                </a:cubicBezTo>
                <a:close/>
                <a:moveTo>
                  <a:pt x="2678" y="8959"/>
                </a:moveTo>
                <a:cubicBezTo>
                  <a:pt x="2710" y="8959"/>
                  <a:pt x="2735" y="8999"/>
                  <a:pt x="2735" y="9048"/>
                </a:cubicBezTo>
                <a:cubicBezTo>
                  <a:pt x="2735" y="9098"/>
                  <a:pt x="2710" y="9138"/>
                  <a:pt x="2678" y="9138"/>
                </a:cubicBezTo>
                <a:cubicBezTo>
                  <a:pt x="2646" y="9138"/>
                  <a:pt x="2621" y="9098"/>
                  <a:pt x="2621" y="9048"/>
                </a:cubicBezTo>
                <a:cubicBezTo>
                  <a:pt x="2621" y="8999"/>
                  <a:pt x="2646" y="8959"/>
                  <a:pt x="2678" y="8959"/>
                </a:cubicBezTo>
                <a:close/>
                <a:moveTo>
                  <a:pt x="2504" y="8959"/>
                </a:moveTo>
                <a:cubicBezTo>
                  <a:pt x="2536" y="8959"/>
                  <a:pt x="2561" y="8999"/>
                  <a:pt x="2561" y="9048"/>
                </a:cubicBezTo>
                <a:cubicBezTo>
                  <a:pt x="2561" y="9098"/>
                  <a:pt x="2536" y="9138"/>
                  <a:pt x="2504" y="9138"/>
                </a:cubicBezTo>
                <a:cubicBezTo>
                  <a:pt x="2472" y="9138"/>
                  <a:pt x="2447" y="9098"/>
                  <a:pt x="2447" y="9048"/>
                </a:cubicBezTo>
                <a:cubicBezTo>
                  <a:pt x="2447" y="8999"/>
                  <a:pt x="2472" y="8959"/>
                  <a:pt x="2504" y="8959"/>
                </a:cubicBezTo>
                <a:close/>
                <a:moveTo>
                  <a:pt x="2329" y="8959"/>
                </a:moveTo>
                <a:cubicBezTo>
                  <a:pt x="2361" y="8959"/>
                  <a:pt x="2386" y="8999"/>
                  <a:pt x="2386" y="9048"/>
                </a:cubicBezTo>
                <a:cubicBezTo>
                  <a:pt x="2386" y="9098"/>
                  <a:pt x="2361" y="9138"/>
                  <a:pt x="2329" y="9138"/>
                </a:cubicBezTo>
                <a:cubicBezTo>
                  <a:pt x="2297" y="9138"/>
                  <a:pt x="2272" y="9098"/>
                  <a:pt x="2272" y="9048"/>
                </a:cubicBezTo>
                <a:cubicBezTo>
                  <a:pt x="2272" y="8999"/>
                  <a:pt x="2297" y="8959"/>
                  <a:pt x="2329" y="8959"/>
                </a:cubicBezTo>
                <a:close/>
                <a:moveTo>
                  <a:pt x="580" y="8959"/>
                </a:moveTo>
                <a:cubicBezTo>
                  <a:pt x="611" y="8959"/>
                  <a:pt x="637" y="8999"/>
                  <a:pt x="637" y="9048"/>
                </a:cubicBezTo>
                <a:cubicBezTo>
                  <a:pt x="637" y="9098"/>
                  <a:pt x="611" y="9138"/>
                  <a:pt x="580" y="9138"/>
                </a:cubicBezTo>
                <a:cubicBezTo>
                  <a:pt x="548" y="9138"/>
                  <a:pt x="522" y="9098"/>
                  <a:pt x="522" y="9048"/>
                </a:cubicBezTo>
                <a:cubicBezTo>
                  <a:pt x="522" y="8999"/>
                  <a:pt x="548" y="8959"/>
                  <a:pt x="580" y="8959"/>
                </a:cubicBezTo>
                <a:close/>
                <a:moveTo>
                  <a:pt x="406" y="8959"/>
                </a:moveTo>
                <a:cubicBezTo>
                  <a:pt x="437" y="8959"/>
                  <a:pt x="463" y="8999"/>
                  <a:pt x="463" y="9048"/>
                </a:cubicBezTo>
                <a:cubicBezTo>
                  <a:pt x="463" y="9098"/>
                  <a:pt x="437" y="9138"/>
                  <a:pt x="406" y="9138"/>
                </a:cubicBezTo>
                <a:cubicBezTo>
                  <a:pt x="374" y="9138"/>
                  <a:pt x="348" y="9098"/>
                  <a:pt x="348" y="9048"/>
                </a:cubicBezTo>
                <a:cubicBezTo>
                  <a:pt x="348" y="8999"/>
                  <a:pt x="374" y="8959"/>
                  <a:pt x="406" y="8959"/>
                </a:cubicBezTo>
                <a:close/>
                <a:moveTo>
                  <a:pt x="19969" y="8690"/>
                </a:moveTo>
                <a:cubicBezTo>
                  <a:pt x="20000" y="8690"/>
                  <a:pt x="20026" y="8730"/>
                  <a:pt x="20026" y="8779"/>
                </a:cubicBezTo>
                <a:cubicBezTo>
                  <a:pt x="20026" y="8828"/>
                  <a:pt x="20000" y="8868"/>
                  <a:pt x="19969" y="8868"/>
                </a:cubicBezTo>
                <a:cubicBezTo>
                  <a:pt x="19937" y="8868"/>
                  <a:pt x="19911" y="8828"/>
                  <a:pt x="19911" y="8779"/>
                </a:cubicBezTo>
                <a:cubicBezTo>
                  <a:pt x="19911" y="8730"/>
                  <a:pt x="19937" y="8690"/>
                  <a:pt x="19969" y="8690"/>
                </a:cubicBezTo>
                <a:close/>
                <a:moveTo>
                  <a:pt x="19794" y="8690"/>
                </a:moveTo>
                <a:cubicBezTo>
                  <a:pt x="19826" y="8690"/>
                  <a:pt x="19851" y="8730"/>
                  <a:pt x="19851" y="8779"/>
                </a:cubicBezTo>
                <a:cubicBezTo>
                  <a:pt x="19851" y="8828"/>
                  <a:pt x="19826" y="8868"/>
                  <a:pt x="19794" y="8868"/>
                </a:cubicBezTo>
                <a:cubicBezTo>
                  <a:pt x="19762" y="8868"/>
                  <a:pt x="19737" y="8828"/>
                  <a:pt x="19737" y="8779"/>
                </a:cubicBezTo>
                <a:cubicBezTo>
                  <a:pt x="19737" y="8730"/>
                  <a:pt x="19762" y="8690"/>
                  <a:pt x="19794" y="8690"/>
                </a:cubicBezTo>
                <a:close/>
                <a:moveTo>
                  <a:pt x="18571" y="8690"/>
                </a:moveTo>
                <a:cubicBezTo>
                  <a:pt x="18602" y="8690"/>
                  <a:pt x="18628" y="8730"/>
                  <a:pt x="18628" y="8779"/>
                </a:cubicBezTo>
                <a:cubicBezTo>
                  <a:pt x="18628" y="8828"/>
                  <a:pt x="18602" y="8868"/>
                  <a:pt x="18571" y="8868"/>
                </a:cubicBezTo>
                <a:cubicBezTo>
                  <a:pt x="18539" y="8868"/>
                  <a:pt x="18513" y="8828"/>
                  <a:pt x="18513" y="8779"/>
                </a:cubicBezTo>
                <a:cubicBezTo>
                  <a:pt x="18513" y="8730"/>
                  <a:pt x="18539" y="8690"/>
                  <a:pt x="18571" y="8690"/>
                </a:cubicBezTo>
                <a:close/>
                <a:moveTo>
                  <a:pt x="18396" y="8690"/>
                </a:moveTo>
                <a:cubicBezTo>
                  <a:pt x="18427" y="8690"/>
                  <a:pt x="18453" y="8730"/>
                  <a:pt x="18453" y="8779"/>
                </a:cubicBezTo>
                <a:cubicBezTo>
                  <a:pt x="18453" y="8828"/>
                  <a:pt x="18427" y="8868"/>
                  <a:pt x="18396" y="8868"/>
                </a:cubicBezTo>
                <a:cubicBezTo>
                  <a:pt x="18364" y="8868"/>
                  <a:pt x="18338" y="8828"/>
                  <a:pt x="18338" y="8779"/>
                </a:cubicBezTo>
                <a:cubicBezTo>
                  <a:pt x="18338" y="8730"/>
                  <a:pt x="18364" y="8690"/>
                  <a:pt x="18396" y="8690"/>
                </a:cubicBezTo>
                <a:close/>
                <a:moveTo>
                  <a:pt x="18222" y="8690"/>
                </a:moveTo>
                <a:cubicBezTo>
                  <a:pt x="18254" y="8690"/>
                  <a:pt x="18279" y="8730"/>
                  <a:pt x="18279" y="8779"/>
                </a:cubicBezTo>
                <a:cubicBezTo>
                  <a:pt x="18279" y="8828"/>
                  <a:pt x="18254" y="8868"/>
                  <a:pt x="18222" y="8868"/>
                </a:cubicBezTo>
                <a:cubicBezTo>
                  <a:pt x="18190" y="8868"/>
                  <a:pt x="18164" y="8828"/>
                  <a:pt x="18164" y="8779"/>
                </a:cubicBezTo>
                <a:cubicBezTo>
                  <a:pt x="18164" y="8730"/>
                  <a:pt x="18190" y="8690"/>
                  <a:pt x="18222" y="8690"/>
                </a:cubicBezTo>
                <a:close/>
                <a:moveTo>
                  <a:pt x="18046" y="8690"/>
                </a:moveTo>
                <a:cubicBezTo>
                  <a:pt x="18077" y="8690"/>
                  <a:pt x="18103" y="8730"/>
                  <a:pt x="18103" y="8779"/>
                </a:cubicBezTo>
                <a:cubicBezTo>
                  <a:pt x="18103" y="8828"/>
                  <a:pt x="18077" y="8868"/>
                  <a:pt x="18046" y="8868"/>
                </a:cubicBezTo>
                <a:cubicBezTo>
                  <a:pt x="18014" y="8868"/>
                  <a:pt x="17988" y="8828"/>
                  <a:pt x="17988" y="8779"/>
                </a:cubicBezTo>
                <a:cubicBezTo>
                  <a:pt x="17988" y="8730"/>
                  <a:pt x="18014" y="8690"/>
                  <a:pt x="18046" y="8690"/>
                </a:cubicBezTo>
                <a:close/>
                <a:moveTo>
                  <a:pt x="17871" y="8690"/>
                </a:moveTo>
                <a:cubicBezTo>
                  <a:pt x="17903" y="8690"/>
                  <a:pt x="17929" y="8730"/>
                  <a:pt x="17929" y="8779"/>
                </a:cubicBezTo>
                <a:cubicBezTo>
                  <a:pt x="17929" y="8828"/>
                  <a:pt x="17903" y="8868"/>
                  <a:pt x="17871" y="8868"/>
                </a:cubicBezTo>
                <a:cubicBezTo>
                  <a:pt x="17839" y="8868"/>
                  <a:pt x="17814" y="8828"/>
                  <a:pt x="17814" y="8779"/>
                </a:cubicBezTo>
                <a:cubicBezTo>
                  <a:pt x="17814" y="8730"/>
                  <a:pt x="17839" y="8690"/>
                  <a:pt x="17871" y="8690"/>
                </a:cubicBezTo>
                <a:close/>
                <a:moveTo>
                  <a:pt x="17696" y="8690"/>
                </a:moveTo>
                <a:cubicBezTo>
                  <a:pt x="17728" y="8690"/>
                  <a:pt x="17753" y="8730"/>
                  <a:pt x="17753" y="8779"/>
                </a:cubicBezTo>
                <a:cubicBezTo>
                  <a:pt x="17753" y="8828"/>
                  <a:pt x="17728" y="8868"/>
                  <a:pt x="17696" y="8868"/>
                </a:cubicBezTo>
                <a:cubicBezTo>
                  <a:pt x="17664" y="8868"/>
                  <a:pt x="17638" y="8828"/>
                  <a:pt x="17638" y="8779"/>
                </a:cubicBezTo>
                <a:cubicBezTo>
                  <a:pt x="17638" y="8730"/>
                  <a:pt x="17664" y="8690"/>
                  <a:pt x="17696" y="8690"/>
                </a:cubicBezTo>
                <a:close/>
                <a:moveTo>
                  <a:pt x="17522" y="8690"/>
                </a:moveTo>
                <a:cubicBezTo>
                  <a:pt x="17554" y="8690"/>
                  <a:pt x="17579" y="8730"/>
                  <a:pt x="17579" y="8779"/>
                </a:cubicBezTo>
                <a:cubicBezTo>
                  <a:pt x="17579" y="8828"/>
                  <a:pt x="17554" y="8868"/>
                  <a:pt x="17522" y="8868"/>
                </a:cubicBezTo>
                <a:cubicBezTo>
                  <a:pt x="17490" y="8868"/>
                  <a:pt x="17465" y="8828"/>
                  <a:pt x="17465" y="8779"/>
                </a:cubicBezTo>
                <a:cubicBezTo>
                  <a:pt x="17465" y="8730"/>
                  <a:pt x="17490" y="8690"/>
                  <a:pt x="17522" y="8690"/>
                </a:cubicBezTo>
                <a:close/>
                <a:moveTo>
                  <a:pt x="17346" y="8690"/>
                </a:moveTo>
                <a:cubicBezTo>
                  <a:pt x="17377" y="8690"/>
                  <a:pt x="17403" y="8730"/>
                  <a:pt x="17403" y="8779"/>
                </a:cubicBezTo>
                <a:cubicBezTo>
                  <a:pt x="17403" y="8828"/>
                  <a:pt x="17377" y="8868"/>
                  <a:pt x="17346" y="8868"/>
                </a:cubicBezTo>
                <a:cubicBezTo>
                  <a:pt x="17314" y="8868"/>
                  <a:pt x="17288" y="8828"/>
                  <a:pt x="17288" y="8779"/>
                </a:cubicBezTo>
                <a:cubicBezTo>
                  <a:pt x="17288" y="8730"/>
                  <a:pt x="17314" y="8690"/>
                  <a:pt x="17346" y="8690"/>
                </a:cubicBezTo>
                <a:close/>
                <a:moveTo>
                  <a:pt x="17171" y="8690"/>
                </a:moveTo>
                <a:cubicBezTo>
                  <a:pt x="17203" y="8690"/>
                  <a:pt x="17229" y="8730"/>
                  <a:pt x="17229" y="8779"/>
                </a:cubicBezTo>
                <a:cubicBezTo>
                  <a:pt x="17229" y="8828"/>
                  <a:pt x="17203" y="8868"/>
                  <a:pt x="17171" y="8868"/>
                </a:cubicBezTo>
                <a:cubicBezTo>
                  <a:pt x="17139" y="8868"/>
                  <a:pt x="17114" y="8828"/>
                  <a:pt x="17114" y="8779"/>
                </a:cubicBezTo>
                <a:cubicBezTo>
                  <a:pt x="17114" y="8730"/>
                  <a:pt x="17139" y="8690"/>
                  <a:pt x="17171" y="8690"/>
                </a:cubicBezTo>
                <a:close/>
                <a:moveTo>
                  <a:pt x="16997" y="8690"/>
                </a:moveTo>
                <a:cubicBezTo>
                  <a:pt x="17028" y="8690"/>
                  <a:pt x="17054" y="8730"/>
                  <a:pt x="17054" y="8779"/>
                </a:cubicBezTo>
                <a:cubicBezTo>
                  <a:pt x="17054" y="8828"/>
                  <a:pt x="17028" y="8868"/>
                  <a:pt x="16997" y="8868"/>
                </a:cubicBezTo>
                <a:cubicBezTo>
                  <a:pt x="16965" y="8868"/>
                  <a:pt x="16939" y="8828"/>
                  <a:pt x="16939" y="8779"/>
                </a:cubicBezTo>
                <a:cubicBezTo>
                  <a:pt x="16939" y="8730"/>
                  <a:pt x="16965" y="8690"/>
                  <a:pt x="16997" y="8690"/>
                </a:cubicBezTo>
                <a:close/>
                <a:moveTo>
                  <a:pt x="16823" y="8690"/>
                </a:moveTo>
                <a:cubicBezTo>
                  <a:pt x="16854" y="8690"/>
                  <a:pt x="16880" y="8730"/>
                  <a:pt x="16880" y="8779"/>
                </a:cubicBezTo>
                <a:cubicBezTo>
                  <a:pt x="16880" y="8828"/>
                  <a:pt x="16854" y="8868"/>
                  <a:pt x="16823" y="8868"/>
                </a:cubicBezTo>
                <a:cubicBezTo>
                  <a:pt x="16791" y="8868"/>
                  <a:pt x="16765" y="8828"/>
                  <a:pt x="16765" y="8779"/>
                </a:cubicBezTo>
                <a:cubicBezTo>
                  <a:pt x="16765" y="8730"/>
                  <a:pt x="16791" y="8690"/>
                  <a:pt x="16823" y="8690"/>
                </a:cubicBezTo>
                <a:close/>
                <a:moveTo>
                  <a:pt x="16646" y="8690"/>
                </a:moveTo>
                <a:cubicBezTo>
                  <a:pt x="16678" y="8690"/>
                  <a:pt x="16704" y="8730"/>
                  <a:pt x="16704" y="8779"/>
                </a:cubicBezTo>
                <a:cubicBezTo>
                  <a:pt x="16704" y="8828"/>
                  <a:pt x="16678" y="8868"/>
                  <a:pt x="16646" y="8868"/>
                </a:cubicBezTo>
                <a:cubicBezTo>
                  <a:pt x="16614" y="8868"/>
                  <a:pt x="16589" y="8828"/>
                  <a:pt x="16589" y="8779"/>
                </a:cubicBezTo>
                <a:cubicBezTo>
                  <a:pt x="16589" y="8730"/>
                  <a:pt x="16614" y="8690"/>
                  <a:pt x="16646" y="8690"/>
                </a:cubicBezTo>
                <a:close/>
                <a:moveTo>
                  <a:pt x="16472" y="8690"/>
                </a:moveTo>
                <a:cubicBezTo>
                  <a:pt x="16504" y="8690"/>
                  <a:pt x="16530" y="8730"/>
                  <a:pt x="16530" y="8779"/>
                </a:cubicBezTo>
                <a:cubicBezTo>
                  <a:pt x="16530" y="8828"/>
                  <a:pt x="16504" y="8868"/>
                  <a:pt x="16472" y="8868"/>
                </a:cubicBezTo>
                <a:cubicBezTo>
                  <a:pt x="16440" y="8868"/>
                  <a:pt x="16415" y="8828"/>
                  <a:pt x="16415" y="8779"/>
                </a:cubicBezTo>
                <a:cubicBezTo>
                  <a:pt x="16415" y="8730"/>
                  <a:pt x="16440" y="8690"/>
                  <a:pt x="16472" y="8690"/>
                </a:cubicBezTo>
                <a:close/>
                <a:moveTo>
                  <a:pt x="16297" y="8690"/>
                </a:moveTo>
                <a:cubicBezTo>
                  <a:pt x="16329" y="8690"/>
                  <a:pt x="16355" y="8730"/>
                  <a:pt x="16355" y="8779"/>
                </a:cubicBezTo>
                <a:cubicBezTo>
                  <a:pt x="16355" y="8828"/>
                  <a:pt x="16329" y="8868"/>
                  <a:pt x="16297" y="8868"/>
                </a:cubicBezTo>
                <a:cubicBezTo>
                  <a:pt x="16266" y="8868"/>
                  <a:pt x="16240" y="8828"/>
                  <a:pt x="16240" y="8779"/>
                </a:cubicBezTo>
                <a:cubicBezTo>
                  <a:pt x="16240" y="8730"/>
                  <a:pt x="16266" y="8690"/>
                  <a:pt x="16297" y="8690"/>
                </a:cubicBezTo>
                <a:close/>
                <a:moveTo>
                  <a:pt x="16124" y="8690"/>
                </a:moveTo>
                <a:cubicBezTo>
                  <a:pt x="16155" y="8690"/>
                  <a:pt x="16181" y="8730"/>
                  <a:pt x="16181" y="8779"/>
                </a:cubicBezTo>
                <a:cubicBezTo>
                  <a:pt x="16181" y="8828"/>
                  <a:pt x="16155" y="8868"/>
                  <a:pt x="16124" y="8868"/>
                </a:cubicBezTo>
                <a:cubicBezTo>
                  <a:pt x="16092" y="8868"/>
                  <a:pt x="16066" y="8828"/>
                  <a:pt x="16066" y="8779"/>
                </a:cubicBezTo>
                <a:cubicBezTo>
                  <a:pt x="16066" y="8730"/>
                  <a:pt x="16092" y="8690"/>
                  <a:pt x="16124" y="8690"/>
                </a:cubicBezTo>
                <a:close/>
                <a:moveTo>
                  <a:pt x="15947" y="8690"/>
                </a:moveTo>
                <a:cubicBezTo>
                  <a:pt x="15979" y="8690"/>
                  <a:pt x="16005" y="8730"/>
                  <a:pt x="16005" y="8779"/>
                </a:cubicBezTo>
                <a:cubicBezTo>
                  <a:pt x="16005" y="8828"/>
                  <a:pt x="15979" y="8868"/>
                  <a:pt x="15947" y="8868"/>
                </a:cubicBezTo>
                <a:cubicBezTo>
                  <a:pt x="15916" y="8868"/>
                  <a:pt x="15890" y="8828"/>
                  <a:pt x="15890" y="8779"/>
                </a:cubicBezTo>
                <a:cubicBezTo>
                  <a:pt x="15890" y="8730"/>
                  <a:pt x="15916" y="8690"/>
                  <a:pt x="15947" y="8690"/>
                </a:cubicBezTo>
                <a:close/>
                <a:moveTo>
                  <a:pt x="15773" y="8690"/>
                </a:moveTo>
                <a:cubicBezTo>
                  <a:pt x="15805" y="8690"/>
                  <a:pt x="15831" y="8730"/>
                  <a:pt x="15831" y="8779"/>
                </a:cubicBezTo>
                <a:cubicBezTo>
                  <a:pt x="15831" y="8828"/>
                  <a:pt x="15805" y="8868"/>
                  <a:pt x="15773" y="8868"/>
                </a:cubicBezTo>
                <a:cubicBezTo>
                  <a:pt x="15741" y="8868"/>
                  <a:pt x="15716" y="8828"/>
                  <a:pt x="15716" y="8779"/>
                </a:cubicBezTo>
                <a:cubicBezTo>
                  <a:pt x="15716" y="8730"/>
                  <a:pt x="15741" y="8690"/>
                  <a:pt x="15773" y="8690"/>
                </a:cubicBezTo>
                <a:close/>
                <a:moveTo>
                  <a:pt x="15598" y="8690"/>
                </a:moveTo>
                <a:cubicBezTo>
                  <a:pt x="15630" y="8690"/>
                  <a:pt x="15656" y="8730"/>
                  <a:pt x="15656" y="8779"/>
                </a:cubicBezTo>
                <a:cubicBezTo>
                  <a:pt x="15656" y="8828"/>
                  <a:pt x="15630" y="8868"/>
                  <a:pt x="15598" y="8868"/>
                </a:cubicBezTo>
                <a:cubicBezTo>
                  <a:pt x="15567" y="8868"/>
                  <a:pt x="15541" y="8828"/>
                  <a:pt x="15541" y="8779"/>
                </a:cubicBezTo>
                <a:cubicBezTo>
                  <a:pt x="15541" y="8730"/>
                  <a:pt x="15567" y="8690"/>
                  <a:pt x="15598" y="8690"/>
                </a:cubicBezTo>
                <a:close/>
                <a:moveTo>
                  <a:pt x="15424" y="8690"/>
                </a:moveTo>
                <a:cubicBezTo>
                  <a:pt x="15456" y="8690"/>
                  <a:pt x="15482" y="8730"/>
                  <a:pt x="15482" y="8779"/>
                </a:cubicBezTo>
                <a:cubicBezTo>
                  <a:pt x="15482" y="8828"/>
                  <a:pt x="15456" y="8868"/>
                  <a:pt x="15424" y="8868"/>
                </a:cubicBezTo>
                <a:cubicBezTo>
                  <a:pt x="15393" y="8868"/>
                  <a:pt x="15367" y="8828"/>
                  <a:pt x="15367" y="8779"/>
                </a:cubicBezTo>
                <a:cubicBezTo>
                  <a:pt x="15367" y="8730"/>
                  <a:pt x="15393" y="8690"/>
                  <a:pt x="15424" y="8690"/>
                </a:cubicBezTo>
                <a:close/>
                <a:moveTo>
                  <a:pt x="15248" y="8690"/>
                </a:moveTo>
                <a:cubicBezTo>
                  <a:pt x="15280" y="8690"/>
                  <a:pt x="15306" y="8730"/>
                  <a:pt x="15306" y="8779"/>
                </a:cubicBezTo>
                <a:cubicBezTo>
                  <a:pt x="15306" y="8828"/>
                  <a:pt x="15280" y="8868"/>
                  <a:pt x="15248" y="8868"/>
                </a:cubicBezTo>
                <a:cubicBezTo>
                  <a:pt x="15216" y="8868"/>
                  <a:pt x="15191" y="8828"/>
                  <a:pt x="15191" y="8779"/>
                </a:cubicBezTo>
                <a:cubicBezTo>
                  <a:pt x="15191" y="8730"/>
                  <a:pt x="15216" y="8690"/>
                  <a:pt x="15248" y="8690"/>
                </a:cubicBezTo>
                <a:close/>
                <a:moveTo>
                  <a:pt x="15074" y="8690"/>
                </a:moveTo>
                <a:cubicBezTo>
                  <a:pt x="15106" y="8690"/>
                  <a:pt x="15131" y="8730"/>
                  <a:pt x="15131" y="8779"/>
                </a:cubicBezTo>
                <a:cubicBezTo>
                  <a:pt x="15131" y="8828"/>
                  <a:pt x="15106" y="8868"/>
                  <a:pt x="15074" y="8868"/>
                </a:cubicBezTo>
                <a:cubicBezTo>
                  <a:pt x="15042" y="8868"/>
                  <a:pt x="15017" y="8828"/>
                  <a:pt x="15017" y="8779"/>
                </a:cubicBezTo>
                <a:cubicBezTo>
                  <a:pt x="15017" y="8730"/>
                  <a:pt x="15042" y="8690"/>
                  <a:pt x="15074" y="8690"/>
                </a:cubicBezTo>
                <a:close/>
                <a:moveTo>
                  <a:pt x="14898" y="8690"/>
                </a:moveTo>
                <a:cubicBezTo>
                  <a:pt x="14930" y="8690"/>
                  <a:pt x="14956" y="8730"/>
                  <a:pt x="14956" y="8779"/>
                </a:cubicBezTo>
                <a:cubicBezTo>
                  <a:pt x="14956" y="8828"/>
                  <a:pt x="14930" y="8868"/>
                  <a:pt x="14898" y="8868"/>
                </a:cubicBezTo>
                <a:cubicBezTo>
                  <a:pt x="14867" y="8868"/>
                  <a:pt x="14841" y="8828"/>
                  <a:pt x="14841" y="8779"/>
                </a:cubicBezTo>
                <a:cubicBezTo>
                  <a:pt x="14841" y="8730"/>
                  <a:pt x="14867" y="8690"/>
                  <a:pt x="14898" y="8690"/>
                </a:cubicBezTo>
                <a:close/>
                <a:moveTo>
                  <a:pt x="14725" y="8690"/>
                </a:moveTo>
                <a:cubicBezTo>
                  <a:pt x="14756" y="8690"/>
                  <a:pt x="14782" y="8730"/>
                  <a:pt x="14782" y="8779"/>
                </a:cubicBezTo>
                <a:cubicBezTo>
                  <a:pt x="14782" y="8828"/>
                  <a:pt x="14756" y="8868"/>
                  <a:pt x="14725" y="8868"/>
                </a:cubicBezTo>
                <a:cubicBezTo>
                  <a:pt x="14693" y="8868"/>
                  <a:pt x="14667" y="8828"/>
                  <a:pt x="14667" y="8779"/>
                </a:cubicBezTo>
                <a:cubicBezTo>
                  <a:pt x="14667" y="8730"/>
                  <a:pt x="14693" y="8690"/>
                  <a:pt x="14725" y="8690"/>
                </a:cubicBezTo>
                <a:close/>
                <a:moveTo>
                  <a:pt x="14548" y="8690"/>
                </a:moveTo>
                <a:cubicBezTo>
                  <a:pt x="14580" y="8690"/>
                  <a:pt x="14606" y="8730"/>
                  <a:pt x="14606" y="8779"/>
                </a:cubicBezTo>
                <a:cubicBezTo>
                  <a:pt x="14606" y="8828"/>
                  <a:pt x="14580" y="8868"/>
                  <a:pt x="14548" y="8868"/>
                </a:cubicBezTo>
                <a:cubicBezTo>
                  <a:pt x="14516" y="8868"/>
                  <a:pt x="14491" y="8828"/>
                  <a:pt x="14491" y="8779"/>
                </a:cubicBezTo>
                <a:cubicBezTo>
                  <a:pt x="14491" y="8730"/>
                  <a:pt x="14516" y="8690"/>
                  <a:pt x="14548" y="8690"/>
                </a:cubicBezTo>
                <a:close/>
                <a:moveTo>
                  <a:pt x="14374" y="8690"/>
                </a:moveTo>
                <a:cubicBezTo>
                  <a:pt x="14406" y="8690"/>
                  <a:pt x="14431" y="8730"/>
                  <a:pt x="14431" y="8779"/>
                </a:cubicBezTo>
                <a:cubicBezTo>
                  <a:pt x="14431" y="8828"/>
                  <a:pt x="14406" y="8868"/>
                  <a:pt x="14374" y="8868"/>
                </a:cubicBezTo>
                <a:cubicBezTo>
                  <a:pt x="14342" y="8868"/>
                  <a:pt x="14316" y="8828"/>
                  <a:pt x="14316" y="8779"/>
                </a:cubicBezTo>
                <a:cubicBezTo>
                  <a:pt x="14316" y="8730"/>
                  <a:pt x="14342" y="8690"/>
                  <a:pt x="14374" y="8690"/>
                </a:cubicBezTo>
                <a:close/>
                <a:moveTo>
                  <a:pt x="14199" y="8690"/>
                </a:moveTo>
                <a:cubicBezTo>
                  <a:pt x="14231" y="8690"/>
                  <a:pt x="14257" y="8730"/>
                  <a:pt x="14257" y="8779"/>
                </a:cubicBezTo>
                <a:cubicBezTo>
                  <a:pt x="14257" y="8828"/>
                  <a:pt x="14231" y="8868"/>
                  <a:pt x="14199" y="8868"/>
                </a:cubicBezTo>
                <a:cubicBezTo>
                  <a:pt x="14167" y="8868"/>
                  <a:pt x="14142" y="8828"/>
                  <a:pt x="14142" y="8779"/>
                </a:cubicBezTo>
                <a:cubicBezTo>
                  <a:pt x="14142" y="8730"/>
                  <a:pt x="14167" y="8690"/>
                  <a:pt x="14199" y="8690"/>
                </a:cubicBezTo>
                <a:close/>
                <a:moveTo>
                  <a:pt x="14025" y="8690"/>
                </a:moveTo>
                <a:cubicBezTo>
                  <a:pt x="14057" y="8690"/>
                  <a:pt x="14083" y="8730"/>
                  <a:pt x="14083" y="8779"/>
                </a:cubicBezTo>
                <a:cubicBezTo>
                  <a:pt x="14083" y="8828"/>
                  <a:pt x="14057" y="8868"/>
                  <a:pt x="14025" y="8868"/>
                </a:cubicBezTo>
                <a:cubicBezTo>
                  <a:pt x="13994" y="8868"/>
                  <a:pt x="13968" y="8828"/>
                  <a:pt x="13968" y="8779"/>
                </a:cubicBezTo>
                <a:cubicBezTo>
                  <a:pt x="13968" y="8730"/>
                  <a:pt x="13994" y="8690"/>
                  <a:pt x="14025" y="8690"/>
                </a:cubicBezTo>
                <a:close/>
                <a:moveTo>
                  <a:pt x="13849" y="8690"/>
                </a:moveTo>
                <a:cubicBezTo>
                  <a:pt x="13881" y="8690"/>
                  <a:pt x="13906" y="8730"/>
                  <a:pt x="13906" y="8779"/>
                </a:cubicBezTo>
                <a:cubicBezTo>
                  <a:pt x="13906" y="8828"/>
                  <a:pt x="13881" y="8868"/>
                  <a:pt x="13849" y="8868"/>
                </a:cubicBezTo>
                <a:cubicBezTo>
                  <a:pt x="13817" y="8868"/>
                  <a:pt x="13791" y="8828"/>
                  <a:pt x="13791" y="8779"/>
                </a:cubicBezTo>
                <a:cubicBezTo>
                  <a:pt x="13791" y="8730"/>
                  <a:pt x="13817" y="8690"/>
                  <a:pt x="13849" y="8690"/>
                </a:cubicBezTo>
                <a:close/>
                <a:moveTo>
                  <a:pt x="13675" y="8690"/>
                </a:moveTo>
                <a:cubicBezTo>
                  <a:pt x="13706" y="8690"/>
                  <a:pt x="13732" y="8730"/>
                  <a:pt x="13732" y="8779"/>
                </a:cubicBezTo>
                <a:cubicBezTo>
                  <a:pt x="13732" y="8828"/>
                  <a:pt x="13706" y="8868"/>
                  <a:pt x="13675" y="8868"/>
                </a:cubicBezTo>
                <a:cubicBezTo>
                  <a:pt x="13643" y="8868"/>
                  <a:pt x="13617" y="8828"/>
                  <a:pt x="13617" y="8779"/>
                </a:cubicBezTo>
                <a:cubicBezTo>
                  <a:pt x="13617" y="8730"/>
                  <a:pt x="13643" y="8690"/>
                  <a:pt x="13675" y="8690"/>
                </a:cubicBezTo>
                <a:close/>
                <a:moveTo>
                  <a:pt x="13500" y="8690"/>
                </a:moveTo>
                <a:cubicBezTo>
                  <a:pt x="13532" y="8690"/>
                  <a:pt x="13557" y="8730"/>
                  <a:pt x="13557" y="8779"/>
                </a:cubicBezTo>
                <a:cubicBezTo>
                  <a:pt x="13557" y="8828"/>
                  <a:pt x="13532" y="8868"/>
                  <a:pt x="13500" y="8868"/>
                </a:cubicBezTo>
                <a:cubicBezTo>
                  <a:pt x="13468" y="8868"/>
                  <a:pt x="13443" y="8828"/>
                  <a:pt x="13443" y="8779"/>
                </a:cubicBezTo>
                <a:cubicBezTo>
                  <a:pt x="13443" y="8730"/>
                  <a:pt x="13468" y="8690"/>
                  <a:pt x="13500" y="8690"/>
                </a:cubicBezTo>
                <a:close/>
                <a:moveTo>
                  <a:pt x="13326" y="8690"/>
                </a:moveTo>
                <a:cubicBezTo>
                  <a:pt x="13358" y="8690"/>
                  <a:pt x="13384" y="8730"/>
                  <a:pt x="13384" y="8779"/>
                </a:cubicBezTo>
                <a:cubicBezTo>
                  <a:pt x="13384" y="8828"/>
                  <a:pt x="13358" y="8868"/>
                  <a:pt x="13326" y="8868"/>
                </a:cubicBezTo>
                <a:cubicBezTo>
                  <a:pt x="13294" y="8868"/>
                  <a:pt x="13269" y="8828"/>
                  <a:pt x="13269" y="8779"/>
                </a:cubicBezTo>
                <a:cubicBezTo>
                  <a:pt x="13269" y="8730"/>
                  <a:pt x="13294" y="8690"/>
                  <a:pt x="13326" y="8690"/>
                </a:cubicBezTo>
                <a:close/>
                <a:moveTo>
                  <a:pt x="13150" y="8690"/>
                </a:moveTo>
                <a:cubicBezTo>
                  <a:pt x="13182" y="8690"/>
                  <a:pt x="13207" y="8730"/>
                  <a:pt x="13207" y="8779"/>
                </a:cubicBezTo>
                <a:cubicBezTo>
                  <a:pt x="13207" y="8828"/>
                  <a:pt x="13182" y="8868"/>
                  <a:pt x="13150" y="8868"/>
                </a:cubicBezTo>
                <a:cubicBezTo>
                  <a:pt x="13118" y="8868"/>
                  <a:pt x="13092" y="8828"/>
                  <a:pt x="13092" y="8779"/>
                </a:cubicBezTo>
                <a:cubicBezTo>
                  <a:pt x="13092" y="8730"/>
                  <a:pt x="13118" y="8690"/>
                  <a:pt x="13150" y="8690"/>
                </a:cubicBezTo>
                <a:close/>
                <a:moveTo>
                  <a:pt x="12976" y="8690"/>
                </a:moveTo>
                <a:cubicBezTo>
                  <a:pt x="13008" y="8690"/>
                  <a:pt x="13033" y="8730"/>
                  <a:pt x="13033" y="8779"/>
                </a:cubicBezTo>
                <a:cubicBezTo>
                  <a:pt x="13033" y="8828"/>
                  <a:pt x="13008" y="8868"/>
                  <a:pt x="12976" y="8868"/>
                </a:cubicBezTo>
                <a:cubicBezTo>
                  <a:pt x="12944" y="8868"/>
                  <a:pt x="12918" y="8828"/>
                  <a:pt x="12918" y="8779"/>
                </a:cubicBezTo>
                <a:cubicBezTo>
                  <a:pt x="12918" y="8730"/>
                  <a:pt x="12944" y="8690"/>
                  <a:pt x="12976" y="8690"/>
                </a:cubicBezTo>
                <a:close/>
                <a:moveTo>
                  <a:pt x="12801" y="8690"/>
                </a:moveTo>
                <a:cubicBezTo>
                  <a:pt x="12833" y="8690"/>
                  <a:pt x="12859" y="8730"/>
                  <a:pt x="12859" y="8779"/>
                </a:cubicBezTo>
                <a:cubicBezTo>
                  <a:pt x="12859" y="8828"/>
                  <a:pt x="12833" y="8868"/>
                  <a:pt x="12801" y="8868"/>
                </a:cubicBezTo>
                <a:cubicBezTo>
                  <a:pt x="12769" y="8868"/>
                  <a:pt x="12744" y="8828"/>
                  <a:pt x="12744" y="8779"/>
                </a:cubicBezTo>
                <a:cubicBezTo>
                  <a:pt x="12744" y="8730"/>
                  <a:pt x="12769" y="8690"/>
                  <a:pt x="12801" y="8690"/>
                </a:cubicBezTo>
                <a:close/>
                <a:moveTo>
                  <a:pt x="12627" y="8690"/>
                </a:moveTo>
                <a:cubicBezTo>
                  <a:pt x="12659" y="8690"/>
                  <a:pt x="12684" y="8730"/>
                  <a:pt x="12684" y="8779"/>
                </a:cubicBezTo>
                <a:cubicBezTo>
                  <a:pt x="12684" y="8828"/>
                  <a:pt x="12659" y="8868"/>
                  <a:pt x="12627" y="8868"/>
                </a:cubicBezTo>
                <a:cubicBezTo>
                  <a:pt x="12595" y="8868"/>
                  <a:pt x="12570" y="8828"/>
                  <a:pt x="12570" y="8779"/>
                </a:cubicBezTo>
                <a:cubicBezTo>
                  <a:pt x="12570" y="8730"/>
                  <a:pt x="12595" y="8690"/>
                  <a:pt x="12627" y="8690"/>
                </a:cubicBezTo>
                <a:close/>
                <a:moveTo>
                  <a:pt x="12451" y="8690"/>
                </a:moveTo>
                <a:cubicBezTo>
                  <a:pt x="12483" y="8690"/>
                  <a:pt x="12508" y="8730"/>
                  <a:pt x="12508" y="8779"/>
                </a:cubicBezTo>
                <a:cubicBezTo>
                  <a:pt x="12508" y="8828"/>
                  <a:pt x="12483" y="8868"/>
                  <a:pt x="12451" y="8868"/>
                </a:cubicBezTo>
                <a:cubicBezTo>
                  <a:pt x="12419" y="8868"/>
                  <a:pt x="12393" y="8828"/>
                  <a:pt x="12393" y="8779"/>
                </a:cubicBezTo>
                <a:cubicBezTo>
                  <a:pt x="12393" y="8730"/>
                  <a:pt x="12419" y="8690"/>
                  <a:pt x="12451" y="8690"/>
                </a:cubicBezTo>
                <a:close/>
                <a:moveTo>
                  <a:pt x="12276" y="8690"/>
                </a:moveTo>
                <a:cubicBezTo>
                  <a:pt x="12308" y="8690"/>
                  <a:pt x="12334" y="8730"/>
                  <a:pt x="12334" y="8779"/>
                </a:cubicBezTo>
                <a:cubicBezTo>
                  <a:pt x="12334" y="8828"/>
                  <a:pt x="12308" y="8868"/>
                  <a:pt x="12276" y="8868"/>
                </a:cubicBezTo>
                <a:cubicBezTo>
                  <a:pt x="12245" y="8868"/>
                  <a:pt x="12219" y="8828"/>
                  <a:pt x="12219" y="8779"/>
                </a:cubicBezTo>
                <a:cubicBezTo>
                  <a:pt x="12219" y="8730"/>
                  <a:pt x="12245" y="8690"/>
                  <a:pt x="12276" y="8690"/>
                </a:cubicBezTo>
                <a:close/>
                <a:moveTo>
                  <a:pt x="12101" y="8690"/>
                </a:moveTo>
                <a:cubicBezTo>
                  <a:pt x="12133" y="8690"/>
                  <a:pt x="12158" y="8730"/>
                  <a:pt x="12158" y="8779"/>
                </a:cubicBezTo>
                <a:cubicBezTo>
                  <a:pt x="12158" y="8828"/>
                  <a:pt x="12133" y="8868"/>
                  <a:pt x="12101" y="8868"/>
                </a:cubicBezTo>
                <a:cubicBezTo>
                  <a:pt x="12069" y="8868"/>
                  <a:pt x="12043" y="8828"/>
                  <a:pt x="12043" y="8779"/>
                </a:cubicBezTo>
                <a:cubicBezTo>
                  <a:pt x="12043" y="8730"/>
                  <a:pt x="12069" y="8690"/>
                  <a:pt x="12101" y="8690"/>
                </a:cubicBezTo>
                <a:close/>
                <a:moveTo>
                  <a:pt x="11927" y="8690"/>
                </a:moveTo>
                <a:cubicBezTo>
                  <a:pt x="11959" y="8690"/>
                  <a:pt x="11985" y="8730"/>
                  <a:pt x="11985" y="8779"/>
                </a:cubicBezTo>
                <a:cubicBezTo>
                  <a:pt x="11985" y="8828"/>
                  <a:pt x="11959" y="8868"/>
                  <a:pt x="11927" y="8868"/>
                </a:cubicBezTo>
                <a:cubicBezTo>
                  <a:pt x="11895" y="8868"/>
                  <a:pt x="11870" y="8828"/>
                  <a:pt x="11870" y="8779"/>
                </a:cubicBezTo>
                <a:cubicBezTo>
                  <a:pt x="11870" y="8730"/>
                  <a:pt x="11895" y="8690"/>
                  <a:pt x="11927" y="8690"/>
                </a:cubicBezTo>
                <a:close/>
                <a:moveTo>
                  <a:pt x="11751" y="8690"/>
                </a:moveTo>
                <a:cubicBezTo>
                  <a:pt x="11782" y="8690"/>
                  <a:pt x="11808" y="8730"/>
                  <a:pt x="11808" y="8779"/>
                </a:cubicBezTo>
                <a:cubicBezTo>
                  <a:pt x="11808" y="8828"/>
                  <a:pt x="11782" y="8868"/>
                  <a:pt x="11751" y="8868"/>
                </a:cubicBezTo>
                <a:cubicBezTo>
                  <a:pt x="11719" y="8868"/>
                  <a:pt x="11693" y="8828"/>
                  <a:pt x="11693" y="8779"/>
                </a:cubicBezTo>
                <a:cubicBezTo>
                  <a:pt x="11693" y="8730"/>
                  <a:pt x="11719" y="8690"/>
                  <a:pt x="11751" y="8690"/>
                </a:cubicBezTo>
                <a:close/>
                <a:moveTo>
                  <a:pt x="11051" y="8690"/>
                </a:moveTo>
                <a:cubicBezTo>
                  <a:pt x="11083" y="8690"/>
                  <a:pt x="11109" y="8730"/>
                  <a:pt x="11109" y="8779"/>
                </a:cubicBezTo>
                <a:cubicBezTo>
                  <a:pt x="11109" y="8828"/>
                  <a:pt x="11083" y="8868"/>
                  <a:pt x="11051" y="8868"/>
                </a:cubicBezTo>
                <a:cubicBezTo>
                  <a:pt x="11020" y="8868"/>
                  <a:pt x="10994" y="8828"/>
                  <a:pt x="10994" y="8779"/>
                </a:cubicBezTo>
                <a:cubicBezTo>
                  <a:pt x="10994" y="8730"/>
                  <a:pt x="11020" y="8690"/>
                  <a:pt x="11051" y="8690"/>
                </a:cubicBezTo>
                <a:close/>
                <a:moveTo>
                  <a:pt x="10022" y="8688"/>
                </a:moveTo>
                <a:cubicBezTo>
                  <a:pt x="10054" y="8688"/>
                  <a:pt x="10080" y="8728"/>
                  <a:pt x="10080" y="8777"/>
                </a:cubicBezTo>
                <a:cubicBezTo>
                  <a:pt x="10080" y="8827"/>
                  <a:pt x="10054" y="8867"/>
                  <a:pt x="10022" y="8867"/>
                </a:cubicBezTo>
                <a:cubicBezTo>
                  <a:pt x="9990" y="8867"/>
                  <a:pt x="9965" y="8827"/>
                  <a:pt x="9965" y="8777"/>
                </a:cubicBezTo>
                <a:cubicBezTo>
                  <a:pt x="9965" y="8728"/>
                  <a:pt x="9990" y="8688"/>
                  <a:pt x="10022" y="8688"/>
                </a:cubicBezTo>
                <a:close/>
                <a:moveTo>
                  <a:pt x="9848" y="8688"/>
                </a:moveTo>
                <a:cubicBezTo>
                  <a:pt x="9880" y="8688"/>
                  <a:pt x="9906" y="8728"/>
                  <a:pt x="9906" y="8777"/>
                </a:cubicBezTo>
                <a:cubicBezTo>
                  <a:pt x="9906" y="8827"/>
                  <a:pt x="9880" y="8867"/>
                  <a:pt x="9848" y="8867"/>
                </a:cubicBezTo>
                <a:cubicBezTo>
                  <a:pt x="9816" y="8867"/>
                  <a:pt x="9791" y="8827"/>
                  <a:pt x="9791" y="8777"/>
                </a:cubicBezTo>
                <a:cubicBezTo>
                  <a:pt x="9791" y="8728"/>
                  <a:pt x="9816" y="8688"/>
                  <a:pt x="9848" y="8688"/>
                </a:cubicBezTo>
                <a:close/>
                <a:moveTo>
                  <a:pt x="6351" y="8688"/>
                </a:moveTo>
                <a:cubicBezTo>
                  <a:pt x="6382" y="8688"/>
                  <a:pt x="6408" y="8728"/>
                  <a:pt x="6408" y="8777"/>
                </a:cubicBezTo>
                <a:cubicBezTo>
                  <a:pt x="6408" y="8827"/>
                  <a:pt x="6382" y="8867"/>
                  <a:pt x="6351" y="8867"/>
                </a:cubicBezTo>
                <a:cubicBezTo>
                  <a:pt x="6319" y="8867"/>
                  <a:pt x="6293" y="8827"/>
                  <a:pt x="6293" y="8777"/>
                </a:cubicBezTo>
                <a:cubicBezTo>
                  <a:pt x="6293" y="8728"/>
                  <a:pt x="6319" y="8688"/>
                  <a:pt x="6351" y="8688"/>
                </a:cubicBezTo>
                <a:close/>
                <a:moveTo>
                  <a:pt x="6174" y="8688"/>
                </a:moveTo>
                <a:cubicBezTo>
                  <a:pt x="6206" y="8688"/>
                  <a:pt x="6232" y="8728"/>
                  <a:pt x="6232" y="8777"/>
                </a:cubicBezTo>
                <a:cubicBezTo>
                  <a:pt x="6232" y="8827"/>
                  <a:pt x="6206" y="8867"/>
                  <a:pt x="6174" y="8867"/>
                </a:cubicBezTo>
                <a:cubicBezTo>
                  <a:pt x="6143" y="8867"/>
                  <a:pt x="6117" y="8827"/>
                  <a:pt x="6117" y="8777"/>
                </a:cubicBezTo>
                <a:cubicBezTo>
                  <a:pt x="6117" y="8728"/>
                  <a:pt x="6143" y="8688"/>
                  <a:pt x="6174" y="8688"/>
                </a:cubicBezTo>
                <a:close/>
                <a:moveTo>
                  <a:pt x="6000" y="8688"/>
                </a:moveTo>
                <a:cubicBezTo>
                  <a:pt x="6032" y="8688"/>
                  <a:pt x="6058" y="8728"/>
                  <a:pt x="6058" y="8777"/>
                </a:cubicBezTo>
                <a:cubicBezTo>
                  <a:pt x="6058" y="8827"/>
                  <a:pt x="6032" y="8867"/>
                  <a:pt x="6000" y="8867"/>
                </a:cubicBezTo>
                <a:cubicBezTo>
                  <a:pt x="5969" y="8867"/>
                  <a:pt x="5943" y="8827"/>
                  <a:pt x="5943" y="8777"/>
                </a:cubicBezTo>
                <a:cubicBezTo>
                  <a:pt x="5943" y="8728"/>
                  <a:pt x="5969" y="8688"/>
                  <a:pt x="6000" y="8688"/>
                </a:cubicBezTo>
                <a:close/>
                <a:moveTo>
                  <a:pt x="5826" y="8688"/>
                </a:moveTo>
                <a:cubicBezTo>
                  <a:pt x="5857" y="8688"/>
                  <a:pt x="5883" y="8728"/>
                  <a:pt x="5883" y="8777"/>
                </a:cubicBezTo>
                <a:cubicBezTo>
                  <a:pt x="5883" y="8827"/>
                  <a:pt x="5857" y="8867"/>
                  <a:pt x="5826" y="8867"/>
                </a:cubicBezTo>
                <a:cubicBezTo>
                  <a:pt x="5794" y="8867"/>
                  <a:pt x="5768" y="8827"/>
                  <a:pt x="5768" y="8777"/>
                </a:cubicBezTo>
                <a:cubicBezTo>
                  <a:pt x="5768" y="8728"/>
                  <a:pt x="5794" y="8688"/>
                  <a:pt x="5826" y="8688"/>
                </a:cubicBezTo>
                <a:close/>
                <a:moveTo>
                  <a:pt x="5652" y="8688"/>
                </a:moveTo>
                <a:cubicBezTo>
                  <a:pt x="5683" y="8688"/>
                  <a:pt x="5709" y="8728"/>
                  <a:pt x="5709" y="8777"/>
                </a:cubicBezTo>
                <a:cubicBezTo>
                  <a:pt x="5709" y="8827"/>
                  <a:pt x="5683" y="8867"/>
                  <a:pt x="5652" y="8867"/>
                </a:cubicBezTo>
                <a:cubicBezTo>
                  <a:pt x="5620" y="8867"/>
                  <a:pt x="5594" y="8827"/>
                  <a:pt x="5594" y="8777"/>
                </a:cubicBezTo>
                <a:cubicBezTo>
                  <a:pt x="5594" y="8728"/>
                  <a:pt x="5620" y="8688"/>
                  <a:pt x="5652" y="8688"/>
                </a:cubicBezTo>
                <a:close/>
                <a:moveTo>
                  <a:pt x="4427" y="8688"/>
                </a:moveTo>
                <a:cubicBezTo>
                  <a:pt x="4459" y="8688"/>
                  <a:pt x="4485" y="8728"/>
                  <a:pt x="4485" y="8777"/>
                </a:cubicBezTo>
                <a:cubicBezTo>
                  <a:pt x="4485" y="8827"/>
                  <a:pt x="4459" y="8867"/>
                  <a:pt x="4427" y="8867"/>
                </a:cubicBezTo>
                <a:cubicBezTo>
                  <a:pt x="4396" y="8867"/>
                  <a:pt x="4370" y="8827"/>
                  <a:pt x="4370" y="8777"/>
                </a:cubicBezTo>
                <a:cubicBezTo>
                  <a:pt x="4370" y="8728"/>
                  <a:pt x="4396" y="8688"/>
                  <a:pt x="4427" y="8688"/>
                </a:cubicBezTo>
                <a:close/>
                <a:moveTo>
                  <a:pt x="4253" y="8688"/>
                </a:moveTo>
                <a:cubicBezTo>
                  <a:pt x="4285" y="8688"/>
                  <a:pt x="4311" y="8728"/>
                  <a:pt x="4311" y="8777"/>
                </a:cubicBezTo>
                <a:cubicBezTo>
                  <a:pt x="4311" y="8827"/>
                  <a:pt x="4285" y="8867"/>
                  <a:pt x="4253" y="8867"/>
                </a:cubicBezTo>
                <a:cubicBezTo>
                  <a:pt x="4222" y="8867"/>
                  <a:pt x="4196" y="8827"/>
                  <a:pt x="4196" y="8777"/>
                </a:cubicBezTo>
                <a:cubicBezTo>
                  <a:pt x="4196" y="8728"/>
                  <a:pt x="4222" y="8688"/>
                  <a:pt x="4253" y="8688"/>
                </a:cubicBezTo>
                <a:close/>
                <a:moveTo>
                  <a:pt x="4077" y="8688"/>
                </a:moveTo>
                <a:cubicBezTo>
                  <a:pt x="4109" y="8688"/>
                  <a:pt x="4135" y="8728"/>
                  <a:pt x="4135" y="8777"/>
                </a:cubicBezTo>
                <a:cubicBezTo>
                  <a:pt x="4135" y="8827"/>
                  <a:pt x="4109" y="8867"/>
                  <a:pt x="4077" y="8867"/>
                </a:cubicBezTo>
                <a:cubicBezTo>
                  <a:pt x="4045" y="8867"/>
                  <a:pt x="4020" y="8827"/>
                  <a:pt x="4020" y="8777"/>
                </a:cubicBezTo>
                <a:cubicBezTo>
                  <a:pt x="4020" y="8728"/>
                  <a:pt x="4045" y="8688"/>
                  <a:pt x="4077" y="8688"/>
                </a:cubicBezTo>
                <a:close/>
                <a:moveTo>
                  <a:pt x="3903" y="8688"/>
                </a:moveTo>
                <a:cubicBezTo>
                  <a:pt x="3935" y="8688"/>
                  <a:pt x="3960" y="8728"/>
                  <a:pt x="3960" y="8777"/>
                </a:cubicBezTo>
                <a:cubicBezTo>
                  <a:pt x="3960" y="8827"/>
                  <a:pt x="3935" y="8867"/>
                  <a:pt x="3903" y="8867"/>
                </a:cubicBezTo>
                <a:cubicBezTo>
                  <a:pt x="3871" y="8867"/>
                  <a:pt x="3846" y="8827"/>
                  <a:pt x="3846" y="8777"/>
                </a:cubicBezTo>
                <a:cubicBezTo>
                  <a:pt x="3846" y="8728"/>
                  <a:pt x="3871" y="8688"/>
                  <a:pt x="3903" y="8688"/>
                </a:cubicBezTo>
                <a:close/>
                <a:moveTo>
                  <a:pt x="3727" y="8688"/>
                </a:moveTo>
                <a:cubicBezTo>
                  <a:pt x="3759" y="8688"/>
                  <a:pt x="3785" y="8728"/>
                  <a:pt x="3785" y="8777"/>
                </a:cubicBezTo>
                <a:cubicBezTo>
                  <a:pt x="3785" y="8827"/>
                  <a:pt x="3759" y="8867"/>
                  <a:pt x="3727" y="8867"/>
                </a:cubicBezTo>
                <a:cubicBezTo>
                  <a:pt x="3696" y="8867"/>
                  <a:pt x="3670" y="8827"/>
                  <a:pt x="3670" y="8777"/>
                </a:cubicBezTo>
                <a:cubicBezTo>
                  <a:pt x="3670" y="8728"/>
                  <a:pt x="3696" y="8688"/>
                  <a:pt x="3727" y="8688"/>
                </a:cubicBezTo>
                <a:close/>
                <a:moveTo>
                  <a:pt x="3553" y="8688"/>
                </a:moveTo>
                <a:cubicBezTo>
                  <a:pt x="3585" y="8688"/>
                  <a:pt x="3611" y="8728"/>
                  <a:pt x="3611" y="8777"/>
                </a:cubicBezTo>
                <a:cubicBezTo>
                  <a:pt x="3611" y="8827"/>
                  <a:pt x="3585" y="8867"/>
                  <a:pt x="3553" y="8867"/>
                </a:cubicBezTo>
                <a:cubicBezTo>
                  <a:pt x="3522" y="8867"/>
                  <a:pt x="3496" y="8827"/>
                  <a:pt x="3496" y="8777"/>
                </a:cubicBezTo>
                <a:cubicBezTo>
                  <a:pt x="3496" y="8728"/>
                  <a:pt x="3522" y="8688"/>
                  <a:pt x="3553" y="8688"/>
                </a:cubicBezTo>
                <a:close/>
                <a:moveTo>
                  <a:pt x="3377" y="8688"/>
                </a:moveTo>
                <a:cubicBezTo>
                  <a:pt x="3409" y="8688"/>
                  <a:pt x="3434" y="8728"/>
                  <a:pt x="3434" y="8777"/>
                </a:cubicBezTo>
                <a:cubicBezTo>
                  <a:pt x="3434" y="8827"/>
                  <a:pt x="3409" y="8867"/>
                  <a:pt x="3377" y="8867"/>
                </a:cubicBezTo>
                <a:cubicBezTo>
                  <a:pt x="3345" y="8867"/>
                  <a:pt x="3319" y="8827"/>
                  <a:pt x="3319" y="8777"/>
                </a:cubicBezTo>
                <a:cubicBezTo>
                  <a:pt x="3319" y="8728"/>
                  <a:pt x="3345" y="8688"/>
                  <a:pt x="3377" y="8688"/>
                </a:cubicBezTo>
                <a:close/>
                <a:moveTo>
                  <a:pt x="3203" y="8688"/>
                </a:moveTo>
                <a:cubicBezTo>
                  <a:pt x="3235" y="8688"/>
                  <a:pt x="3260" y="8728"/>
                  <a:pt x="3260" y="8777"/>
                </a:cubicBezTo>
                <a:cubicBezTo>
                  <a:pt x="3260" y="8827"/>
                  <a:pt x="3235" y="8867"/>
                  <a:pt x="3203" y="8867"/>
                </a:cubicBezTo>
                <a:cubicBezTo>
                  <a:pt x="3171" y="8867"/>
                  <a:pt x="3145" y="8827"/>
                  <a:pt x="3145" y="8777"/>
                </a:cubicBezTo>
                <a:cubicBezTo>
                  <a:pt x="3145" y="8728"/>
                  <a:pt x="3171" y="8688"/>
                  <a:pt x="3203" y="8688"/>
                </a:cubicBezTo>
                <a:close/>
                <a:moveTo>
                  <a:pt x="3028" y="8688"/>
                </a:moveTo>
                <a:cubicBezTo>
                  <a:pt x="3060" y="8688"/>
                  <a:pt x="3086" y="8728"/>
                  <a:pt x="3086" y="8777"/>
                </a:cubicBezTo>
                <a:cubicBezTo>
                  <a:pt x="3086" y="8827"/>
                  <a:pt x="3060" y="8867"/>
                  <a:pt x="3028" y="8867"/>
                </a:cubicBezTo>
                <a:cubicBezTo>
                  <a:pt x="2996" y="8867"/>
                  <a:pt x="2971" y="8827"/>
                  <a:pt x="2971" y="8777"/>
                </a:cubicBezTo>
                <a:cubicBezTo>
                  <a:pt x="2971" y="8728"/>
                  <a:pt x="2996" y="8688"/>
                  <a:pt x="3028" y="8688"/>
                </a:cubicBezTo>
                <a:close/>
                <a:moveTo>
                  <a:pt x="2854" y="8688"/>
                </a:moveTo>
                <a:cubicBezTo>
                  <a:pt x="2886" y="8688"/>
                  <a:pt x="2912" y="8728"/>
                  <a:pt x="2912" y="8777"/>
                </a:cubicBezTo>
                <a:cubicBezTo>
                  <a:pt x="2912" y="8827"/>
                  <a:pt x="2886" y="8867"/>
                  <a:pt x="2854" y="8867"/>
                </a:cubicBezTo>
                <a:cubicBezTo>
                  <a:pt x="2822" y="8867"/>
                  <a:pt x="2797" y="8827"/>
                  <a:pt x="2797" y="8777"/>
                </a:cubicBezTo>
                <a:cubicBezTo>
                  <a:pt x="2797" y="8728"/>
                  <a:pt x="2822" y="8688"/>
                  <a:pt x="2854" y="8688"/>
                </a:cubicBezTo>
                <a:close/>
                <a:moveTo>
                  <a:pt x="2678" y="8688"/>
                </a:moveTo>
                <a:cubicBezTo>
                  <a:pt x="2710" y="8688"/>
                  <a:pt x="2735" y="8728"/>
                  <a:pt x="2735" y="8777"/>
                </a:cubicBezTo>
                <a:cubicBezTo>
                  <a:pt x="2735" y="8827"/>
                  <a:pt x="2710" y="8867"/>
                  <a:pt x="2678" y="8867"/>
                </a:cubicBezTo>
                <a:cubicBezTo>
                  <a:pt x="2646" y="8867"/>
                  <a:pt x="2621" y="8827"/>
                  <a:pt x="2621" y="8777"/>
                </a:cubicBezTo>
                <a:cubicBezTo>
                  <a:pt x="2621" y="8728"/>
                  <a:pt x="2646" y="8688"/>
                  <a:pt x="2678" y="8688"/>
                </a:cubicBezTo>
                <a:close/>
                <a:moveTo>
                  <a:pt x="2504" y="8688"/>
                </a:moveTo>
                <a:cubicBezTo>
                  <a:pt x="2536" y="8688"/>
                  <a:pt x="2561" y="8728"/>
                  <a:pt x="2561" y="8777"/>
                </a:cubicBezTo>
                <a:cubicBezTo>
                  <a:pt x="2561" y="8827"/>
                  <a:pt x="2536" y="8867"/>
                  <a:pt x="2504" y="8867"/>
                </a:cubicBezTo>
                <a:cubicBezTo>
                  <a:pt x="2472" y="8867"/>
                  <a:pt x="2447" y="8827"/>
                  <a:pt x="2447" y="8777"/>
                </a:cubicBezTo>
                <a:cubicBezTo>
                  <a:pt x="2447" y="8728"/>
                  <a:pt x="2472" y="8688"/>
                  <a:pt x="2504" y="8688"/>
                </a:cubicBezTo>
                <a:close/>
                <a:moveTo>
                  <a:pt x="2329" y="8688"/>
                </a:moveTo>
                <a:cubicBezTo>
                  <a:pt x="2361" y="8688"/>
                  <a:pt x="2386" y="8728"/>
                  <a:pt x="2386" y="8777"/>
                </a:cubicBezTo>
                <a:cubicBezTo>
                  <a:pt x="2386" y="8827"/>
                  <a:pt x="2361" y="8867"/>
                  <a:pt x="2329" y="8867"/>
                </a:cubicBezTo>
                <a:cubicBezTo>
                  <a:pt x="2297" y="8867"/>
                  <a:pt x="2272" y="8827"/>
                  <a:pt x="2272" y="8777"/>
                </a:cubicBezTo>
                <a:cubicBezTo>
                  <a:pt x="2272" y="8728"/>
                  <a:pt x="2297" y="8688"/>
                  <a:pt x="2329" y="8688"/>
                </a:cubicBezTo>
                <a:close/>
                <a:moveTo>
                  <a:pt x="2155" y="8688"/>
                </a:moveTo>
                <a:cubicBezTo>
                  <a:pt x="2187" y="8688"/>
                  <a:pt x="2213" y="8728"/>
                  <a:pt x="2213" y="8777"/>
                </a:cubicBezTo>
                <a:cubicBezTo>
                  <a:pt x="2213" y="8827"/>
                  <a:pt x="2187" y="8867"/>
                  <a:pt x="2155" y="8867"/>
                </a:cubicBezTo>
                <a:cubicBezTo>
                  <a:pt x="2123" y="8867"/>
                  <a:pt x="2098" y="8827"/>
                  <a:pt x="2098" y="8777"/>
                </a:cubicBezTo>
                <a:cubicBezTo>
                  <a:pt x="2098" y="8728"/>
                  <a:pt x="2123" y="8688"/>
                  <a:pt x="2155" y="8688"/>
                </a:cubicBezTo>
                <a:close/>
                <a:moveTo>
                  <a:pt x="1979" y="8688"/>
                </a:moveTo>
                <a:cubicBezTo>
                  <a:pt x="2010" y="8688"/>
                  <a:pt x="2036" y="8728"/>
                  <a:pt x="2036" y="8777"/>
                </a:cubicBezTo>
                <a:cubicBezTo>
                  <a:pt x="2036" y="8827"/>
                  <a:pt x="2010" y="8867"/>
                  <a:pt x="1979" y="8867"/>
                </a:cubicBezTo>
                <a:cubicBezTo>
                  <a:pt x="1947" y="8867"/>
                  <a:pt x="1921" y="8827"/>
                  <a:pt x="1921" y="8777"/>
                </a:cubicBezTo>
                <a:cubicBezTo>
                  <a:pt x="1921" y="8728"/>
                  <a:pt x="1947" y="8688"/>
                  <a:pt x="1979" y="8688"/>
                </a:cubicBezTo>
                <a:close/>
                <a:moveTo>
                  <a:pt x="930" y="8688"/>
                </a:moveTo>
                <a:cubicBezTo>
                  <a:pt x="962" y="8688"/>
                  <a:pt x="987" y="8728"/>
                  <a:pt x="987" y="8777"/>
                </a:cubicBezTo>
                <a:cubicBezTo>
                  <a:pt x="987" y="8827"/>
                  <a:pt x="962" y="8867"/>
                  <a:pt x="930" y="8867"/>
                </a:cubicBezTo>
                <a:cubicBezTo>
                  <a:pt x="898" y="8867"/>
                  <a:pt x="872" y="8827"/>
                  <a:pt x="872" y="8777"/>
                </a:cubicBezTo>
                <a:cubicBezTo>
                  <a:pt x="872" y="8728"/>
                  <a:pt x="898" y="8688"/>
                  <a:pt x="930" y="8688"/>
                </a:cubicBezTo>
                <a:close/>
                <a:moveTo>
                  <a:pt x="756" y="8688"/>
                </a:moveTo>
                <a:cubicBezTo>
                  <a:pt x="788" y="8688"/>
                  <a:pt x="814" y="8728"/>
                  <a:pt x="814" y="8777"/>
                </a:cubicBezTo>
                <a:cubicBezTo>
                  <a:pt x="814" y="8827"/>
                  <a:pt x="788" y="8867"/>
                  <a:pt x="756" y="8867"/>
                </a:cubicBezTo>
                <a:cubicBezTo>
                  <a:pt x="724" y="8867"/>
                  <a:pt x="699" y="8827"/>
                  <a:pt x="699" y="8777"/>
                </a:cubicBezTo>
                <a:cubicBezTo>
                  <a:pt x="699" y="8728"/>
                  <a:pt x="724" y="8688"/>
                  <a:pt x="756" y="8688"/>
                </a:cubicBezTo>
                <a:close/>
                <a:moveTo>
                  <a:pt x="19969" y="8418"/>
                </a:moveTo>
                <a:cubicBezTo>
                  <a:pt x="20001" y="8418"/>
                  <a:pt x="20026" y="8458"/>
                  <a:pt x="20026" y="8507"/>
                </a:cubicBezTo>
                <a:cubicBezTo>
                  <a:pt x="20026" y="8556"/>
                  <a:pt x="20001" y="8596"/>
                  <a:pt x="19969" y="8596"/>
                </a:cubicBezTo>
                <a:cubicBezTo>
                  <a:pt x="19937" y="8596"/>
                  <a:pt x="19912" y="8556"/>
                  <a:pt x="19912" y="8507"/>
                </a:cubicBezTo>
                <a:cubicBezTo>
                  <a:pt x="19912" y="8458"/>
                  <a:pt x="19937" y="8418"/>
                  <a:pt x="19969" y="8418"/>
                </a:cubicBezTo>
                <a:close/>
                <a:moveTo>
                  <a:pt x="19444" y="8418"/>
                </a:moveTo>
                <a:cubicBezTo>
                  <a:pt x="19476" y="8418"/>
                  <a:pt x="19501" y="8458"/>
                  <a:pt x="19501" y="8507"/>
                </a:cubicBezTo>
                <a:cubicBezTo>
                  <a:pt x="19501" y="8556"/>
                  <a:pt x="19476" y="8596"/>
                  <a:pt x="19444" y="8596"/>
                </a:cubicBezTo>
                <a:cubicBezTo>
                  <a:pt x="19412" y="8596"/>
                  <a:pt x="19386" y="8556"/>
                  <a:pt x="19386" y="8507"/>
                </a:cubicBezTo>
                <a:cubicBezTo>
                  <a:pt x="19386" y="8458"/>
                  <a:pt x="19412" y="8418"/>
                  <a:pt x="19444" y="8418"/>
                </a:cubicBezTo>
                <a:close/>
                <a:moveTo>
                  <a:pt x="19095" y="8418"/>
                </a:moveTo>
                <a:cubicBezTo>
                  <a:pt x="19127" y="8418"/>
                  <a:pt x="19153" y="8458"/>
                  <a:pt x="19153" y="8507"/>
                </a:cubicBezTo>
                <a:cubicBezTo>
                  <a:pt x="19153" y="8556"/>
                  <a:pt x="19127" y="8596"/>
                  <a:pt x="19095" y="8596"/>
                </a:cubicBezTo>
                <a:cubicBezTo>
                  <a:pt x="19063" y="8596"/>
                  <a:pt x="19038" y="8556"/>
                  <a:pt x="19038" y="8507"/>
                </a:cubicBezTo>
                <a:cubicBezTo>
                  <a:pt x="19038" y="8458"/>
                  <a:pt x="19063" y="8418"/>
                  <a:pt x="19095" y="8418"/>
                </a:cubicBezTo>
                <a:close/>
                <a:moveTo>
                  <a:pt x="18745" y="8418"/>
                </a:moveTo>
                <a:cubicBezTo>
                  <a:pt x="18776" y="8418"/>
                  <a:pt x="18802" y="8458"/>
                  <a:pt x="18802" y="8507"/>
                </a:cubicBezTo>
                <a:cubicBezTo>
                  <a:pt x="18802" y="8556"/>
                  <a:pt x="18776" y="8596"/>
                  <a:pt x="18745" y="8596"/>
                </a:cubicBezTo>
                <a:cubicBezTo>
                  <a:pt x="18713" y="8596"/>
                  <a:pt x="18687" y="8556"/>
                  <a:pt x="18687" y="8507"/>
                </a:cubicBezTo>
                <a:cubicBezTo>
                  <a:pt x="18687" y="8458"/>
                  <a:pt x="18713" y="8418"/>
                  <a:pt x="18745" y="8418"/>
                </a:cubicBezTo>
                <a:close/>
                <a:moveTo>
                  <a:pt x="18571" y="8418"/>
                </a:moveTo>
                <a:cubicBezTo>
                  <a:pt x="18602" y="8418"/>
                  <a:pt x="18628" y="8458"/>
                  <a:pt x="18628" y="8507"/>
                </a:cubicBezTo>
                <a:cubicBezTo>
                  <a:pt x="18628" y="8556"/>
                  <a:pt x="18602" y="8596"/>
                  <a:pt x="18571" y="8596"/>
                </a:cubicBezTo>
                <a:cubicBezTo>
                  <a:pt x="18539" y="8596"/>
                  <a:pt x="18513" y="8556"/>
                  <a:pt x="18513" y="8507"/>
                </a:cubicBezTo>
                <a:cubicBezTo>
                  <a:pt x="18513" y="8458"/>
                  <a:pt x="18539" y="8418"/>
                  <a:pt x="18571" y="8418"/>
                </a:cubicBezTo>
                <a:close/>
                <a:moveTo>
                  <a:pt x="18396" y="8418"/>
                </a:moveTo>
                <a:cubicBezTo>
                  <a:pt x="18427" y="8418"/>
                  <a:pt x="18453" y="8458"/>
                  <a:pt x="18453" y="8507"/>
                </a:cubicBezTo>
                <a:cubicBezTo>
                  <a:pt x="18453" y="8556"/>
                  <a:pt x="18427" y="8596"/>
                  <a:pt x="18396" y="8596"/>
                </a:cubicBezTo>
                <a:cubicBezTo>
                  <a:pt x="18364" y="8596"/>
                  <a:pt x="18338" y="8556"/>
                  <a:pt x="18338" y="8507"/>
                </a:cubicBezTo>
                <a:cubicBezTo>
                  <a:pt x="18338" y="8458"/>
                  <a:pt x="18364" y="8418"/>
                  <a:pt x="18396" y="8418"/>
                </a:cubicBezTo>
                <a:close/>
                <a:moveTo>
                  <a:pt x="18222" y="8418"/>
                </a:moveTo>
                <a:cubicBezTo>
                  <a:pt x="18254" y="8418"/>
                  <a:pt x="18279" y="8458"/>
                  <a:pt x="18279" y="8507"/>
                </a:cubicBezTo>
                <a:cubicBezTo>
                  <a:pt x="18279" y="8556"/>
                  <a:pt x="18254" y="8596"/>
                  <a:pt x="18222" y="8596"/>
                </a:cubicBezTo>
                <a:cubicBezTo>
                  <a:pt x="18190" y="8596"/>
                  <a:pt x="18164" y="8556"/>
                  <a:pt x="18164" y="8507"/>
                </a:cubicBezTo>
                <a:cubicBezTo>
                  <a:pt x="18164" y="8458"/>
                  <a:pt x="18190" y="8418"/>
                  <a:pt x="18222" y="8418"/>
                </a:cubicBezTo>
                <a:close/>
                <a:moveTo>
                  <a:pt x="18046" y="8418"/>
                </a:moveTo>
                <a:cubicBezTo>
                  <a:pt x="18077" y="8418"/>
                  <a:pt x="18103" y="8458"/>
                  <a:pt x="18103" y="8507"/>
                </a:cubicBezTo>
                <a:cubicBezTo>
                  <a:pt x="18103" y="8556"/>
                  <a:pt x="18077" y="8596"/>
                  <a:pt x="18046" y="8596"/>
                </a:cubicBezTo>
                <a:cubicBezTo>
                  <a:pt x="18014" y="8596"/>
                  <a:pt x="17988" y="8556"/>
                  <a:pt x="17988" y="8507"/>
                </a:cubicBezTo>
                <a:cubicBezTo>
                  <a:pt x="17988" y="8458"/>
                  <a:pt x="18014" y="8418"/>
                  <a:pt x="18046" y="8418"/>
                </a:cubicBezTo>
                <a:close/>
                <a:moveTo>
                  <a:pt x="17871" y="8418"/>
                </a:moveTo>
                <a:cubicBezTo>
                  <a:pt x="17903" y="8418"/>
                  <a:pt x="17929" y="8458"/>
                  <a:pt x="17929" y="8507"/>
                </a:cubicBezTo>
                <a:cubicBezTo>
                  <a:pt x="17929" y="8556"/>
                  <a:pt x="17903" y="8596"/>
                  <a:pt x="17871" y="8596"/>
                </a:cubicBezTo>
                <a:cubicBezTo>
                  <a:pt x="17839" y="8596"/>
                  <a:pt x="17814" y="8556"/>
                  <a:pt x="17814" y="8507"/>
                </a:cubicBezTo>
                <a:cubicBezTo>
                  <a:pt x="17814" y="8458"/>
                  <a:pt x="17839" y="8418"/>
                  <a:pt x="17871" y="8418"/>
                </a:cubicBezTo>
                <a:close/>
                <a:moveTo>
                  <a:pt x="17696" y="8418"/>
                </a:moveTo>
                <a:cubicBezTo>
                  <a:pt x="17728" y="8418"/>
                  <a:pt x="17753" y="8458"/>
                  <a:pt x="17753" y="8507"/>
                </a:cubicBezTo>
                <a:cubicBezTo>
                  <a:pt x="17753" y="8556"/>
                  <a:pt x="17728" y="8596"/>
                  <a:pt x="17696" y="8596"/>
                </a:cubicBezTo>
                <a:cubicBezTo>
                  <a:pt x="17664" y="8596"/>
                  <a:pt x="17638" y="8556"/>
                  <a:pt x="17638" y="8507"/>
                </a:cubicBezTo>
                <a:cubicBezTo>
                  <a:pt x="17638" y="8458"/>
                  <a:pt x="17664" y="8418"/>
                  <a:pt x="17696" y="8418"/>
                </a:cubicBezTo>
                <a:close/>
                <a:moveTo>
                  <a:pt x="17522" y="8418"/>
                </a:moveTo>
                <a:cubicBezTo>
                  <a:pt x="17554" y="8418"/>
                  <a:pt x="17579" y="8458"/>
                  <a:pt x="17579" y="8507"/>
                </a:cubicBezTo>
                <a:cubicBezTo>
                  <a:pt x="17579" y="8556"/>
                  <a:pt x="17554" y="8596"/>
                  <a:pt x="17522" y="8596"/>
                </a:cubicBezTo>
                <a:cubicBezTo>
                  <a:pt x="17490" y="8596"/>
                  <a:pt x="17465" y="8556"/>
                  <a:pt x="17465" y="8507"/>
                </a:cubicBezTo>
                <a:cubicBezTo>
                  <a:pt x="17465" y="8458"/>
                  <a:pt x="17490" y="8418"/>
                  <a:pt x="17522" y="8418"/>
                </a:cubicBezTo>
                <a:close/>
                <a:moveTo>
                  <a:pt x="17346" y="8418"/>
                </a:moveTo>
                <a:cubicBezTo>
                  <a:pt x="17377" y="8418"/>
                  <a:pt x="17403" y="8458"/>
                  <a:pt x="17403" y="8507"/>
                </a:cubicBezTo>
                <a:cubicBezTo>
                  <a:pt x="17403" y="8556"/>
                  <a:pt x="17377" y="8596"/>
                  <a:pt x="17346" y="8596"/>
                </a:cubicBezTo>
                <a:cubicBezTo>
                  <a:pt x="17314" y="8596"/>
                  <a:pt x="17288" y="8556"/>
                  <a:pt x="17288" y="8507"/>
                </a:cubicBezTo>
                <a:cubicBezTo>
                  <a:pt x="17288" y="8458"/>
                  <a:pt x="17314" y="8418"/>
                  <a:pt x="17346" y="8418"/>
                </a:cubicBezTo>
                <a:close/>
                <a:moveTo>
                  <a:pt x="17172" y="8418"/>
                </a:moveTo>
                <a:cubicBezTo>
                  <a:pt x="17203" y="8418"/>
                  <a:pt x="17229" y="8458"/>
                  <a:pt x="17229" y="8507"/>
                </a:cubicBezTo>
                <a:cubicBezTo>
                  <a:pt x="17229" y="8556"/>
                  <a:pt x="17203" y="8596"/>
                  <a:pt x="17172" y="8596"/>
                </a:cubicBezTo>
                <a:cubicBezTo>
                  <a:pt x="17140" y="8596"/>
                  <a:pt x="17114" y="8556"/>
                  <a:pt x="17114" y="8507"/>
                </a:cubicBezTo>
                <a:cubicBezTo>
                  <a:pt x="17114" y="8458"/>
                  <a:pt x="17140" y="8418"/>
                  <a:pt x="17172" y="8418"/>
                </a:cubicBezTo>
                <a:close/>
                <a:moveTo>
                  <a:pt x="16997" y="8418"/>
                </a:moveTo>
                <a:cubicBezTo>
                  <a:pt x="17029" y="8418"/>
                  <a:pt x="17054" y="8458"/>
                  <a:pt x="17054" y="8507"/>
                </a:cubicBezTo>
                <a:cubicBezTo>
                  <a:pt x="17054" y="8556"/>
                  <a:pt x="17029" y="8596"/>
                  <a:pt x="16997" y="8596"/>
                </a:cubicBezTo>
                <a:cubicBezTo>
                  <a:pt x="16965" y="8596"/>
                  <a:pt x="16939" y="8556"/>
                  <a:pt x="16939" y="8507"/>
                </a:cubicBezTo>
                <a:cubicBezTo>
                  <a:pt x="16939" y="8458"/>
                  <a:pt x="16965" y="8418"/>
                  <a:pt x="16997" y="8418"/>
                </a:cubicBezTo>
                <a:close/>
                <a:moveTo>
                  <a:pt x="16823" y="8418"/>
                </a:moveTo>
                <a:cubicBezTo>
                  <a:pt x="16855" y="8418"/>
                  <a:pt x="16880" y="8458"/>
                  <a:pt x="16880" y="8507"/>
                </a:cubicBezTo>
                <a:cubicBezTo>
                  <a:pt x="16880" y="8556"/>
                  <a:pt x="16855" y="8596"/>
                  <a:pt x="16823" y="8596"/>
                </a:cubicBezTo>
                <a:cubicBezTo>
                  <a:pt x="16791" y="8596"/>
                  <a:pt x="16765" y="8556"/>
                  <a:pt x="16765" y="8507"/>
                </a:cubicBezTo>
                <a:cubicBezTo>
                  <a:pt x="16765" y="8458"/>
                  <a:pt x="16791" y="8418"/>
                  <a:pt x="16823" y="8418"/>
                </a:cubicBezTo>
                <a:close/>
                <a:moveTo>
                  <a:pt x="16647" y="8418"/>
                </a:moveTo>
                <a:cubicBezTo>
                  <a:pt x="16678" y="8418"/>
                  <a:pt x="16704" y="8458"/>
                  <a:pt x="16704" y="8507"/>
                </a:cubicBezTo>
                <a:cubicBezTo>
                  <a:pt x="16704" y="8556"/>
                  <a:pt x="16678" y="8596"/>
                  <a:pt x="16647" y="8596"/>
                </a:cubicBezTo>
                <a:cubicBezTo>
                  <a:pt x="16615" y="8596"/>
                  <a:pt x="16589" y="8556"/>
                  <a:pt x="16589" y="8507"/>
                </a:cubicBezTo>
                <a:cubicBezTo>
                  <a:pt x="16589" y="8458"/>
                  <a:pt x="16615" y="8418"/>
                  <a:pt x="16647" y="8418"/>
                </a:cubicBezTo>
                <a:close/>
                <a:moveTo>
                  <a:pt x="16472" y="8418"/>
                </a:moveTo>
                <a:cubicBezTo>
                  <a:pt x="16504" y="8418"/>
                  <a:pt x="16530" y="8458"/>
                  <a:pt x="16530" y="8507"/>
                </a:cubicBezTo>
                <a:cubicBezTo>
                  <a:pt x="16530" y="8556"/>
                  <a:pt x="16504" y="8596"/>
                  <a:pt x="16472" y="8596"/>
                </a:cubicBezTo>
                <a:cubicBezTo>
                  <a:pt x="16440" y="8596"/>
                  <a:pt x="16415" y="8556"/>
                  <a:pt x="16415" y="8507"/>
                </a:cubicBezTo>
                <a:cubicBezTo>
                  <a:pt x="16415" y="8458"/>
                  <a:pt x="16440" y="8418"/>
                  <a:pt x="16472" y="8418"/>
                </a:cubicBezTo>
                <a:close/>
                <a:moveTo>
                  <a:pt x="16298" y="8418"/>
                </a:moveTo>
                <a:cubicBezTo>
                  <a:pt x="16329" y="8418"/>
                  <a:pt x="16355" y="8458"/>
                  <a:pt x="16355" y="8507"/>
                </a:cubicBezTo>
                <a:cubicBezTo>
                  <a:pt x="16355" y="8556"/>
                  <a:pt x="16329" y="8596"/>
                  <a:pt x="16298" y="8596"/>
                </a:cubicBezTo>
                <a:cubicBezTo>
                  <a:pt x="16266" y="8596"/>
                  <a:pt x="16240" y="8556"/>
                  <a:pt x="16240" y="8507"/>
                </a:cubicBezTo>
                <a:cubicBezTo>
                  <a:pt x="16240" y="8458"/>
                  <a:pt x="16266" y="8418"/>
                  <a:pt x="16298" y="8418"/>
                </a:cubicBezTo>
                <a:close/>
                <a:moveTo>
                  <a:pt x="16124" y="8418"/>
                </a:moveTo>
                <a:cubicBezTo>
                  <a:pt x="16155" y="8418"/>
                  <a:pt x="16181" y="8458"/>
                  <a:pt x="16181" y="8507"/>
                </a:cubicBezTo>
                <a:cubicBezTo>
                  <a:pt x="16181" y="8556"/>
                  <a:pt x="16155" y="8596"/>
                  <a:pt x="16124" y="8596"/>
                </a:cubicBezTo>
                <a:cubicBezTo>
                  <a:pt x="16092" y="8596"/>
                  <a:pt x="16066" y="8556"/>
                  <a:pt x="16066" y="8507"/>
                </a:cubicBezTo>
                <a:cubicBezTo>
                  <a:pt x="16066" y="8458"/>
                  <a:pt x="16092" y="8418"/>
                  <a:pt x="16124" y="8418"/>
                </a:cubicBezTo>
                <a:close/>
                <a:moveTo>
                  <a:pt x="15947" y="8418"/>
                </a:moveTo>
                <a:cubicBezTo>
                  <a:pt x="15979" y="8418"/>
                  <a:pt x="16005" y="8458"/>
                  <a:pt x="16005" y="8507"/>
                </a:cubicBezTo>
                <a:cubicBezTo>
                  <a:pt x="16005" y="8556"/>
                  <a:pt x="15979" y="8596"/>
                  <a:pt x="15947" y="8596"/>
                </a:cubicBezTo>
                <a:cubicBezTo>
                  <a:pt x="15916" y="8596"/>
                  <a:pt x="15890" y="8556"/>
                  <a:pt x="15890" y="8507"/>
                </a:cubicBezTo>
                <a:cubicBezTo>
                  <a:pt x="15890" y="8458"/>
                  <a:pt x="15916" y="8418"/>
                  <a:pt x="15947" y="8418"/>
                </a:cubicBezTo>
                <a:close/>
                <a:moveTo>
                  <a:pt x="15773" y="8418"/>
                </a:moveTo>
                <a:cubicBezTo>
                  <a:pt x="15805" y="8418"/>
                  <a:pt x="15831" y="8458"/>
                  <a:pt x="15831" y="8507"/>
                </a:cubicBezTo>
                <a:cubicBezTo>
                  <a:pt x="15831" y="8556"/>
                  <a:pt x="15805" y="8596"/>
                  <a:pt x="15773" y="8596"/>
                </a:cubicBezTo>
                <a:cubicBezTo>
                  <a:pt x="15741" y="8596"/>
                  <a:pt x="15716" y="8556"/>
                  <a:pt x="15716" y="8507"/>
                </a:cubicBezTo>
                <a:cubicBezTo>
                  <a:pt x="15716" y="8458"/>
                  <a:pt x="15741" y="8418"/>
                  <a:pt x="15773" y="8418"/>
                </a:cubicBezTo>
                <a:close/>
                <a:moveTo>
                  <a:pt x="15599" y="8418"/>
                </a:moveTo>
                <a:cubicBezTo>
                  <a:pt x="15630" y="8418"/>
                  <a:pt x="15656" y="8458"/>
                  <a:pt x="15656" y="8507"/>
                </a:cubicBezTo>
                <a:cubicBezTo>
                  <a:pt x="15656" y="8556"/>
                  <a:pt x="15630" y="8596"/>
                  <a:pt x="15599" y="8596"/>
                </a:cubicBezTo>
                <a:cubicBezTo>
                  <a:pt x="15567" y="8596"/>
                  <a:pt x="15541" y="8556"/>
                  <a:pt x="15541" y="8507"/>
                </a:cubicBezTo>
                <a:cubicBezTo>
                  <a:pt x="15541" y="8458"/>
                  <a:pt x="15567" y="8418"/>
                  <a:pt x="15599" y="8418"/>
                </a:cubicBezTo>
                <a:close/>
                <a:moveTo>
                  <a:pt x="15424" y="8418"/>
                </a:moveTo>
                <a:cubicBezTo>
                  <a:pt x="15456" y="8418"/>
                  <a:pt x="15482" y="8458"/>
                  <a:pt x="15482" y="8507"/>
                </a:cubicBezTo>
                <a:cubicBezTo>
                  <a:pt x="15482" y="8556"/>
                  <a:pt x="15456" y="8596"/>
                  <a:pt x="15424" y="8596"/>
                </a:cubicBezTo>
                <a:cubicBezTo>
                  <a:pt x="15393" y="8596"/>
                  <a:pt x="15367" y="8556"/>
                  <a:pt x="15367" y="8507"/>
                </a:cubicBezTo>
                <a:cubicBezTo>
                  <a:pt x="15367" y="8458"/>
                  <a:pt x="15393" y="8418"/>
                  <a:pt x="15424" y="8418"/>
                </a:cubicBezTo>
                <a:close/>
                <a:moveTo>
                  <a:pt x="15248" y="8418"/>
                </a:moveTo>
                <a:cubicBezTo>
                  <a:pt x="15280" y="8418"/>
                  <a:pt x="15306" y="8458"/>
                  <a:pt x="15306" y="8507"/>
                </a:cubicBezTo>
                <a:cubicBezTo>
                  <a:pt x="15306" y="8556"/>
                  <a:pt x="15280" y="8596"/>
                  <a:pt x="15248" y="8596"/>
                </a:cubicBezTo>
                <a:cubicBezTo>
                  <a:pt x="15216" y="8596"/>
                  <a:pt x="15191" y="8556"/>
                  <a:pt x="15191" y="8507"/>
                </a:cubicBezTo>
                <a:cubicBezTo>
                  <a:pt x="15191" y="8458"/>
                  <a:pt x="15216" y="8418"/>
                  <a:pt x="15248" y="8418"/>
                </a:cubicBezTo>
                <a:close/>
                <a:moveTo>
                  <a:pt x="15074" y="8418"/>
                </a:moveTo>
                <a:cubicBezTo>
                  <a:pt x="15106" y="8418"/>
                  <a:pt x="15131" y="8458"/>
                  <a:pt x="15131" y="8507"/>
                </a:cubicBezTo>
                <a:cubicBezTo>
                  <a:pt x="15131" y="8556"/>
                  <a:pt x="15106" y="8596"/>
                  <a:pt x="15074" y="8596"/>
                </a:cubicBezTo>
                <a:cubicBezTo>
                  <a:pt x="15042" y="8596"/>
                  <a:pt x="15017" y="8556"/>
                  <a:pt x="15017" y="8507"/>
                </a:cubicBezTo>
                <a:cubicBezTo>
                  <a:pt x="15017" y="8458"/>
                  <a:pt x="15042" y="8418"/>
                  <a:pt x="15074" y="8418"/>
                </a:cubicBezTo>
                <a:close/>
                <a:moveTo>
                  <a:pt x="14898" y="8418"/>
                </a:moveTo>
                <a:cubicBezTo>
                  <a:pt x="14930" y="8418"/>
                  <a:pt x="14956" y="8458"/>
                  <a:pt x="14956" y="8507"/>
                </a:cubicBezTo>
                <a:cubicBezTo>
                  <a:pt x="14956" y="8556"/>
                  <a:pt x="14930" y="8596"/>
                  <a:pt x="14898" y="8596"/>
                </a:cubicBezTo>
                <a:cubicBezTo>
                  <a:pt x="14867" y="8596"/>
                  <a:pt x="14841" y="8556"/>
                  <a:pt x="14841" y="8507"/>
                </a:cubicBezTo>
                <a:cubicBezTo>
                  <a:pt x="14841" y="8458"/>
                  <a:pt x="14867" y="8418"/>
                  <a:pt x="14898" y="8418"/>
                </a:cubicBezTo>
                <a:close/>
                <a:moveTo>
                  <a:pt x="14725" y="8418"/>
                </a:moveTo>
                <a:cubicBezTo>
                  <a:pt x="14756" y="8418"/>
                  <a:pt x="14782" y="8458"/>
                  <a:pt x="14782" y="8507"/>
                </a:cubicBezTo>
                <a:cubicBezTo>
                  <a:pt x="14782" y="8556"/>
                  <a:pt x="14756" y="8596"/>
                  <a:pt x="14725" y="8596"/>
                </a:cubicBezTo>
                <a:cubicBezTo>
                  <a:pt x="14693" y="8596"/>
                  <a:pt x="14667" y="8556"/>
                  <a:pt x="14667" y="8507"/>
                </a:cubicBezTo>
                <a:cubicBezTo>
                  <a:pt x="14667" y="8458"/>
                  <a:pt x="14693" y="8418"/>
                  <a:pt x="14725" y="8418"/>
                </a:cubicBezTo>
                <a:close/>
                <a:moveTo>
                  <a:pt x="14548" y="8418"/>
                </a:moveTo>
                <a:cubicBezTo>
                  <a:pt x="14580" y="8418"/>
                  <a:pt x="14606" y="8458"/>
                  <a:pt x="14606" y="8507"/>
                </a:cubicBezTo>
                <a:cubicBezTo>
                  <a:pt x="14606" y="8556"/>
                  <a:pt x="14580" y="8596"/>
                  <a:pt x="14548" y="8596"/>
                </a:cubicBezTo>
                <a:cubicBezTo>
                  <a:pt x="14516" y="8596"/>
                  <a:pt x="14491" y="8556"/>
                  <a:pt x="14491" y="8507"/>
                </a:cubicBezTo>
                <a:cubicBezTo>
                  <a:pt x="14491" y="8458"/>
                  <a:pt x="14516" y="8418"/>
                  <a:pt x="14548" y="8418"/>
                </a:cubicBezTo>
                <a:close/>
                <a:moveTo>
                  <a:pt x="14374" y="8418"/>
                </a:moveTo>
                <a:cubicBezTo>
                  <a:pt x="14406" y="8418"/>
                  <a:pt x="14432" y="8458"/>
                  <a:pt x="14432" y="8507"/>
                </a:cubicBezTo>
                <a:cubicBezTo>
                  <a:pt x="14432" y="8556"/>
                  <a:pt x="14406" y="8596"/>
                  <a:pt x="14374" y="8596"/>
                </a:cubicBezTo>
                <a:cubicBezTo>
                  <a:pt x="14342" y="8596"/>
                  <a:pt x="14317" y="8556"/>
                  <a:pt x="14317" y="8507"/>
                </a:cubicBezTo>
                <a:cubicBezTo>
                  <a:pt x="14317" y="8458"/>
                  <a:pt x="14342" y="8418"/>
                  <a:pt x="14374" y="8418"/>
                </a:cubicBezTo>
                <a:close/>
                <a:moveTo>
                  <a:pt x="14199" y="8418"/>
                </a:moveTo>
                <a:cubicBezTo>
                  <a:pt x="14231" y="8418"/>
                  <a:pt x="14257" y="8458"/>
                  <a:pt x="14257" y="8507"/>
                </a:cubicBezTo>
                <a:cubicBezTo>
                  <a:pt x="14257" y="8556"/>
                  <a:pt x="14231" y="8596"/>
                  <a:pt x="14199" y="8596"/>
                </a:cubicBezTo>
                <a:cubicBezTo>
                  <a:pt x="14168" y="8596"/>
                  <a:pt x="14142" y="8556"/>
                  <a:pt x="14142" y="8507"/>
                </a:cubicBezTo>
                <a:cubicBezTo>
                  <a:pt x="14142" y="8458"/>
                  <a:pt x="14168" y="8418"/>
                  <a:pt x="14199" y="8418"/>
                </a:cubicBezTo>
                <a:close/>
                <a:moveTo>
                  <a:pt x="14026" y="8418"/>
                </a:moveTo>
                <a:cubicBezTo>
                  <a:pt x="14057" y="8418"/>
                  <a:pt x="14083" y="8458"/>
                  <a:pt x="14083" y="8507"/>
                </a:cubicBezTo>
                <a:cubicBezTo>
                  <a:pt x="14083" y="8556"/>
                  <a:pt x="14057" y="8596"/>
                  <a:pt x="14026" y="8596"/>
                </a:cubicBezTo>
                <a:cubicBezTo>
                  <a:pt x="13994" y="8596"/>
                  <a:pt x="13968" y="8556"/>
                  <a:pt x="13968" y="8507"/>
                </a:cubicBezTo>
                <a:cubicBezTo>
                  <a:pt x="13968" y="8458"/>
                  <a:pt x="13994" y="8418"/>
                  <a:pt x="14026" y="8418"/>
                </a:cubicBezTo>
                <a:close/>
                <a:moveTo>
                  <a:pt x="13849" y="8418"/>
                </a:moveTo>
                <a:cubicBezTo>
                  <a:pt x="13881" y="8418"/>
                  <a:pt x="13907" y="8458"/>
                  <a:pt x="13907" y="8507"/>
                </a:cubicBezTo>
                <a:cubicBezTo>
                  <a:pt x="13907" y="8556"/>
                  <a:pt x="13881" y="8596"/>
                  <a:pt x="13849" y="8596"/>
                </a:cubicBezTo>
                <a:cubicBezTo>
                  <a:pt x="13818" y="8596"/>
                  <a:pt x="13792" y="8556"/>
                  <a:pt x="13792" y="8507"/>
                </a:cubicBezTo>
                <a:cubicBezTo>
                  <a:pt x="13792" y="8458"/>
                  <a:pt x="13818" y="8418"/>
                  <a:pt x="13849" y="8418"/>
                </a:cubicBezTo>
                <a:close/>
                <a:moveTo>
                  <a:pt x="13675" y="8418"/>
                </a:moveTo>
                <a:cubicBezTo>
                  <a:pt x="13707" y="8418"/>
                  <a:pt x="13732" y="8458"/>
                  <a:pt x="13732" y="8507"/>
                </a:cubicBezTo>
                <a:cubicBezTo>
                  <a:pt x="13732" y="8556"/>
                  <a:pt x="13707" y="8596"/>
                  <a:pt x="13675" y="8596"/>
                </a:cubicBezTo>
                <a:cubicBezTo>
                  <a:pt x="13643" y="8596"/>
                  <a:pt x="13618" y="8556"/>
                  <a:pt x="13618" y="8507"/>
                </a:cubicBezTo>
                <a:cubicBezTo>
                  <a:pt x="13618" y="8458"/>
                  <a:pt x="13643" y="8418"/>
                  <a:pt x="13675" y="8418"/>
                </a:cubicBezTo>
                <a:close/>
                <a:moveTo>
                  <a:pt x="13500" y="8418"/>
                </a:moveTo>
                <a:cubicBezTo>
                  <a:pt x="13532" y="8418"/>
                  <a:pt x="13558" y="8458"/>
                  <a:pt x="13558" y="8507"/>
                </a:cubicBezTo>
                <a:cubicBezTo>
                  <a:pt x="13558" y="8556"/>
                  <a:pt x="13532" y="8596"/>
                  <a:pt x="13500" y="8596"/>
                </a:cubicBezTo>
                <a:cubicBezTo>
                  <a:pt x="13469" y="8596"/>
                  <a:pt x="13443" y="8556"/>
                  <a:pt x="13443" y="8507"/>
                </a:cubicBezTo>
                <a:cubicBezTo>
                  <a:pt x="13443" y="8458"/>
                  <a:pt x="13469" y="8418"/>
                  <a:pt x="13500" y="8418"/>
                </a:cubicBezTo>
                <a:close/>
                <a:moveTo>
                  <a:pt x="13326" y="8418"/>
                </a:moveTo>
                <a:cubicBezTo>
                  <a:pt x="13358" y="8418"/>
                  <a:pt x="13384" y="8458"/>
                  <a:pt x="13384" y="8507"/>
                </a:cubicBezTo>
                <a:cubicBezTo>
                  <a:pt x="13384" y="8556"/>
                  <a:pt x="13358" y="8596"/>
                  <a:pt x="13326" y="8596"/>
                </a:cubicBezTo>
                <a:cubicBezTo>
                  <a:pt x="13294" y="8596"/>
                  <a:pt x="13269" y="8556"/>
                  <a:pt x="13269" y="8507"/>
                </a:cubicBezTo>
                <a:cubicBezTo>
                  <a:pt x="13269" y="8458"/>
                  <a:pt x="13294" y="8418"/>
                  <a:pt x="13326" y="8418"/>
                </a:cubicBezTo>
                <a:close/>
                <a:moveTo>
                  <a:pt x="13150" y="8418"/>
                </a:moveTo>
                <a:cubicBezTo>
                  <a:pt x="13182" y="8418"/>
                  <a:pt x="13208" y="8458"/>
                  <a:pt x="13208" y="8507"/>
                </a:cubicBezTo>
                <a:cubicBezTo>
                  <a:pt x="13208" y="8556"/>
                  <a:pt x="13182" y="8596"/>
                  <a:pt x="13150" y="8596"/>
                </a:cubicBezTo>
                <a:cubicBezTo>
                  <a:pt x="13118" y="8596"/>
                  <a:pt x="13093" y="8556"/>
                  <a:pt x="13093" y="8507"/>
                </a:cubicBezTo>
                <a:cubicBezTo>
                  <a:pt x="13093" y="8458"/>
                  <a:pt x="13118" y="8418"/>
                  <a:pt x="13150" y="8418"/>
                </a:cubicBezTo>
                <a:close/>
                <a:moveTo>
                  <a:pt x="12976" y="8418"/>
                </a:moveTo>
                <a:cubicBezTo>
                  <a:pt x="13008" y="8418"/>
                  <a:pt x="13033" y="8458"/>
                  <a:pt x="13033" y="8507"/>
                </a:cubicBezTo>
                <a:cubicBezTo>
                  <a:pt x="13033" y="8556"/>
                  <a:pt x="13008" y="8596"/>
                  <a:pt x="12976" y="8596"/>
                </a:cubicBezTo>
                <a:cubicBezTo>
                  <a:pt x="12944" y="8596"/>
                  <a:pt x="12918" y="8556"/>
                  <a:pt x="12918" y="8507"/>
                </a:cubicBezTo>
                <a:cubicBezTo>
                  <a:pt x="12918" y="8458"/>
                  <a:pt x="12944" y="8418"/>
                  <a:pt x="12976" y="8418"/>
                </a:cubicBezTo>
                <a:close/>
                <a:moveTo>
                  <a:pt x="12801" y="8418"/>
                </a:moveTo>
                <a:cubicBezTo>
                  <a:pt x="12833" y="8418"/>
                  <a:pt x="12859" y="8458"/>
                  <a:pt x="12859" y="8507"/>
                </a:cubicBezTo>
                <a:cubicBezTo>
                  <a:pt x="12859" y="8556"/>
                  <a:pt x="12833" y="8596"/>
                  <a:pt x="12801" y="8596"/>
                </a:cubicBezTo>
                <a:cubicBezTo>
                  <a:pt x="12769" y="8596"/>
                  <a:pt x="12744" y="8556"/>
                  <a:pt x="12744" y="8507"/>
                </a:cubicBezTo>
                <a:cubicBezTo>
                  <a:pt x="12744" y="8458"/>
                  <a:pt x="12769" y="8418"/>
                  <a:pt x="12801" y="8418"/>
                </a:cubicBezTo>
                <a:close/>
                <a:moveTo>
                  <a:pt x="12627" y="8418"/>
                </a:moveTo>
                <a:cubicBezTo>
                  <a:pt x="12659" y="8418"/>
                  <a:pt x="12684" y="8458"/>
                  <a:pt x="12684" y="8507"/>
                </a:cubicBezTo>
                <a:cubicBezTo>
                  <a:pt x="12684" y="8556"/>
                  <a:pt x="12659" y="8596"/>
                  <a:pt x="12627" y="8596"/>
                </a:cubicBezTo>
                <a:cubicBezTo>
                  <a:pt x="12595" y="8596"/>
                  <a:pt x="12570" y="8556"/>
                  <a:pt x="12570" y="8507"/>
                </a:cubicBezTo>
                <a:cubicBezTo>
                  <a:pt x="12570" y="8458"/>
                  <a:pt x="12595" y="8418"/>
                  <a:pt x="12627" y="8418"/>
                </a:cubicBezTo>
                <a:close/>
                <a:moveTo>
                  <a:pt x="12451" y="8418"/>
                </a:moveTo>
                <a:cubicBezTo>
                  <a:pt x="12483" y="8418"/>
                  <a:pt x="12508" y="8458"/>
                  <a:pt x="12508" y="8507"/>
                </a:cubicBezTo>
                <a:cubicBezTo>
                  <a:pt x="12508" y="8556"/>
                  <a:pt x="12483" y="8596"/>
                  <a:pt x="12451" y="8596"/>
                </a:cubicBezTo>
                <a:cubicBezTo>
                  <a:pt x="12419" y="8596"/>
                  <a:pt x="12393" y="8556"/>
                  <a:pt x="12393" y="8507"/>
                </a:cubicBezTo>
                <a:cubicBezTo>
                  <a:pt x="12393" y="8458"/>
                  <a:pt x="12419" y="8418"/>
                  <a:pt x="12451" y="8418"/>
                </a:cubicBezTo>
                <a:close/>
                <a:moveTo>
                  <a:pt x="12277" y="8418"/>
                </a:moveTo>
                <a:cubicBezTo>
                  <a:pt x="12308" y="8418"/>
                  <a:pt x="12334" y="8458"/>
                  <a:pt x="12334" y="8507"/>
                </a:cubicBezTo>
                <a:cubicBezTo>
                  <a:pt x="12334" y="8556"/>
                  <a:pt x="12308" y="8596"/>
                  <a:pt x="12277" y="8596"/>
                </a:cubicBezTo>
                <a:cubicBezTo>
                  <a:pt x="12245" y="8596"/>
                  <a:pt x="12219" y="8556"/>
                  <a:pt x="12219" y="8507"/>
                </a:cubicBezTo>
                <a:cubicBezTo>
                  <a:pt x="12219" y="8458"/>
                  <a:pt x="12245" y="8418"/>
                  <a:pt x="12277" y="8418"/>
                </a:cubicBezTo>
                <a:close/>
                <a:moveTo>
                  <a:pt x="12101" y="8418"/>
                </a:moveTo>
                <a:cubicBezTo>
                  <a:pt x="12133" y="8418"/>
                  <a:pt x="12159" y="8458"/>
                  <a:pt x="12159" y="8507"/>
                </a:cubicBezTo>
                <a:cubicBezTo>
                  <a:pt x="12159" y="8556"/>
                  <a:pt x="12133" y="8596"/>
                  <a:pt x="12101" y="8596"/>
                </a:cubicBezTo>
                <a:cubicBezTo>
                  <a:pt x="12069" y="8596"/>
                  <a:pt x="12044" y="8556"/>
                  <a:pt x="12044" y="8507"/>
                </a:cubicBezTo>
                <a:cubicBezTo>
                  <a:pt x="12044" y="8458"/>
                  <a:pt x="12069" y="8418"/>
                  <a:pt x="12101" y="8418"/>
                </a:cubicBezTo>
                <a:close/>
                <a:moveTo>
                  <a:pt x="11927" y="8418"/>
                </a:moveTo>
                <a:cubicBezTo>
                  <a:pt x="11959" y="8418"/>
                  <a:pt x="11985" y="8458"/>
                  <a:pt x="11985" y="8507"/>
                </a:cubicBezTo>
                <a:cubicBezTo>
                  <a:pt x="11985" y="8556"/>
                  <a:pt x="11959" y="8596"/>
                  <a:pt x="11927" y="8596"/>
                </a:cubicBezTo>
                <a:cubicBezTo>
                  <a:pt x="11895" y="8596"/>
                  <a:pt x="11870" y="8556"/>
                  <a:pt x="11870" y="8507"/>
                </a:cubicBezTo>
                <a:cubicBezTo>
                  <a:pt x="11870" y="8458"/>
                  <a:pt x="11895" y="8418"/>
                  <a:pt x="11927" y="8418"/>
                </a:cubicBezTo>
                <a:close/>
                <a:moveTo>
                  <a:pt x="11751" y="8418"/>
                </a:moveTo>
                <a:cubicBezTo>
                  <a:pt x="11782" y="8418"/>
                  <a:pt x="11808" y="8458"/>
                  <a:pt x="11808" y="8507"/>
                </a:cubicBezTo>
                <a:cubicBezTo>
                  <a:pt x="11808" y="8556"/>
                  <a:pt x="11782" y="8596"/>
                  <a:pt x="11751" y="8596"/>
                </a:cubicBezTo>
                <a:cubicBezTo>
                  <a:pt x="11719" y="8596"/>
                  <a:pt x="11693" y="8556"/>
                  <a:pt x="11693" y="8507"/>
                </a:cubicBezTo>
                <a:cubicBezTo>
                  <a:pt x="11693" y="8458"/>
                  <a:pt x="11719" y="8418"/>
                  <a:pt x="11751" y="8418"/>
                </a:cubicBezTo>
                <a:close/>
                <a:moveTo>
                  <a:pt x="11577" y="8418"/>
                </a:moveTo>
                <a:cubicBezTo>
                  <a:pt x="11608" y="8418"/>
                  <a:pt x="11634" y="8458"/>
                  <a:pt x="11634" y="8507"/>
                </a:cubicBezTo>
                <a:cubicBezTo>
                  <a:pt x="11634" y="8556"/>
                  <a:pt x="11608" y="8596"/>
                  <a:pt x="11577" y="8596"/>
                </a:cubicBezTo>
                <a:cubicBezTo>
                  <a:pt x="11545" y="8596"/>
                  <a:pt x="11519" y="8556"/>
                  <a:pt x="11519" y="8507"/>
                </a:cubicBezTo>
                <a:cubicBezTo>
                  <a:pt x="11519" y="8458"/>
                  <a:pt x="11545" y="8418"/>
                  <a:pt x="11577" y="8418"/>
                </a:cubicBezTo>
                <a:close/>
                <a:moveTo>
                  <a:pt x="11228" y="8418"/>
                </a:moveTo>
                <a:cubicBezTo>
                  <a:pt x="11260" y="8418"/>
                  <a:pt x="11286" y="8458"/>
                  <a:pt x="11286" y="8507"/>
                </a:cubicBezTo>
                <a:cubicBezTo>
                  <a:pt x="11286" y="8556"/>
                  <a:pt x="11260" y="8596"/>
                  <a:pt x="11228" y="8596"/>
                </a:cubicBezTo>
                <a:cubicBezTo>
                  <a:pt x="11196" y="8596"/>
                  <a:pt x="11171" y="8556"/>
                  <a:pt x="11171" y="8507"/>
                </a:cubicBezTo>
                <a:cubicBezTo>
                  <a:pt x="11171" y="8458"/>
                  <a:pt x="11196" y="8418"/>
                  <a:pt x="11228" y="8418"/>
                </a:cubicBezTo>
                <a:close/>
                <a:moveTo>
                  <a:pt x="11052" y="8418"/>
                </a:moveTo>
                <a:cubicBezTo>
                  <a:pt x="11084" y="8418"/>
                  <a:pt x="11109" y="8458"/>
                  <a:pt x="11109" y="8507"/>
                </a:cubicBezTo>
                <a:cubicBezTo>
                  <a:pt x="11109" y="8556"/>
                  <a:pt x="11084" y="8596"/>
                  <a:pt x="11052" y="8596"/>
                </a:cubicBezTo>
                <a:cubicBezTo>
                  <a:pt x="11020" y="8596"/>
                  <a:pt x="10994" y="8556"/>
                  <a:pt x="10994" y="8507"/>
                </a:cubicBezTo>
                <a:cubicBezTo>
                  <a:pt x="10994" y="8458"/>
                  <a:pt x="11020" y="8418"/>
                  <a:pt x="11052" y="8418"/>
                </a:cubicBezTo>
                <a:close/>
                <a:moveTo>
                  <a:pt x="10878" y="8418"/>
                </a:moveTo>
                <a:cubicBezTo>
                  <a:pt x="10909" y="8418"/>
                  <a:pt x="10935" y="8458"/>
                  <a:pt x="10935" y="8507"/>
                </a:cubicBezTo>
                <a:cubicBezTo>
                  <a:pt x="10935" y="8556"/>
                  <a:pt x="10909" y="8596"/>
                  <a:pt x="10878" y="8596"/>
                </a:cubicBezTo>
                <a:cubicBezTo>
                  <a:pt x="10846" y="8596"/>
                  <a:pt x="10820" y="8556"/>
                  <a:pt x="10820" y="8507"/>
                </a:cubicBezTo>
                <a:cubicBezTo>
                  <a:pt x="10820" y="8458"/>
                  <a:pt x="10846" y="8418"/>
                  <a:pt x="10878" y="8418"/>
                </a:cubicBezTo>
                <a:close/>
                <a:moveTo>
                  <a:pt x="10721" y="8416"/>
                </a:moveTo>
                <a:cubicBezTo>
                  <a:pt x="10753" y="8416"/>
                  <a:pt x="10779" y="8456"/>
                  <a:pt x="10779" y="8506"/>
                </a:cubicBezTo>
                <a:cubicBezTo>
                  <a:pt x="10779" y="8555"/>
                  <a:pt x="10753" y="8595"/>
                  <a:pt x="10721" y="8595"/>
                </a:cubicBezTo>
                <a:cubicBezTo>
                  <a:pt x="10690" y="8595"/>
                  <a:pt x="10664" y="8555"/>
                  <a:pt x="10664" y="8506"/>
                </a:cubicBezTo>
                <a:cubicBezTo>
                  <a:pt x="10664" y="8456"/>
                  <a:pt x="10690" y="8416"/>
                  <a:pt x="10721" y="8416"/>
                </a:cubicBezTo>
                <a:close/>
                <a:moveTo>
                  <a:pt x="10547" y="8416"/>
                </a:moveTo>
                <a:cubicBezTo>
                  <a:pt x="10579" y="8416"/>
                  <a:pt x="10605" y="8456"/>
                  <a:pt x="10605" y="8506"/>
                </a:cubicBezTo>
                <a:cubicBezTo>
                  <a:pt x="10605" y="8555"/>
                  <a:pt x="10579" y="8595"/>
                  <a:pt x="10547" y="8595"/>
                </a:cubicBezTo>
                <a:cubicBezTo>
                  <a:pt x="10516" y="8595"/>
                  <a:pt x="10490" y="8555"/>
                  <a:pt x="10490" y="8506"/>
                </a:cubicBezTo>
                <a:cubicBezTo>
                  <a:pt x="10490" y="8456"/>
                  <a:pt x="10516" y="8416"/>
                  <a:pt x="10547" y="8416"/>
                </a:cubicBezTo>
                <a:close/>
                <a:moveTo>
                  <a:pt x="6351" y="8416"/>
                </a:moveTo>
                <a:cubicBezTo>
                  <a:pt x="6383" y="8416"/>
                  <a:pt x="6408" y="8456"/>
                  <a:pt x="6408" y="8506"/>
                </a:cubicBezTo>
                <a:cubicBezTo>
                  <a:pt x="6408" y="8555"/>
                  <a:pt x="6383" y="8595"/>
                  <a:pt x="6351" y="8595"/>
                </a:cubicBezTo>
                <a:cubicBezTo>
                  <a:pt x="6319" y="8595"/>
                  <a:pt x="6294" y="8555"/>
                  <a:pt x="6294" y="8506"/>
                </a:cubicBezTo>
                <a:cubicBezTo>
                  <a:pt x="6294" y="8456"/>
                  <a:pt x="6319" y="8416"/>
                  <a:pt x="6351" y="8416"/>
                </a:cubicBezTo>
                <a:close/>
                <a:moveTo>
                  <a:pt x="5826" y="8416"/>
                </a:moveTo>
                <a:cubicBezTo>
                  <a:pt x="5858" y="8416"/>
                  <a:pt x="5883" y="8456"/>
                  <a:pt x="5883" y="8506"/>
                </a:cubicBezTo>
                <a:cubicBezTo>
                  <a:pt x="5883" y="8555"/>
                  <a:pt x="5858" y="8595"/>
                  <a:pt x="5826" y="8595"/>
                </a:cubicBezTo>
                <a:cubicBezTo>
                  <a:pt x="5794" y="8595"/>
                  <a:pt x="5768" y="8555"/>
                  <a:pt x="5768" y="8506"/>
                </a:cubicBezTo>
                <a:cubicBezTo>
                  <a:pt x="5768" y="8456"/>
                  <a:pt x="5794" y="8416"/>
                  <a:pt x="5826" y="8416"/>
                </a:cubicBezTo>
                <a:close/>
                <a:moveTo>
                  <a:pt x="5652" y="8416"/>
                </a:moveTo>
                <a:cubicBezTo>
                  <a:pt x="5684" y="8416"/>
                  <a:pt x="5709" y="8456"/>
                  <a:pt x="5709" y="8506"/>
                </a:cubicBezTo>
                <a:cubicBezTo>
                  <a:pt x="5709" y="8555"/>
                  <a:pt x="5684" y="8595"/>
                  <a:pt x="5652" y="8595"/>
                </a:cubicBezTo>
                <a:cubicBezTo>
                  <a:pt x="5620" y="8595"/>
                  <a:pt x="5594" y="8555"/>
                  <a:pt x="5594" y="8506"/>
                </a:cubicBezTo>
                <a:cubicBezTo>
                  <a:pt x="5594" y="8456"/>
                  <a:pt x="5620" y="8416"/>
                  <a:pt x="5652" y="8416"/>
                </a:cubicBezTo>
                <a:close/>
                <a:moveTo>
                  <a:pt x="5475" y="8416"/>
                </a:moveTo>
                <a:cubicBezTo>
                  <a:pt x="5507" y="8416"/>
                  <a:pt x="5533" y="8456"/>
                  <a:pt x="5533" y="8506"/>
                </a:cubicBezTo>
                <a:cubicBezTo>
                  <a:pt x="5533" y="8555"/>
                  <a:pt x="5507" y="8595"/>
                  <a:pt x="5475" y="8595"/>
                </a:cubicBezTo>
                <a:cubicBezTo>
                  <a:pt x="5444" y="8595"/>
                  <a:pt x="5418" y="8555"/>
                  <a:pt x="5418" y="8506"/>
                </a:cubicBezTo>
                <a:cubicBezTo>
                  <a:pt x="5418" y="8456"/>
                  <a:pt x="5444" y="8416"/>
                  <a:pt x="5475" y="8416"/>
                </a:cubicBezTo>
                <a:close/>
                <a:moveTo>
                  <a:pt x="4427" y="8416"/>
                </a:moveTo>
                <a:cubicBezTo>
                  <a:pt x="4459" y="8416"/>
                  <a:pt x="4485" y="8456"/>
                  <a:pt x="4485" y="8506"/>
                </a:cubicBezTo>
                <a:cubicBezTo>
                  <a:pt x="4485" y="8555"/>
                  <a:pt x="4459" y="8595"/>
                  <a:pt x="4427" y="8595"/>
                </a:cubicBezTo>
                <a:cubicBezTo>
                  <a:pt x="4396" y="8595"/>
                  <a:pt x="4370" y="8555"/>
                  <a:pt x="4370" y="8506"/>
                </a:cubicBezTo>
                <a:cubicBezTo>
                  <a:pt x="4370" y="8456"/>
                  <a:pt x="4396" y="8416"/>
                  <a:pt x="4427" y="8416"/>
                </a:cubicBezTo>
                <a:close/>
                <a:moveTo>
                  <a:pt x="4253" y="8416"/>
                </a:moveTo>
                <a:cubicBezTo>
                  <a:pt x="4285" y="8416"/>
                  <a:pt x="4311" y="8456"/>
                  <a:pt x="4311" y="8506"/>
                </a:cubicBezTo>
                <a:cubicBezTo>
                  <a:pt x="4311" y="8555"/>
                  <a:pt x="4285" y="8595"/>
                  <a:pt x="4253" y="8595"/>
                </a:cubicBezTo>
                <a:cubicBezTo>
                  <a:pt x="4222" y="8595"/>
                  <a:pt x="4196" y="8555"/>
                  <a:pt x="4196" y="8506"/>
                </a:cubicBezTo>
                <a:cubicBezTo>
                  <a:pt x="4196" y="8456"/>
                  <a:pt x="4222" y="8416"/>
                  <a:pt x="4253" y="8416"/>
                </a:cubicBezTo>
                <a:close/>
                <a:moveTo>
                  <a:pt x="4077" y="8416"/>
                </a:moveTo>
                <a:cubicBezTo>
                  <a:pt x="4109" y="8416"/>
                  <a:pt x="4135" y="8456"/>
                  <a:pt x="4135" y="8506"/>
                </a:cubicBezTo>
                <a:cubicBezTo>
                  <a:pt x="4135" y="8555"/>
                  <a:pt x="4109" y="8595"/>
                  <a:pt x="4077" y="8595"/>
                </a:cubicBezTo>
                <a:cubicBezTo>
                  <a:pt x="4045" y="8595"/>
                  <a:pt x="4020" y="8555"/>
                  <a:pt x="4020" y="8506"/>
                </a:cubicBezTo>
                <a:cubicBezTo>
                  <a:pt x="4020" y="8456"/>
                  <a:pt x="4045" y="8416"/>
                  <a:pt x="4077" y="8416"/>
                </a:cubicBezTo>
                <a:close/>
                <a:moveTo>
                  <a:pt x="3903" y="8416"/>
                </a:moveTo>
                <a:cubicBezTo>
                  <a:pt x="3935" y="8416"/>
                  <a:pt x="3960" y="8456"/>
                  <a:pt x="3960" y="8506"/>
                </a:cubicBezTo>
                <a:cubicBezTo>
                  <a:pt x="3960" y="8555"/>
                  <a:pt x="3935" y="8595"/>
                  <a:pt x="3903" y="8595"/>
                </a:cubicBezTo>
                <a:cubicBezTo>
                  <a:pt x="3871" y="8595"/>
                  <a:pt x="3846" y="8555"/>
                  <a:pt x="3846" y="8506"/>
                </a:cubicBezTo>
                <a:cubicBezTo>
                  <a:pt x="3846" y="8456"/>
                  <a:pt x="3871" y="8416"/>
                  <a:pt x="3903" y="8416"/>
                </a:cubicBezTo>
                <a:close/>
                <a:moveTo>
                  <a:pt x="3727" y="8416"/>
                </a:moveTo>
                <a:cubicBezTo>
                  <a:pt x="3759" y="8416"/>
                  <a:pt x="3785" y="8456"/>
                  <a:pt x="3785" y="8506"/>
                </a:cubicBezTo>
                <a:cubicBezTo>
                  <a:pt x="3785" y="8555"/>
                  <a:pt x="3759" y="8595"/>
                  <a:pt x="3727" y="8595"/>
                </a:cubicBezTo>
                <a:cubicBezTo>
                  <a:pt x="3696" y="8595"/>
                  <a:pt x="3670" y="8555"/>
                  <a:pt x="3670" y="8506"/>
                </a:cubicBezTo>
                <a:cubicBezTo>
                  <a:pt x="3670" y="8456"/>
                  <a:pt x="3696" y="8416"/>
                  <a:pt x="3727" y="8416"/>
                </a:cubicBezTo>
                <a:close/>
                <a:moveTo>
                  <a:pt x="3554" y="8416"/>
                </a:moveTo>
                <a:cubicBezTo>
                  <a:pt x="3585" y="8416"/>
                  <a:pt x="3611" y="8456"/>
                  <a:pt x="3611" y="8506"/>
                </a:cubicBezTo>
                <a:cubicBezTo>
                  <a:pt x="3611" y="8555"/>
                  <a:pt x="3585" y="8595"/>
                  <a:pt x="3554" y="8595"/>
                </a:cubicBezTo>
                <a:cubicBezTo>
                  <a:pt x="3522" y="8595"/>
                  <a:pt x="3496" y="8555"/>
                  <a:pt x="3496" y="8506"/>
                </a:cubicBezTo>
                <a:cubicBezTo>
                  <a:pt x="3496" y="8456"/>
                  <a:pt x="3522" y="8416"/>
                  <a:pt x="3554" y="8416"/>
                </a:cubicBezTo>
                <a:close/>
                <a:moveTo>
                  <a:pt x="3377" y="8416"/>
                </a:moveTo>
                <a:cubicBezTo>
                  <a:pt x="3409" y="8416"/>
                  <a:pt x="3435" y="8456"/>
                  <a:pt x="3435" y="8506"/>
                </a:cubicBezTo>
                <a:cubicBezTo>
                  <a:pt x="3435" y="8555"/>
                  <a:pt x="3409" y="8595"/>
                  <a:pt x="3377" y="8595"/>
                </a:cubicBezTo>
                <a:cubicBezTo>
                  <a:pt x="3345" y="8595"/>
                  <a:pt x="3320" y="8555"/>
                  <a:pt x="3320" y="8506"/>
                </a:cubicBezTo>
                <a:cubicBezTo>
                  <a:pt x="3320" y="8456"/>
                  <a:pt x="3345" y="8416"/>
                  <a:pt x="3377" y="8416"/>
                </a:cubicBezTo>
                <a:close/>
                <a:moveTo>
                  <a:pt x="3203" y="8416"/>
                </a:moveTo>
                <a:cubicBezTo>
                  <a:pt x="3235" y="8416"/>
                  <a:pt x="3261" y="8456"/>
                  <a:pt x="3261" y="8506"/>
                </a:cubicBezTo>
                <a:cubicBezTo>
                  <a:pt x="3261" y="8555"/>
                  <a:pt x="3235" y="8595"/>
                  <a:pt x="3203" y="8595"/>
                </a:cubicBezTo>
                <a:cubicBezTo>
                  <a:pt x="3171" y="8595"/>
                  <a:pt x="3146" y="8555"/>
                  <a:pt x="3146" y="8506"/>
                </a:cubicBezTo>
                <a:cubicBezTo>
                  <a:pt x="3146" y="8456"/>
                  <a:pt x="3171" y="8416"/>
                  <a:pt x="3203" y="8416"/>
                </a:cubicBezTo>
                <a:close/>
                <a:moveTo>
                  <a:pt x="3028" y="8416"/>
                </a:moveTo>
                <a:cubicBezTo>
                  <a:pt x="3060" y="8416"/>
                  <a:pt x="3086" y="8456"/>
                  <a:pt x="3086" y="8506"/>
                </a:cubicBezTo>
                <a:cubicBezTo>
                  <a:pt x="3086" y="8555"/>
                  <a:pt x="3060" y="8595"/>
                  <a:pt x="3028" y="8595"/>
                </a:cubicBezTo>
                <a:cubicBezTo>
                  <a:pt x="2996" y="8595"/>
                  <a:pt x="2971" y="8555"/>
                  <a:pt x="2971" y="8506"/>
                </a:cubicBezTo>
                <a:cubicBezTo>
                  <a:pt x="2971" y="8456"/>
                  <a:pt x="2996" y="8416"/>
                  <a:pt x="3028" y="8416"/>
                </a:cubicBezTo>
                <a:close/>
                <a:moveTo>
                  <a:pt x="2854" y="8416"/>
                </a:moveTo>
                <a:cubicBezTo>
                  <a:pt x="2886" y="8416"/>
                  <a:pt x="2912" y="8456"/>
                  <a:pt x="2912" y="8506"/>
                </a:cubicBezTo>
                <a:cubicBezTo>
                  <a:pt x="2912" y="8555"/>
                  <a:pt x="2886" y="8595"/>
                  <a:pt x="2854" y="8595"/>
                </a:cubicBezTo>
                <a:cubicBezTo>
                  <a:pt x="2823" y="8595"/>
                  <a:pt x="2797" y="8555"/>
                  <a:pt x="2797" y="8506"/>
                </a:cubicBezTo>
                <a:cubicBezTo>
                  <a:pt x="2797" y="8456"/>
                  <a:pt x="2823" y="8416"/>
                  <a:pt x="2854" y="8416"/>
                </a:cubicBezTo>
                <a:close/>
                <a:moveTo>
                  <a:pt x="2678" y="8416"/>
                </a:moveTo>
                <a:cubicBezTo>
                  <a:pt x="2710" y="8416"/>
                  <a:pt x="2735" y="8456"/>
                  <a:pt x="2735" y="8506"/>
                </a:cubicBezTo>
                <a:cubicBezTo>
                  <a:pt x="2735" y="8555"/>
                  <a:pt x="2710" y="8595"/>
                  <a:pt x="2678" y="8595"/>
                </a:cubicBezTo>
                <a:cubicBezTo>
                  <a:pt x="2646" y="8595"/>
                  <a:pt x="2621" y="8555"/>
                  <a:pt x="2621" y="8506"/>
                </a:cubicBezTo>
                <a:cubicBezTo>
                  <a:pt x="2621" y="8456"/>
                  <a:pt x="2646" y="8416"/>
                  <a:pt x="2678" y="8416"/>
                </a:cubicBezTo>
                <a:close/>
                <a:moveTo>
                  <a:pt x="2504" y="8416"/>
                </a:moveTo>
                <a:cubicBezTo>
                  <a:pt x="2536" y="8416"/>
                  <a:pt x="2561" y="8456"/>
                  <a:pt x="2561" y="8506"/>
                </a:cubicBezTo>
                <a:cubicBezTo>
                  <a:pt x="2561" y="8555"/>
                  <a:pt x="2536" y="8595"/>
                  <a:pt x="2504" y="8595"/>
                </a:cubicBezTo>
                <a:cubicBezTo>
                  <a:pt x="2472" y="8595"/>
                  <a:pt x="2447" y="8555"/>
                  <a:pt x="2447" y="8506"/>
                </a:cubicBezTo>
                <a:cubicBezTo>
                  <a:pt x="2447" y="8456"/>
                  <a:pt x="2472" y="8416"/>
                  <a:pt x="2504" y="8416"/>
                </a:cubicBezTo>
                <a:close/>
                <a:moveTo>
                  <a:pt x="2329" y="8416"/>
                </a:moveTo>
                <a:cubicBezTo>
                  <a:pt x="2361" y="8416"/>
                  <a:pt x="2387" y="8456"/>
                  <a:pt x="2387" y="8506"/>
                </a:cubicBezTo>
                <a:cubicBezTo>
                  <a:pt x="2387" y="8555"/>
                  <a:pt x="2361" y="8595"/>
                  <a:pt x="2329" y="8595"/>
                </a:cubicBezTo>
                <a:cubicBezTo>
                  <a:pt x="2298" y="8595"/>
                  <a:pt x="2272" y="8555"/>
                  <a:pt x="2272" y="8506"/>
                </a:cubicBezTo>
                <a:cubicBezTo>
                  <a:pt x="2272" y="8456"/>
                  <a:pt x="2298" y="8416"/>
                  <a:pt x="2329" y="8416"/>
                </a:cubicBezTo>
                <a:close/>
                <a:moveTo>
                  <a:pt x="2155" y="8416"/>
                </a:moveTo>
                <a:cubicBezTo>
                  <a:pt x="2187" y="8416"/>
                  <a:pt x="2213" y="8456"/>
                  <a:pt x="2213" y="8506"/>
                </a:cubicBezTo>
                <a:cubicBezTo>
                  <a:pt x="2213" y="8555"/>
                  <a:pt x="2187" y="8595"/>
                  <a:pt x="2155" y="8595"/>
                </a:cubicBezTo>
                <a:cubicBezTo>
                  <a:pt x="2123" y="8595"/>
                  <a:pt x="2098" y="8555"/>
                  <a:pt x="2098" y="8506"/>
                </a:cubicBezTo>
                <a:cubicBezTo>
                  <a:pt x="2098" y="8456"/>
                  <a:pt x="2123" y="8416"/>
                  <a:pt x="2155" y="8416"/>
                </a:cubicBezTo>
                <a:close/>
                <a:moveTo>
                  <a:pt x="1979" y="8416"/>
                </a:moveTo>
                <a:cubicBezTo>
                  <a:pt x="2011" y="8416"/>
                  <a:pt x="2036" y="8456"/>
                  <a:pt x="2036" y="8506"/>
                </a:cubicBezTo>
                <a:cubicBezTo>
                  <a:pt x="2036" y="8555"/>
                  <a:pt x="2011" y="8595"/>
                  <a:pt x="1979" y="8595"/>
                </a:cubicBezTo>
                <a:cubicBezTo>
                  <a:pt x="1947" y="8595"/>
                  <a:pt x="1921" y="8555"/>
                  <a:pt x="1921" y="8506"/>
                </a:cubicBezTo>
                <a:cubicBezTo>
                  <a:pt x="1921" y="8456"/>
                  <a:pt x="1947" y="8416"/>
                  <a:pt x="1979" y="8416"/>
                </a:cubicBezTo>
                <a:close/>
                <a:moveTo>
                  <a:pt x="756" y="8416"/>
                </a:moveTo>
                <a:cubicBezTo>
                  <a:pt x="788" y="8416"/>
                  <a:pt x="814" y="8456"/>
                  <a:pt x="814" y="8506"/>
                </a:cubicBezTo>
                <a:cubicBezTo>
                  <a:pt x="814" y="8555"/>
                  <a:pt x="788" y="8595"/>
                  <a:pt x="756" y="8595"/>
                </a:cubicBezTo>
                <a:cubicBezTo>
                  <a:pt x="724" y="8595"/>
                  <a:pt x="699" y="8555"/>
                  <a:pt x="699" y="8506"/>
                </a:cubicBezTo>
                <a:cubicBezTo>
                  <a:pt x="699" y="8456"/>
                  <a:pt x="724" y="8416"/>
                  <a:pt x="756" y="8416"/>
                </a:cubicBezTo>
                <a:close/>
                <a:moveTo>
                  <a:pt x="406" y="8416"/>
                </a:moveTo>
                <a:cubicBezTo>
                  <a:pt x="437" y="8416"/>
                  <a:pt x="463" y="8456"/>
                  <a:pt x="463" y="8506"/>
                </a:cubicBezTo>
                <a:cubicBezTo>
                  <a:pt x="463" y="8555"/>
                  <a:pt x="437" y="8595"/>
                  <a:pt x="406" y="8595"/>
                </a:cubicBezTo>
                <a:cubicBezTo>
                  <a:pt x="374" y="8595"/>
                  <a:pt x="348" y="8555"/>
                  <a:pt x="348" y="8506"/>
                </a:cubicBezTo>
                <a:cubicBezTo>
                  <a:pt x="348" y="8456"/>
                  <a:pt x="374" y="8416"/>
                  <a:pt x="406" y="8416"/>
                </a:cubicBezTo>
                <a:close/>
                <a:moveTo>
                  <a:pt x="20493" y="8147"/>
                </a:moveTo>
                <a:cubicBezTo>
                  <a:pt x="20525" y="8147"/>
                  <a:pt x="20551" y="8186"/>
                  <a:pt x="20551" y="8236"/>
                </a:cubicBezTo>
                <a:cubicBezTo>
                  <a:pt x="20551" y="8285"/>
                  <a:pt x="20525" y="8325"/>
                  <a:pt x="20493" y="8325"/>
                </a:cubicBezTo>
                <a:cubicBezTo>
                  <a:pt x="20461" y="8325"/>
                  <a:pt x="20436" y="8285"/>
                  <a:pt x="20436" y="8236"/>
                </a:cubicBezTo>
                <a:cubicBezTo>
                  <a:pt x="20436" y="8186"/>
                  <a:pt x="20461" y="8147"/>
                  <a:pt x="20493" y="8147"/>
                </a:cubicBezTo>
                <a:close/>
                <a:moveTo>
                  <a:pt x="20319" y="8147"/>
                </a:moveTo>
                <a:cubicBezTo>
                  <a:pt x="20351" y="8147"/>
                  <a:pt x="20377" y="8186"/>
                  <a:pt x="20377" y="8236"/>
                </a:cubicBezTo>
                <a:cubicBezTo>
                  <a:pt x="20377" y="8285"/>
                  <a:pt x="20351" y="8325"/>
                  <a:pt x="20319" y="8325"/>
                </a:cubicBezTo>
                <a:cubicBezTo>
                  <a:pt x="20288" y="8325"/>
                  <a:pt x="20262" y="8285"/>
                  <a:pt x="20262" y="8236"/>
                </a:cubicBezTo>
                <a:cubicBezTo>
                  <a:pt x="20262" y="8186"/>
                  <a:pt x="20288" y="8147"/>
                  <a:pt x="20319" y="8147"/>
                </a:cubicBezTo>
                <a:close/>
                <a:moveTo>
                  <a:pt x="20143" y="8147"/>
                </a:moveTo>
                <a:cubicBezTo>
                  <a:pt x="20175" y="8147"/>
                  <a:pt x="20200" y="8186"/>
                  <a:pt x="20200" y="8236"/>
                </a:cubicBezTo>
                <a:cubicBezTo>
                  <a:pt x="20200" y="8285"/>
                  <a:pt x="20175" y="8325"/>
                  <a:pt x="20143" y="8325"/>
                </a:cubicBezTo>
                <a:cubicBezTo>
                  <a:pt x="20111" y="8325"/>
                  <a:pt x="20086" y="8285"/>
                  <a:pt x="20086" y="8236"/>
                </a:cubicBezTo>
                <a:cubicBezTo>
                  <a:pt x="20086" y="8186"/>
                  <a:pt x="20111" y="8147"/>
                  <a:pt x="20143" y="8147"/>
                </a:cubicBezTo>
                <a:close/>
                <a:moveTo>
                  <a:pt x="19969" y="8147"/>
                </a:moveTo>
                <a:cubicBezTo>
                  <a:pt x="20001" y="8147"/>
                  <a:pt x="20026" y="8186"/>
                  <a:pt x="20026" y="8236"/>
                </a:cubicBezTo>
                <a:cubicBezTo>
                  <a:pt x="20026" y="8285"/>
                  <a:pt x="20001" y="8325"/>
                  <a:pt x="19969" y="8325"/>
                </a:cubicBezTo>
                <a:cubicBezTo>
                  <a:pt x="19937" y="8325"/>
                  <a:pt x="19912" y="8285"/>
                  <a:pt x="19912" y="8236"/>
                </a:cubicBezTo>
                <a:cubicBezTo>
                  <a:pt x="19912" y="8186"/>
                  <a:pt x="19937" y="8147"/>
                  <a:pt x="19969" y="8147"/>
                </a:cubicBezTo>
                <a:close/>
                <a:moveTo>
                  <a:pt x="19444" y="8147"/>
                </a:moveTo>
                <a:cubicBezTo>
                  <a:pt x="19476" y="8147"/>
                  <a:pt x="19501" y="8186"/>
                  <a:pt x="19501" y="8236"/>
                </a:cubicBezTo>
                <a:cubicBezTo>
                  <a:pt x="19501" y="8285"/>
                  <a:pt x="19476" y="8325"/>
                  <a:pt x="19444" y="8325"/>
                </a:cubicBezTo>
                <a:cubicBezTo>
                  <a:pt x="19412" y="8325"/>
                  <a:pt x="19386" y="8285"/>
                  <a:pt x="19386" y="8236"/>
                </a:cubicBezTo>
                <a:cubicBezTo>
                  <a:pt x="19386" y="8186"/>
                  <a:pt x="19412" y="8147"/>
                  <a:pt x="19444" y="8147"/>
                </a:cubicBezTo>
                <a:close/>
                <a:moveTo>
                  <a:pt x="19270" y="8147"/>
                </a:moveTo>
                <a:cubicBezTo>
                  <a:pt x="19301" y="8147"/>
                  <a:pt x="19327" y="8186"/>
                  <a:pt x="19327" y="8236"/>
                </a:cubicBezTo>
                <a:cubicBezTo>
                  <a:pt x="19327" y="8285"/>
                  <a:pt x="19301" y="8325"/>
                  <a:pt x="19270" y="8325"/>
                </a:cubicBezTo>
                <a:cubicBezTo>
                  <a:pt x="19238" y="8325"/>
                  <a:pt x="19212" y="8285"/>
                  <a:pt x="19212" y="8236"/>
                </a:cubicBezTo>
                <a:cubicBezTo>
                  <a:pt x="19212" y="8186"/>
                  <a:pt x="19238" y="8147"/>
                  <a:pt x="19270" y="8147"/>
                </a:cubicBezTo>
                <a:close/>
                <a:moveTo>
                  <a:pt x="19095" y="8147"/>
                </a:moveTo>
                <a:cubicBezTo>
                  <a:pt x="19127" y="8147"/>
                  <a:pt x="19153" y="8186"/>
                  <a:pt x="19153" y="8236"/>
                </a:cubicBezTo>
                <a:cubicBezTo>
                  <a:pt x="19153" y="8285"/>
                  <a:pt x="19127" y="8325"/>
                  <a:pt x="19095" y="8325"/>
                </a:cubicBezTo>
                <a:cubicBezTo>
                  <a:pt x="19063" y="8325"/>
                  <a:pt x="19038" y="8285"/>
                  <a:pt x="19038" y="8236"/>
                </a:cubicBezTo>
                <a:cubicBezTo>
                  <a:pt x="19038" y="8186"/>
                  <a:pt x="19063" y="8147"/>
                  <a:pt x="19095" y="8147"/>
                </a:cubicBezTo>
                <a:close/>
                <a:moveTo>
                  <a:pt x="18921" y="8147"/>
                </a:moveTo>
                <a:cubicBezTo>
                  <a:pt x="18953" y="8147"/>
                  <a:pt x="18979" y="8186"/>
                  <a:pt x="18979" y="8236"/>
                </a:cubicBezTo>
                <a:cubicBezTo>
                  <a:pt x="18979" y="8285"/>
                  <a:pt x="18953" y="8325"/>
                  <a:pt x="18921" y="8325"/>
                </a:cubicBezTo>
                <a:cubicBezTo>
                  <a:pt x="18889" y="8325"/>
                  <a:pt x="18864" y="8285"/>
                  <a:pt x="18864" y="8236"/>
                </a:cubicBezTo>
                <a:cubicBezTo>
                  <a:pt x="18864" y="8186"/>
                  <a:pt x="18889" y="8147"/>
                  <a:pt x="18921" y="8147"/>
                </a:cubicBezTo>
                <a:close/>
                <a:moveTo>
                  <a:pt x="18745" y="8147"/>
                </a:moveTo>
                <a:cubicBezTo>
                  <a:pt x="18776" y="8147"/>
                  <a:pt x="18802" y="8186"/>
                  <a:pt x="18802" y="8236"/>
                </a:cubicBezTo>
                <a:cubicBezTo>
                  <a:pt x="18802" y="8285"/>
                  <a:pt x="18776" y="8325"/>
                  <a:pt x="18745" y="8325"/>
                </a:cubicBezTo>
                <a:cubicBezTo>
                  <a:pt x="18713" y="8325"/>
                  <a:pt x="18687" y="8285"/>
                  <a:pt x="18687" y="8236"/>
                </a:cubicBezTo>
                <a:cubicBezTo>
                  <a:pt x="18687" y="8186"/>
                  <a:pt x="18713" y="8147"/>
                  <a:pt x="18745" y="8147"/>
                </a:cubicBezTo>
                <a:close/>
                <a:moveTo>
                  <a:pt x="18571" y="8147"/>
                </a:moveTo>
                <a:cubicBezTo>
                  <a:pt x="18602" y="8147"/>
                  <a:pt x="18628" y="8186"/>
                  <a:pt x="18628" y="8236"/>
                </a:cubicBezTo>
                <a:cubicBezTo>
                  <a:pt x="18628" y="8285"/>
                  <a:pt x="18602" y="8325"/>
                  <a:pt x="18571" y="8325"/>
                </a:cubicBezTo>
                <a:cubicBezTo>
                  <a:pt x="18539" y="8325"/>
                  <a:pt x="18513" y="8285"/>
                  <a:pt x="18513" y="8236"/>
                </a:cubicBezTo>
                <a:cubicBezTo>
                  <a:pt x="18513" y="8186"/>
                  <a:pt x="18539" y="8147"/>
                  <a:pt x="18571" y="8147"/>
                </a:cubicBezTo>
                <a:close/>
                <a:moveTo>
                  <a:pt x="18396" y="8147"/>
                </a:moveTo>
                <a:cubicBezTo>
                  <a:pt x="18427" y="8147"/>
                  <a:pt x="18453" y="8186"/>
                  <a:pt x="18453" y="8236"/>
                </a:cubicBezTo>
                <a:cubicBezTo>
                  <a:pt x="18453" y="8285"/>
                  <a:pt x="18427" y="8325"/>
                  <a:pt x="18396" y="8325"/>
                </a:cubicBezTo>
                <a:cubicBezTo>
                  <a:pt x="18364" y="8325"/>
                  <a:pt x="18338" y="8285"/>
                  <a:pt x="18338" y="8236"/>
                </a:cubicBezTo>
                <a:cubicBezTo>
                  <a:pt x="18338" y="8186"/>
                  <a:pt x="18364" y="8147"/>
                  <a:pt x="18396" y="8147"/>
                </a:cubicBezTo>
                <a:close/>
                <a:moveTo>
                  <a:pt x="18222" y="8147"/>
                </a:moveTo>
                <a:cubicBezTo>
                  <a:pt x="18254" y="8147"/>
                  <a:pt x="18279" y="8186"/>
                  <a:pt x="18279" y="8236"/>
                </a:cubicBezTo>
                <a:cubicBezTo>
                  <a:pt x="18279" y="8285"/>
                  <a:pt x="18254" y="8325"/>
                  <a:pt x="18222" y="8325"/>
                </a:cubicBezTo>
                <a:cubicBezTo>
                  <a:pt x="18190" y="8325"/>
                  <a:pt x="18164" y="8285"/>
                  <a:pt x="18164" y="8236"/>
                </a:cubicBezTo>
                <a:cubicBezTo>
                  <a:pt x="18164" y="8186"/>
                  <a:pt x="18190" y="8147"/>
                  <a:pt x="18222" y="8147"/>
                </a:cubicBezTo>
                <a:close/>
                <a:moveTo>
                  <a:pt x="18046" y="8147"/>
                </a:moveTo>
                <a:cubicBezTo>
                  <a:pt x="18077" y="8147"/>
                  <a:pt x="18103" y="8186"/>
                  <a:pt x="18103" y="8236"/>
                </a:cubicBezTo>
                <a:cubicBezTo>
                  <a:pt x="18103" y="8285"/>
                  <a:pt x="18077" y="8325"/>
                  <a:pt x="18046" y="8325"/>
                </a:cubicBezTo>
                <a:cubicBezTo>
                  <a:pt x="18014" y="8325"/>
                  <a:pt x="17988" y="8285"/>
                  <a:pt x="17988" y="8236"/>
                </a:cubicBezTo>
                <a:cubicBezTo>
                  <a:pt x="17988" y="8186"/>
                  <a:pt x="18014" y="8147"/>
                  <a:pt x="18046" y="8147"/>
                </a:cubicBezTo>
                <a:close/>
                <a:moveTo>
                  <a:pt x="17871" y="8147"/>
                </a:moveTo>
                <a:cubicBezTo>
                  <a:pt x="17903" y="8147"/>
                  <a:pt x="17929" y="8186"/>
                  <a:pt x="17929" y="8236"/>
                </a:cubicBezTo>
                <a:cubicBezTo>
                  <a:pt x="17929" y="8285"/>
                  <a:pt x="17903" y="8325"/>
                  <a:pt x="17871" y="8325"/>
                </a:cubicBezTo>
                <a:cubicBezTo>
                  <a:pt x="17839" y="8325"/>
                  <a:pt x="17814" y="8285"/>
                  <a:pt x="17814" y="8236"/>
                </a:cubicBezTo>
                <a:cubicBezTo>
                  <a:pt x="17814" y="8186"/>
                  <a:pt x="17839" y="8147"/>
                  <a:pt x="17871" y="8147"/>
                </a:cubicBezTo>
                <a:close/>
                <a:moveTo>
                  <a:pt x="17696" y="8147"/>
                </a:moveTo>
                <a:cubicBezTo>
                  <a:pt x="17728" y="8147"/>
                  <a:pt x="17753" y="8186"/>
                  <a:pt x="17753" y="8236"/>
                </a:cubicBezTo>
                <a:cubicBezTo>
                  <a:pt x="17753" y="8285"/>
                  <a:pt x="17728" y="8325"/>
                  <a:pt x="17696" y="8325"/>
                </a:cubicBezTo>
                <a:cubicBezTo>
                  <a:pt x="17664" y="8325"/>
                  <a:pt x="17638" y="8285"/>
                  <a:pt x="17638" y="8236"/>
                </a:cubicBezTo>
                <a:cubicBezTo>
                  <a:pt x="17638" y="8186"/>
                  <a:pt x="17664" y="8147"/>
                  <a:pt x="17696" y="8147"/>
                </a:cubicBezTo>
                <a:close/>
                <a:moveTo>
                  <a:pt x="17522" y="8147"/>
                </a:moveTo>
                <a:cubicBezTo>
                  <a:pt x="17554" y="8147"/>
                  <a:pt x="17579" y="8186"/>
                  <a:pt x="17579" y="8236"/>
                </a:cubicBezTo>
                <a:cubicBezTo>
                  <a:pt x="17579" y="8285"/>
                  <a:pt x="17554" y="8325"/>
                  <a:pt x="17522" y="8325"/>
                </a:cubicBezTo>
                <a:cubicBezTo>
                  <a:pt x="17490" y="8325"/>
                  <a:pt x="17465" y="8285"/>
                  <a:pt x="17465" y="8236"/>
                </a:cubicBezTo>
                <a:cubicBezTo>
                  <a:pt x="17465" y="8186"/>
                  <a:pt x="17490" y="8147"/>
                  <a:pt x="17522" y="8147"/>
                </a:cubicBezTo>
                <a:close/>
                <a:moveTo>
                  <a:pt x="17346" y="8147"/>
                </a:moveTo>
                <a:cubicBezTo>
                  <a:pt x="17377" y="8147"/>
                  <a:pt x="17403" y="8186"/>
                  <a:pt x="17403" y="8236"/>
                </a:cubicBezTo>
                <a:cubicBezTo>
                  <a:pt x="17403" y="8285"/>
                  <a:pt x="17377" y="8325"/>
                  <a:pt x="17346" y="8325"/>
                </a:cubicBezTo>
                <a:cubicBezTo>
                  <a:pt x="17314" y="8325"/>
                  <a:pt x="17288" y="8285"/>
                  <a:pt x="17288" y="8236"/>
                </a:cubicBezTo>
                <a:cubicBezTo>
                  <a:pt x="17288" y="8186"/>
                  <a:pt x="17314" y="8147"/>
                  <a:pt x="17346" y="8147"/>
                </a:cubicBezTo>
                <a:close/>
                <a:moveTo>
                  <a:pt x="17172" y="8147"/>
                </a:moveTo>
                <a:cubicBezTo>
                  <a:pt x="17203" y="8147"/>
                  <a:pt x="17229" y="8186"/>
                  <a:pt x="17229" y="8236"/>
                </a:cubicBezTo>
                <a:cubicBezTo>
                  <a:pt x="17229" y="8285"/>
                  <a:pt x="17203" y="8325"/>
                  <a:pt x="17172" y="8325"/>
                </a:cubicBezTo>
                <a:cubicBezTo>
                  <a:pt x="17140" y="8325"/>
                  <a:pt x="17114" y="8285"/>
                  <a:pt x="17114" y="8236"/>
                </a:cubicBezTo>
                <a:cubicBezTo>
                  <a:pt x="17114" y="8186"/>
                  <a:pt x="17140" y="8147"/>
                  <a:pt x="17172" y="8147"/>
                </a:cubicBezTo>
                <a:close/>
                <a:moveTo>
                  <a:pt x="16997" y="8147"/>
                </a:moveTo>
                <a:cubicBezTo>
                  <a:pt x="17029" y="8147"/>
                  <a:pt x="17054" y="8186"/>
                  <a:pt x="17054" y="8236"/>
                </a:cubicBezTo>
                <a:cubicBezTo>
                  <a:pt x="17054" y="8285"/>
                  <a:pt x="17029" y="8325"/>
                  <a:pt x="16997" y="8325"/>
                </a:cubicBezTo>
                <a:cubicBezTo>
                  <a:pt x="16965" y="8325"/>
                  <a:pt x="16939" y="8285"/>
                  <a:pt x="16939" y="8236"/>
                </a:cubicBezTo>
                <a:cubicBezTo>
                  <a:pt x="16939" y="8186"/>
                  <a:pt x="16965" y="8147"/>
                  <a:pt x="16997" y="8147"/>
                </a:cubicBezTo>
                <a:close/>
                <a:moveTo>
                  <a:pt x="16823" y="8147"/>
                </a:moveTo>
                <a:cubicBezTo>
                  <a:pt x="16855" y="8147"/>
                  <a:pt x="16880" y="8186"/>
                  <a:pt x="16880" y="8236"/>
                </a:cubicBezTo>
                <a:cubicBezTo>
                  <a:pt x="16880" y="8285"/>
                  <a:pt x="16855" y="8325"/>
                  <a:pt x="16823" y="8325"/>
                </a:cubicBezTo>
                <a:cubicBezTo>
                  <a:pt x="16791" y="8325"/>
                  <a:pt x="16765" y="8285"/>
                  <a:pt x="16765" y="8236"/>
                </a:cubicBezTo>
                <a:cubicBezTo>
                  <a:pt x="16765" y="8186"/>
                  <a:pt x="16791" y="8147"/>
                  <a:pt x="16823" y="8147"/>
                </a:cubicBezTo>
                <a:close/>
                <a:moveTo>
                  <a:pt x="16647" y="8147"/>
                </a:moveTo>
                <a:cubicBezTo>
                  <a:pt x="16678" y="8147"/>
                  <a:pt x="16704" y="8186"/>
                  <a:pt x="16704" y="8236"/>
                </a:cubicBezTo>
                <a:cubicBezTo>
                  <a:pt x="16704" y="8285"/>
                  <a:pt x="16678" y="8325"/>
                  <a:pt x="16647" y="8325"/>
                </a:cubicBezTo>
                <a:cubicBezTo>
                  <a:pt x="16615" y="8325"/>
                  <a:pt x="16589" y="8285"/>
                  <a:pt x="16589" y="8236"/>
                </a:cubicBezTo>
                <a:cubicBezTo>
                  <a:pt x="16589" y="8186"/>
                  <a:pt x="16615" y="8147"/>
                  <a:pt x="16647" y="8147"/>
                </a:cubicBezTo>
                <a:close/>
                <a:moveTo>
                  <a:pt x="16472" y="8147"/>
                </a:moveTo>
                <a:cubicBezTo>
                  <a:pt x="16504" y="8147"/>
                  <a:pt x="16530" y="8186"/>
                  <a:pt x="16530" y="8236"/>
                </a:cubicBezTo>
                <a:cubicBezTo>
                  <a:pt x="16530" y="8285"/>
                  <a:pt x="16504" y="8325"/>
                  <a:pt x="16472" y="8325"/>
                </a:cubicBezTo>
                <a:cubicBezTo>
                  <a:pt x="16440" y="8325"/>
                  <a:pt x="16415" y="8285"/>
                  <a:pt x="16415" y="8236"/>
                </a:cubicBezTo>
                <a:cubicBezTo>
                  <a:pt x="16415" y="8186"/>
                  <a:pt x="16440" y="8147"/>
                  <a:pt x="16472" y="8147"/>
                </a:cubicBezTo>
                <a:close/>
                <a:moveTo>
                  <a:pt x="16298" y="8147"/>
                </a:moveTo>
                <a:cubicBezTo>
                  <a:pt x="16329" y="8147"/>
                  <a:pt x="16355" y="8186"/>
                  <a:pt x="16355" y="8236"/>
                </a:cubicBezTo>
                <a:cubicBezTo>
                  <a:pt x="16355" y="8285"/>
                  <a:pt x="16329" y="8325"/>
                  <a:pt x="16298" y="8325"/>
                </a:cubicBezTo>
                <a:cubicBezTo>
                  <a:pt x="16266" y="8325"/>
                  <a:pt x="16240" y="8285"/>
                  <a:pt x="16240" y="8236"/>
                </a:cubicBezTo>
                <a:cubicBezTo>
                  <a:pt x="16240" y="8186"/>
                  <a:pt x="16266" y="8147"/>
                  <a:pt x="16298" y="8147"/>
                </a:cubicBezTo>
                <a:close/>
                <a:moveTo>
                  <a:pt x="16124" y="8147"/>
                </a:moveTo>
                <a:cubicBezTo>
                  <a:pt x="16155" y="8147"/>
                  <a:pt x="16181" y="8186"/>
                  <a:pt x="16181" y="8236"/>
                </a:cubicBezTo>
                <a:cubicBezTo>
                  <a:pt x="16181" y="8285"/>
                  <a:pt x="16155" y="8325"/>
                  <a:pt x="16124" y="8325"/>
                </a:cubicBezTo>
                <a:cubicBezTo>
                  <a:pt x="16092" y="8325"/>
                  <a:pt x="16066" y="8285"/>
                  <a:pt x="16066" y="8236"/>
                </a:cubicBezTo>
                <a:cubicBezTo>
                  <a:pt x="16066" y="8186"/>
                  <a:pt x="16092" y="8147"/>
                  <a:pt x="16124" y="8147"/>
                </a:cubicBezTo>
                <a:close/>
                <a:moveTo>
                  <a:pt x="15947" y="8147"/>
                </a:moveTo>
                <a:cubicBezTo>
                  <a:pt x="15979" y="8147"/>
                  <a:pt x="16005" y="8186"/>
                  <a:pt x="16005" y="8236"/>
                </a:cubicBezTo>
                <a:cubicBezTo>
                  <a:pt x="16005" y="8285"/>
                  <a:pt x="15979" y="8325"/>
                  <a:pt x="15947" y="8325"/>
                </a:cubicBezTo>
                <a:cubicBezTo>
                  <a:pt x="15916" y="8325"/>
                  <a:pt x="15890" y="8285"/>
                  <a:pt x="15890" y="8236"/>
                </a:cubicBezTo>
                <a:cubicBezTo>
                  <a:pt x="15890" y="8186"/>
                  <a:pt x="15916" y="8147"/>
                  <a:pt x="15947" y="8147"/>
                </a:cubicBezTo>
                <a:close/>
                <a:moveTo>
                  <a:pt x="15773" y="8147"/>
                </a:moveTo>
                <a:cubicBezTo>
                  <a:pt x="15805" y="8147"/>
                  <a:pt x="15831" y="8186"/>
                  <a:pt x="15831" y="8236"/>
                </a:cubicBezTo>
                <a:cubicBezTo>
                  <a:pt x="15831" y="8285"/>
                  <a:pt x="15805" y="8325"/>
                  <a:pt x="15773" y="8325"/>
                </a:cubicBezTo>
                <a:cubicBezTo>
                  <a:pt x="15741" y="8325"/>
                  <a:pt x="15716" y="8285"/>
                  <a:pt x="15716" y="8236"/>
                </a:cubicBezTo>
                <a:cubicBezTo>
                  <a:pt x="15716" y="8186"/>
                  <a:pt x="15741" y="8147"/>
                  <a:pt x="15773" y="8147"/>
                </a:cubicBezTo>
                <a:close/>
                <a:moveTo>
                  <a:pt x="15599" y="8147"/>
                </a:moveTo>
                <a:cubicBezTo>
                  <a:pt x="15630" y="8147"/>
                  <a:pt x="15656" y="8186"/>
                  <a:pt x="15656" y="8236"/>
                </a:cubicBezTo>
                <a:cubicBezTo>
                  <a:pt x="15656" y="8285"/>
                  <a:pt x="15630" y="8325"/>
                  <a:pt x="15599" y="8325"/>
                </a:cubicBezTo>
                <a:cubicBezTo>
                  <a:pt x="15567" y="8325"/>
                  <a:pt x="15541" y="8285"/>
                  <a:pt x="15541" y="8236"/>
                </a:cubicBezTo>
                <a:cubicBezTo>
                  <a:pt x="15541" y="8186"/>
                  <a:pt x="15567" y="8147"/>
                  <a:pt x="15599" y="8147"/>
                </a:cubicBezTo>
                <a:close/>
                <a:moveTo>
                  <a:pt x="15424" y="8147"/>
                </a:moveTo>
                <a:cubicBezTo>
                  <a:pt x="15456" y="8147"/>
                  <a:pt x="15482" y="8186"/>
                  <a:pt x="15482" y="8236"/>
                </a:cubicBezTo>
                <a:cubicBezTo>
                  <a:pt x="15482" y="8285"/>
                  <a:pt x="15456" y="8325"/>
                  <a:pt x="15424" y="8325"/>
                </a:cubicBezTo>
                <a:cubicBezTo>
                  <a:pt x="15393" y="8325"/>
                  <a:pt x="15367" y="8285"/>
                  <a:pt x="15367" y="8236"/>
                </a:cubicBezTo>
                <a:cubicBezTo>
                  <a:pt x="15367" y="8186"/>
                  <a:pt x="15393" y="8147"/>
                  <a:pt x="15424" y="8147"/>
                </a:cubicBezTo>
                <a:close/>
                <a:moveTo>
                  <a:pt x="15248" y="8147"/>
                </a:moveTo>
                <a:cubicBezTo>
                  <a:pt x="15280" y="8147"/>
                  <a:pt x="15306" y="8186"/>
                  <a:pt x="15306" y="8236"/>
                </a:cubicBezTo>
                <a:cubicBezTo>
                  <a:pt x="15306" y="8285"/>
                  <a:pt x="15280" y="8325"/>
                  <a:pt x="15248" y="8325"/>
                </a:cubicBezTo>
                <a:cubicBezTo>
                  <a:pt x="15216" y="8325"/>
                  <a:pt x="15191" y="8285"/>
                  <a:pt x="15191" y="8236"/>
                </a:cubicBezTo>
                <a:cubicBezTo>
                  <a:pt x="15191" y="8186"/>
                  <a:pt x="15216" y="8147"/>
                  <a:pt x="15248" y="8147"/>
                </a:cubicBezTo>
                <a:close/>
                <a:moveTo>
                  <a:pt x="15074" y="8147"/>
                </a:moveTo>
                <a:cubicBezTo>
                  <a:pt x="15106" y="8147"/>
                  <a:pt x="15131" y="8186"/>
                  <a:pt x="15131" y="8236"/>
                </a:cubicBezTo>
                <a:cubicBezTo>
                  <a:pt x="15131" y="8285"/>
                  <a:pt x="15106" y="8325"/>
                  <a:pt x="15074" y="8325"/>
                </a:cubicBezTo>
                <a:cubicBezTo>
                  <a:pt x="15042" y="8325"/>
                  <a:pt x="15017" y="8285"/>
                  <a:pt x="15017" y="8236"/>
                </a:cubicBezTo>
                <a:cubicBezTo>
                  <a:pt x="15017" y="8186"/>
                  <a:pt x="15042" y="8147"/>
                  <a:pt x="15074" y="8147"/>
                </a:cubicBezTo>
                <a:close/>
                <a:moveTo>
                  <a:pt x="14898" y="8147"/>
                </a:moveTo>
                <a:cubicBezTo>
                  <a:pt x="14930" y="8147"/>
                  <a:pt x="14956" y="8186"/>
                  <a:pt x="14956" y="8236"/>
                </a:cubicBezTo>
                <a:cubicBezTo>
                  <a:pt x="14956" y="8285"/>
                  <a:pt x="14930" y="8325"/>
                  <a:pt x="14898" y="8325"/>
                </a:cubicBezTo>
                <a:cubicBezTo>
                  <a:pt x="14867" y="8325"/>
                  <a:pt x="14841" y="8285"/>
                  <a:pt x="14841" y="8236"/>
                </a:cubicBezTo>
                <a:cubicBezTo>
                  <a:pt x="14841" y="8186"/>
                  <a:pt x="14867" y="8147"/>
                  <a:pt x="14898" y="8147"/>
                </a:cubicBezTo>
                <a:close/>
                <a:moveTo>
                  <a:pt x="14725" y="8147"/>
                </a:moveTo>
                <a:cubicBezTo>
                  <a:pt x="14756" y="8147"/>
                  <a:pt x="14782" y="8186"/>
                  <a:pt x="14782" y="8236"/>
                </a:cubicBezTo>
                <a:cubicBezTo>
                  <a:pt x="14782" y="8285"/>
                  <a:pt x="14756" y="8325"/>
                  <a:pt x="14725" y="8325"/>
                </a:cubicBezTo>
                <a:cubicBezTo>
                  <a:pt x="14693" y="8325"/>
                  <a:pt x="14667" y="8285"/>
                  <a:pt x="14667" y="8236"/>
                </a:cubicBezTo>
                <a:cubicBezTo>
                  <a:pt x="14667" y="8186"/>
                  <a:pt x="14693" y="8147"/>
                  <a:pt x="14725" y="8147"/>
                </a:cubicBezTo>
                <a:close/>
                <a:moveTo>
                  <a:pt x="14548" y="8147"/>
                </a:moveTo>
                <a:cubicBezTo>
                  <a:pt x="14580" y="8147"/>
                  <a:pt x="14606" y="8186"/>
                  <a:pt x="14606" y="8236"/>
                </a:cubicBezTo>
                <a:cubicBezTo>
                  <a:pt x="14606" y="8285"/>
                  <a:pt x="14580" y="8325"/>
                  <a:pt x="14548" y="8325"/>
                </a:cubicBezTo>
                <a:cubicBezTo>
                  <a:pt x="14516" y="8325"/>
                  <a:pt x="14491" y="8285"/>
                  <a:pt x="14491" y="8236"/>
                </a:cubicBezTo>
                <a:cubicBezTo>
                  <a:pt x="14491" y="8186"/>
                  <a:pt x="14516" y="8147"/>
                  <a:pt x="14548" y="8147"/>
                </a:cubicBezTo>
                <a:close/>
                <a:moveTo>
                  <a:pt x="14374" y="8147"/>
                </a:moveTo>
                <a:cubicBezTo>
                  <a:pt x="14406" y="8147"/>
                  <a:pt x="14432" y="8186"/>
                  <a:pt x="14432" y="8236"/>
                </a:cubicBezTo>
                <a:cubicBezTo>
                  <a:pt x="14432" y="8285"/>
                  <a:pt x="14406" y="8325"/>
                  <a:pt x="14374" y="8325"/>
                </a:cubicBezTo>
                <a:cubicBezTo>
                  <a:pt x="14342" y="8325"/>
                  <a:pt x="14317" y="8285"/>
                  <a:pt x="14317" y="8236"/>
                </a:cubicBezTo>
                <a:cubicBezTo>
                  <a:pt x="14317" y="8186"/>
                  <a:pt x="14342" y="8147"/>
                  <a:pt x="14374" y="8147"/>
                </a:cubicBezTo>
                <a:close/>
                <a:moveTo>
                  <a:pt x="14199" y="8147"/>
                </a:moveTo>
                <a:cubicBezTo>
                  <a:pt x="14231" y="8147"/>
                  <a:pt x="14257" y="8186"/>
                  <a:pt x="14257" y="8236"/>
                </a:cubicBezTo>
                <a:cubicBezTo>
                  <a:pt x="14257" y="8285"/>
                  <a:pt x="14231" y="8325"/>
                  <a:pt x="14199" y="8325"/>
                </a:cubicBezTo>
                <a:cubicBezTo>
                  <a:pt x="14168" y="8325"/>
                  <a:pt x="14142" y="8285"/>
                  <a:pt x="14142" y="8236"/>
                </a:cubicBezTo>
                <a:cubicBezTo>
                  <a:pt x="14142" y="8186"/>
                  <a:pt x="14168" y="8147"/>
                  <a:pt x="14199" y="8147"/>
                </a:cubicBezTo>
                <a:close/>
                <a:moveTo>
                  <a:pt x="14026" y="8147"/>
                </a:moveTo>
                <a:cubicBezTo>
                  <a:pt x="14057" y="8147"/>
                  <a:pt x="14083" y="8186"/>
                  <a:pt x="14083" y="8236"/>
                </a:cubicBezTo>
                <a:cubicBezTo>
                  <a:pt x="14083" y="8285"/>
                  <a:pt x="14057" y="8325"/>
                  <a:pt x="14026" y="8325"/>
                </a:cubicBezTo>
                <a:cubicBezTo>
                  <a:pt x="13994" y="8325"/>
                  <a:pt x="13968" y="8285"/>
                  <a:pt x="13968" y="8236"/>
                </a:cubicBezTo>
                <a:cubicBezTo>
                  <a:pt x="13968" y="8186"/>
                  <a:pt x="13994" y="8147"/>
                  <a:pt x="14026" y="8147"/>
                </a:cubicBezTo>
                <a:close/>
                <a:moveTo>
                  <a:pt x="13849" y="8147"/>
                </a:moveTo>
                <a:cubicBezTo>
                  <a:pt x="13881" y="8147"/>
                  <a:pt x="13907" y="8186"/>
                  <a:pt x="13907" y="8236"/>
                </a:cubicBezTo>
                <a:cubicBezTo>
                  <a:pt x="13907" y="8285"/>
                  <a:pt x="13881" y="8325"/>
                  <a:pt x="13849" y="8325"/>
                </a:cubicBezTo>
                <a:cubicBezTo>
                  <a:pt x="13818" y="8325"/>
                  <a:pt x="13792" y="8285"/>
                  <a:pt x="13792" y="8236"/>
                </a:cubicBezTo>
                <a:cubicBezTo>
                  <a:pt x="13792" y="8186"/>
                  <a:pt x="13818" y="8147"/>
                  <a:pt x="13849" y="8147"/>
                </a:cubicBezTo>
                <a:close/>
                <a:moveTo>
                  <a:pt x="13675" y="8147"/>
                </a:moveTo>
                <a:cubicBezTo>
                  <a:pt x="13707" y="8147"/>
                  <a:pt x="13732" y="8186"/>
                  <a:pt x="13732" y="8236"/>
                </a:cubicBezTo>
                <a:cubicBezTo>
                  <a:pt x="13732" y="8285"/>
                  <a:pt x="13707" y="8325"/>
                  <a:pt x="13675" y="8325"/>
                </a:cubicBezTo>
                <a:cubicBezTo>
                  <a:pt x="13643" y="8325"/>
                  <a:pt x="13618" y="8285"/>
                  <a:pt x="13618" y="8236"/>
                </a:cubicBezTo>
                <a:cubicBezTo>
                  <a:pt x="13618" y="8186"/>
                  <a:pt x="13643" y="8147"/>
                  <a:pt x="13675" y="8147"/>
                </a:cubicBezTo>
                <a:close/>
                <a:moveTo>
                  <a:pt x="13500" y="8147"/>
                </a:moveTo>
                <a:cubicBezTo>
                  <a:pt x="13532" y="8147"/>
                  <a:pt x="13558" y="8186"/>
                  <a:pt x="13558" y="8236"/>
                </a:cubicBezTo>
                <a:cubicBezTo>
                  <a:pt x="13558" y="8285"/>
                  <a:pt x="13532" y="8325"/>
                  <a:pt x="13500" y="8325"/>
                </a:cubicBezTo>
                <a:cubicBezTo>
                  <a:pt x="13469" y="8325"/>
                  <a:pt x="13443" y="8285"/>
                  <a:pt x="13443" y="8236"/>
                </a:cubicBezTo>
                <a:cubicBezTo>
                  <a:pt x="13443" y="8186"/>
                  <a:pt x="13469" y="8147"/>
                  <a:pt x="13500" y="8147"/>
                </a:cubicBezTo>
                <a:close/>
                <a:moveTo>
                  <a:pt x="13326" y="8147"/>
                </a:moveTo>
                <a:cubicBezTo>
                  <a:pt x="13358" y="8147"/>
                  <a:pt x="13384" y="8186"/>
                  <a:pt x="13384" y="8236"/>
                </a:cubicBezTo>
                <a:cubicBezTo>
                  <a:pt x="13384" y="8285"/>
                  <a:pt x="13358" y="8325"/>
                  <a:pt x="13326" y="8325"/>
                </a:cubicBezTo>
                <a:cubicBezTo>
                  <a:pt x="13294" y="8325"/>
                  <a:pt x="13269" y="8285"/>
                  <a:pt x="13269" y="8236"/>
                </a:cubicBezTo>
                <a:cubicBezTo>
                  <a:pt x="13269" y="8186"/>
                  <a:pt x="13294" y="8147"/>
                  <a:pt x="13326" y="8147"/>
                </a:cubicBezTo>
                <a:close/>
                <a:moveTo>
                  <a:pt x="13150" y="8147"/>
                </a:moveTo>
                <a:cubicBezTo>
                  <a:pt x="13182" y="8147"/>
                  <a:pt x="13208" y="8186"/>
                  <a:pt x="13208" y="8236"/>
                </a:cubicBezTo>
                <a:cubicBezTo>
                  <a:pt x="13208" y="8285"/>
                  <a:pt x="13182" y="8325"/>
                  <a:pt x="13150" y="8325"/>
                </a:cubicBezTo>
                <a:cubicBezTo>
                  <a:pt x="13118" y="8325"/>
                  <a:pt x="13093" y="8285"/>
                  <a:pt x="13093" y="8236"/>
                </a:cubicBezTo>
                <a:cubicBezTo>
                  <a:pt x="13093" y="8186"/>
                  <a:pt x="13118" y="8147"/>
                  <a:pt x="13150" y="8147"/>
                </a:cubicBezTo>
                <a:close/>
                <a:moveTo>
                  <a:pt x="12976" y="8147"/>
                </a:moveTo>
                <a:cubicBezTo>
                  <a:pt x="13008" y="8147"/>
                  <a:pt x="13033" y="8186"/>
                  <a:pt x="13033" y="8236"/>
                </a:cubicBezTo>
                <a:cubicBezTo>
                  <a:pt x="13033" y="8285"/>
                  <a:pt x="13008" y="8325"/>
                  <a:pt x="12976" y="8325"/>
                </a:cubicBezTo>
                <a:cubicBezTo>
                  <a:pt x="12944" y="8325"/>
                  <a:pt x="12918" y="8285"/>
                  <a:pt x="12918" y="8236"/>
                </a:cubicBezTo>
                <a:cubicBezTo>
                  <a:pt x="12918" y="8186"/>
                  <a:pt x="12944" y="8147"/>
                  <a:pt x="12976" y="8147"/>
                </a:cubicBezTo>
                <a:close/>
                <a:moveTo>
                  <a:pt x="12801" y="8147"/>
                </a:moveTo>
                <a:cubicBezTo>
                  <a:pt x="12833" y="8147"/>
                  <a:pt x="12859" y="8186"/>
                  <a:pt x="12859" y="8236"/>
                </a:cubicBezTo>
                <a:cubicBezTo>
                  <a:pt x="12859" y="8285"/>
                  <a:pt x="12833" y="8325"/>
                  <a:pt x="12801" y="8325"/>
                </a:cubicBezTo>
                <a:cubicBezTo>
                  <a:pt x="12769" y="8325"/>
                  <a:pt x="12744" y="8285"/>
                  <a:pt x="12744" y="8236"/>
                </a:cubicBezTo>
                <a:cubicBezTo>
                  <a:pt x="12744" y="8186"/>
                  <a:pt x="12769" y="8147"/>
                  <a:pt x="12801" y="8147"/>
                </a:cubicBezTo>
                <a:close/>
                <a:moveTo>
                  <a:pt x="12627" y="8147"/>
                </a:moveTo>
                <a:cubicBezTo>
                  <a:pt x="12659" y="8147"/>
                  <a:pt x="12684" y="8186"/>
                  <a:pt x="12684" y="8236"/>
                </a:cubicBezTo>
                <a:cubicBezTo>
                  <a:pt x="12684" y="8285"/>
                  <a:pt x="12659" y="8325"/>
                  <a:pt x="12627" y="8325"/>
                </a:cubicBezTo>
                <a:cubicBezTo>
                  <a:pt x="12595" y="8325"/>
                  <a:pt x="12570" y="8285"/>
                  <a:pt x="12570" y="8236"/>
                </a:cubicBezTo>
                <a:cubicBezTo>
                  <a:pt x="12570" y="8186"/>
                  <a:pt x="12595" y="8147"/>
                  <a:pt x="12627" y="8147"/>
                </a:cubicBezTo>
                <a:close/>
                <a:moveTo>
                  <a:pt x="12451" y="8147"/>
                </a:moveTo>
                <a:cubicBezTo>
                  <a:pt x="12483" y="8147"/>
                  <a:pt x="12508" y="8186"/>
                  <a:pt x="12508" y="8236"/>
                </a:cubicBezTo>
                <a:cubicBezTo>
                  <a:pt x="12508" y="8285"/>
                  <a:pt x="12483" y="8325"/>
                  <a:pt x="12451" y="8325"/>
                </a:cubicBezTo>
                <a:cubicBezTo>
                  <a:pt x="12419" y="8325"/>
                  <a:pt x="12393" y="8285"/>
                  <a:pt x="12393" y="8236"/>
                </a:cubicBezTo>
                <a:cubicBezTo>
                  <a:pt x="12393" y="8186"/>
                  <a:pt x="12419" y="8147"/>
                  <a:pt x="12451" y="8147"/>
                </a:cubicBezTo>
                <a:close/>
                <a:moveTo>
                  <a:pt x="12277" y="8147"/>
                </a:moveTo>
                <a:cubicBezTo>
                  <a:pt x="12308" y="8147"/>
                  <a:pt x="12334" y="8186"/>
                  <a:pt x="12334" y="8236"/>
                </a:cubicBezTo>
                <a:cubicBezTo>
                  <a:pt x="12334" y="8285"/>
                  <a:pt x="12308" y="8325"/>
                  <a:pt x="12277" y="8325"/>
                </a:cubicBezTo>
                <a:cubicBezTo>
                  <a:pt x="12245" y="8325"/>
                  <a:pt x="12219" y="8285"/>
                  <a:pt x="12219" y="8236"/>
                </a:cubicBezTo>
                <a:cubicBezTo>
                  <a:pt x="12219" y="8186"/>
                  <a:pt x="12245" y="8147"/>
                  <a:pt x="12277" y="8147"/>
                </a:cubicBezTo>
                <a:close/>
                <a:moveTo>
                  <a:pt x="12101" y="8147"/>
                </a:moveTo>
                <a:cubicBezTo>
                  <a:pt x="12133" y="8147"/>
                  <a:pt x="12159" y="8186"/>
                  <a:pt x="12159" y="8236"/>
                </a:cubicBezTo>
                <a:cubicBezTo>
                  <a:pt x="12159" y="8285"/>
                  <a:pt x="12133" y="8325"/>
                  <a:pt x="12101" y="8325"/>
                </a:cubicBezTo>
                <a:cubicBezTo>
                  <a:pt x="12069" y="8325"/>
                  <a:pt x="12044" y="8285"/>
                  <a:pt x="12044" y="8236"/>
                </a:cubicBezTo>
                <a:cubicBezTo>
                  <a:pt x="12044" y="8186"/>
                  <a:pt x="12069" y="8147"/>
                  <a:pt x="12101" y="8147"/>
                </a:cubicBezTo>
                <a:close/>
                <a:moveTo>
                  <a:pt x="11927" y="8147"/>
                </a:moveTo>
                <a:cubicBezTo>
                  <a:pt x="11959" y="8147"/>
                  <a:pt x="11985" y="8186"/>
                  <a:pt x="11985" y="8236"/>
                </a:cubicBezTo>
                <a:cubicBezTo>
                  <a:pt x="11985" y="8285"/>
                  <a:pt x="11959" y="8325"/>
                  <a:pt x="11927" y="8325"/>
                </a:cubicBezTo>
                <a:cubicBezTo>
                  <a:pt x="11895" y="8325"/>
                  <a:pt x="11870" y="8285"/>
                  <a:pt x="11870" y="8236"/>
                </a:cubicBezTo>
                <a:cubicBezTo>
                  <a:pt x="11870" y="8186"/>
                  <a:pt x="11895" y="8147"/>
                  <a:pt x="11927" y="8147"/>
                </a:cubicBezTo>
                <a:close/>
                <a:moveTo>
                  <a:pt x="11577" y="8147"/>
                </a:moveTo>
                <a:cubicBezTo>
                  <a:pt x="11608" y="8147"/>
                  <a:pt x="11634" y="8186"/>
                  <a:pt x="11634" y="8236"/>
                </a:cubicBezTo>
                <a:cubicBezTo>
                  <a:pt x="11634" y="8285"/>
                  <a:pt x="11608" y="8325"/>
                  <a:pt x="11577" y="8325"/>
                </a:cubicBezTo>
                <a:cubicBezTo>
                  <a:pt x="11545" y="8325"/>
                  <a:pt x="11519" y="8285"/>
                  <a:pt x="11519" y="8236"/>
                </a:cubicBezTo>
                <a:cubicBezTo>
                  <a:pt x="11519" y="8186"/>
                  <a:pt x="11545" y="8147"/>
                  <a:pt x="11577" y="8147"/>
                </a:cubicBezTo>
                <a:close/>
                <a:moveTo>
                  <a:pt x="11228" y="8147"/>
                </a:moveTo>
                <a:cubicBezTo>
                  <a:pt x="11260" y="8147"/>
                  <a:pt x="11286" y="8186"/>
                  <a:pt x="11286" y="8236"/>
                </a:cubicBezTo>
                <a:cubicBezTo>
                  <a:pt x="11286" y="8285"/>
                  <a:pt x="11260" y="8325"/>
                  <a:pt x="11228" y="8325"/>
                </a:cubicBezTo>
                <a:cubicBezTo>
                  <a:pt x="11196" y="8325"/>
                  <a:pt x="11171" y="8285"/>
                  <a:pt x="11171" y="8236"/>
                </a:cubicBezTo>
                <a:cubicBezTo>
                  <a:pt x="11171" y="8186"/>
                  <a:pt x="11196" y="8147"/>
                  <a:pt x="11228" y="8147"/>
                </a:cubicBezTo>
                <a:close/>
                <a:moveTo>
                  <a:pt x="11052" y="8147"/>
                </a:moveTo>
                <a:cubicBezTo>
                  <a:pt x="11084" y="8147"/>
                  <a:pt x="11109" y="8186"/>
                  <a:pt x="11109" y="8236"/>
                </a:cubicBezTo>
                <a:cubicBezTo>
                  <a:pt x="11109" y="8285"/>
                  <a:pt x="11084" y="8325"/>
                  <a:pt x="11052" y="8325"/>
                </a:cubicBezTo>
                <a:cubicBezTo>
                  <a:pt x="11020" y="8325"/>
                  <a:pt x="10994" y="8285"/>
                  <a:pt x="10994" y="8236"/>
                </a:cubicBezTo>
                <a:cubicBezTo>
                  <a:pt x="10994" y="8186"/>
                  <a:pt x="11020" y="8147"/>
                  <a:pt x="11052" y="8147"/>
                </a:cubicBezTo>
                <a:close/>
                <a:moveTo>
                  <a:pt x="10878" y="8147"/>
                </a:moveTo>
                <a:cubicBezTo>
                  <a:pt x="10909" y="8147"/>
                  <a:pt x="10935" y="8186"/>
                  <a:pt x="10935" y="8236"/>
                </a:cubicBezTo>
                <a:cubicBezTo>
                  <a:pt x="10935" y="8285"/>
                  <a:pt x="10909" y="8325"/>
                  <a:pt x="10878" y="8325"/>
                </a:cubicBezTo>
                <a:cubicBezTo>
                  <a:pt x="10846" y="8325"/>
                  <a:pt x="10820" y="8285"/>
                  <a:pt x="10820" y="8236"/>
                </a:cubicBezTo>
                <a:cubicBezTo>
                  <a:pt x="10820" y="8186"/>
                  <a:pt x="10846" y="8147"/>
                  <a:pt x="10878" y="8147"/>
                </a:cubicBezTo>
                <a:close/>
                <a:moveTo>
                  <a:pt x="10721" y="8145"/>
                </a:moveTo>
                <a:cubicBezTo>
                  <a:pt x="10753" y="8145"/>
                  <a:pt x="10779" y="8185"/>
                  <a:pt x="10779" y="8234"/>
                </a:cubicBezTo>
                <a:cubicBezTo>
                  <a:pt x="10779" y="8284"/>
                  <a:pt x="10753" y="8324"/>
                  <a:pt x="10721" y="8324"/>
                </a:cubicBezTo>
                <a:cubicBezTo>
                  <a:pt x="10690" y="8324"/>
                  <a:pt x="10664" y="8284"/>
                  <a:pt x="10664" y="8234"/>
                </a:cubicBezTo>
                <a:cubicBezTo>
                  <a:pt x="10664" y="8185"/>
                  <a:pt x="10690" y="8145"/>
                  <a:pt x="10721" y="8145"/>
                </a:cubicBezTo>
                <a:close/>
                <a:moveTo>
                  <a:pt x="10547" y="8145"/>
                </a:moveTo>
                <a:cubicBezTo>
                  <a:pt x="10579" y="8145"/>
                  <a:pt x="10605" y="8185"/>
                  <a:pt x="10605" y="8234"/>
                </a:cubicBezTo>
                <a:cubicBezTo>
                  <a:pt x="10605" y="8284"/>
                  <a:pt x="10579" y="8324"/>
                  <a:pt x="10547" y="8324"/>
                </a:cubicBezTo>
                <a:cubicBezTo>
                  <a:pt x="10516" y="8324"/>
                  <a:pt x="10490" y="8284"/>
                  <a:pt x="10490" y="8234"/>
                </a:cubicBezTo>
                <a:cubicBezTo>
                  <a:pt x="10490" y="8185"/>
                  <a:pt x="10516" y="8145"/>
                  <a:pt x="10547" y="8145"/>
                </a:cubicBezTo>
                <a:close/>
                <a:moveTo>
                  <a:pt x="7574" y="8145"/>
                </a:moveTo>
                <a:cubicBezTo>
                  <a:pt x="7605" y="8145"/>
                  <a:pt x="7631" y="8185"/>
                  <a:pt x="7631" y="8234"/>
                </a:cubicBezTo>
                <a:cubicBezTo>
                  <a:pt x="7631" y="8284"/>
                  <a:pt x="7605" y="8324"/>
                  <a:pt x="7574" y="8324"/>
                </a:cubicBezTo>
                <a:cubicBezTo>
                  <a:pt x="7542" y="8324"/>
                  <a:pt x="7516" y="8284"/>
                  <a:pt x="7516" y="8234"/>
                </a:cubicBezTo>
                <a:cubicBezTo>
                  <a:pt x="7516" y="8185"/>
                  <a:pt x="7542" y="8145"/>
                  <a:pt x="7574" y="8145"/>
                </a:cubicBezTo>
                <a:close/>
                <a:moveTo>
                  <a:pt x="7400" y="8145"/>
                </a:moveTo>
                <a:cubicBezTo>
                  <a:pt x="7431" y="8145"/>
                  <a:pt x="7457" y="8185"/>
                  <a:pt x="7457" y="8234"/>
                </a:cubicBezTo>
                <a:cubicBezTo>
                  <a:pt x="7457" y="8284"/>
                  <a:pt x="7431" y="8324"/>
                  <a:pt x="7400" y="8324"/>
                </a:cubicBezTo>
                <a:cubicBezTo>
                  <a:pt x="7368" y="8324"/>
                  <a:pt x="7342" y="8284"/>
                  <a:pt x="7342" y="8234"/>
                </a:cubicBezTo>
                <a:cubicBezTo>
                  <a:pt x="7342" y="8185"/>
                  <a:pt x="7368" y="8145"/>
                  <a:pt x="7400" y="8145"/>
                </a:cubicBezTo>
                <a:close/>
                <a:moveTo>
                  <a:pt x="5826" y="8145"/>
                </a:moveTo>
                <a:cubicBezTo>
                  <a:pt x="5858" y="8145"/>
                  <a:pt x="5883" y="8185"/>
                  <a:pt x="5883" y="8234"/>
                </a:cubicBezTo>
                <a:cubicBezTo>
                  <a:pt x="5883" y="8284"/>
                  <a:pt x="5858" y="8324"/>
                  <a:pt x="5826" y="8324"/>
                </a:cubicBezTo>
                <a:cubicBezTo>
                  <a:pt x="5794" y="8324"/>
                  <a:pt x="5768" y="8284"/>
                  <a:pt x="5768" y="8234"/>
                </a:cubicBezTo>
                <a:cubicBezTo>
                  <a:pt x="5768" y="8185"/>
                  <a:pt x="5794" y="8145"/>
                  <a:pt x="5826" y="8145"/>
                </a:cubicBezTo>
                <a:close/>
                <a:moveTo>
                  <a:pt x="5652" y="8145"/>
                </a:moveTo>
                <a:cubicBezTo>
                  <a:pt x="5684" y="8145"/>
                  <a:pt x="5709" y="8185"/>
                  <a:pt x="5709" y="8234"/>
                </a:cubicBezTo>
                <a:cubicBezTo>
                  <a:pt x="5709" y="8284"/>
                  <a:pt x="5684" y="8324"/>
                  <a:pt x="5652" y="8324"/>
                </a:cubicBezTo>
                <a:cubicBezTo>
                  <a:pt x="5620" y="8324"/>
                  <a:pt x="5594" y="8284"/>
                  <a:pt x="5594" y="8234"/>
                </a:cubicBezTo>
                <a:cubicBezTo>
                  <a:pt x="5594" y="8185"/>
                  <a:pt x="5620" y="8145"/>
                  <a:pt x="5652" y="8145"/>
                </a:cubicBezTo>
                <a:close/>
                <a:moveTo>
                  <a:pt x="4427" y="8145"/>
                </a:moveTo>
                <a:cubicBezTo>
                  <a:pt x="4459" y="8145"/>
                  <a:pt x="4485" y="8185"/>
                  <a:pt x="4485" y="8234"/>
                </a:cubicBezTo>
                <a:cubicBezTo>
                  <a:pt x="4485" y="8284"/>
                  <a:pt x="4459" y="8324"/>
                  <a:pt x="4427" y="8324"/>
                </a:cubicBezTo>
                <a:cubicBezTo>
                  <a:pt x="4396" y="8324"/>
                  <a:pt x="4370" y="8284"/>
                  <a:pt x="4370" y="8234"/>
                </a:cubicBezTo>
                <a:cubicBezTo>
                  <a:pt x="4370" y="8185"/>
                  <a:pt x="4396" y="8145"/>
                  <a:pt x="4427" y="8145"/>
                </a:cubicBezTo>
                <a:close/>
                <a:moveTo>
                  <a:pt x="4253" y="8145"/>
                </a:moveTo>
                <a:cubicBezTo>
                  <a:pt x="4285" y="8145"/>
                  <a:pt x="4311" y="8185"/>
                  <a:pt x="4311" y="8234"/>
                </a:cubicBezTo>
                <a:cubicBezTo>
                  <a:pt x="4311" y="8284"/>
                  <a:pt x="4285" y="8324"/>
                  <a:pt x="4253" y="8324"/>
                </a:cubicBezTo>
                <a:cubicBezTo>
                  <a:pt x="4222" y="8324"/>
                  <a:pt x="4196" y="8284"/>
                  <a:pt x="4196" y="8234"/>
                </a:cubicBezTo>
                <a:cubicBezTo>
                  <a:pt x="4196" y="8185"/>
                  <a:pt x="4222" y="8145"/>
                  <a:pt x="4253" y="8145"/>
                </a:cubicBezTo>
                <a:close/>
                <a:moveTo>
                  <a:pt x="4077" y="8145"/>
                </a:moveTo>
                <a:cubicBezTo>
                  <a:pt x="4109" y="8145"/>
                  <a:pt x="4135" y="8185"/>
                  <a:pt x="4135" y="8234"/>
                </a:cubicBezTo>
                <a:cubicBezTo>
                  <a:pt x="4135" y="8284"/>
                  <a:pt x="4109" y="8324"/>
                  <a:pt x="4077" y="8324"/>
                </a:cubicBezTo>
                <a:cubicBezTo>
                  <a:pt x="4045" y="8324"/>
                  <a:pt x="4020" y="8284"/>
                  <a:pt x="4020" y="8234"/>
                </a:cubicBezTo>
                <a:cubicBezTo>
                  <a:pt x="4020" y="8185"/>
                  <a:pt x="4045" y="8145"/>
                  <a:pt x="4077" y="8145"/>
                </a:cubicBezTo>
                <a:close/>
                <a:moveTo>
                  <a:pt x="3903" y="8145"/>
                </a:moveTo>
                <a:cubicBezTo>
                  <a:pt x="3935" y="8145"/>
                  <a:pt x="3960" y="8185"/>
                  <a:pt x="3960" y="8234"/>
                </a:cubicBezTo>
                <a:cubicBezTo>
                  <a:pt x="3960" y="8284"/>
                  <a:pt x="3935" y="8324"/>
                  <a:pt x="3903" y="8324"/>
                </a:cubicBezTo>
                <a:cubicBezTo>
                  <a:pt x="3871" y="8324"/>
                  <a:pt x="3846" y="8284"/>
                  <a:pt x="3846" y="8234"/>
                </a:cubicBezTo>
                <a:cubicBezTo>
                  <a:pt x="3846" y="8185"/>
                  <a:pt x="3871" y="8145"/>
                  <a:pt x="3903" y="8145"/>
                </a:cubicBezTo>
                <a:close/>
                <a:moveTo>
                  <a:pt x="3727" y="8145"/>
                </a:moveTo>
                <a:cubicBezTo>
                  <a:pt x="3759" y="8145"/>
                  <a:pt x="3785" y="8185"/>
                  <a:pt x="3785" y="8234"/>
                </a:cubicBezTo>
                <a:cubicBezTo>
                  <a:pt x="3785" y="8284"/>
                  <a:pt x="3759" y="8324"/>
                  <a:pt x="3727" y="8324"/>
                </a:cubicBezTo>
                <a:cubicBezTo>
                  <a:pt x="3696" y="8324"/>
                  <a:pt x="3670" y="8284"/>
                  <a:pt x="3670" y="8234"/>
                </a:cubicBezTo>
                <a:cubicBezTo>
                  <a:pt x="3670" y="8185"/>
                  <a:pt x="3696" y="8145"/>
                  <a:pt x="3727" y="8145"/>
                </a:cubicBezTo>
                <a:close/>
                <a:moveTo>
                  <a:pt x="3554" y="8145"/>
                </a:moveTo>
                <a:cubicBezTo>
                  <a:pt x="3585" y="8145"/>
                  <a:pt x="3611" y="8185"/>
                  <a:pt x="3611" y="8234"/>
                </a:cubicBezTo>
                <a:cubicBezTo>
                  <a:pt x="3611" y="8284"/>
                  <a:pt x="3585" y="8324"/>
                  <a:pt x="3554" y="8324"/>
                </a:cubicBezTo>
                <a:cubicBezTo>
                  <a:pt x="3522" y="8324"/>
                  <a:pt x="3496" y="8284"/>
                  <a:pt x="3496" y="8234"/>
                </a:cubicBezTo>
                <a:cubicBezTo>
                  <a:pt x="3496" y="8185"/>
                  <a:pt x="3522" y="8145"/>
                  <a:pt x="3554" y="8145"/>
                </a:cubicBezTo>
                <a:close/>
                <a:moveTo>
                  <a:pt x="3377" y="8145"/>
                </a:moveTo>
                <a:cubicBezTo>
                  <a:pt x="3409" y="8145"/>
                  <a:pt x="3435" y="8185"/>
                  <a:pt x="3435" y="8234"/>
                </a:cubicBezTo>
                <a:cubicBezTo>
                  <a:pt x="3435" y="8284"/>
                  <a:pt x="3409" y="8324"/>
                  <a:pt x="3377" y="8324"/>
                </a:cubicBezTo>
                <a:cubicBezTo>
                  <a:pt x="3345" y="8324"/>
                  <a:pt x="3320" y="8284"/>
                  <a:pt x="3320" y="8234"/>
                </a:cubicBezTo>
                <a:cubicBezTo>
                  <a:pt x="3320" y="8185"/>
                  <a:pt x="3345" y="8145"/>
                  <a:pt x="3377" y="8145"/>
                </a:cubicBezTo>
                <a:close/>
                <a:moveTo>
                  <a:pt x="3203" y="8145"/>
                </a:moveTo>
                <a:cubicBezTo>
                  <a:pt x="3235" y="8145"/>
                  <a:pt x="3261" y="8185"/>
                  <a:pt x="3261" y="8234"/>
                </a:cubicBezTo>
                <a:cubicBezTo>
                  <a:pt x="3261" y="8284"/>
                  <a:pt x="3235" y="8324"/>
                  <a:pt x="3203" y="8324"/>
                </a:cubicBezTo>
                <a:cubicBezTo>
                  <a:pt x="3171" y="8324"/>
                  <a:pt x="3146" y="8284"/>
                  <a:pt x="3146" y="8234"/>
                </a:cubicBezTo>
                <a:cubicBezTo>
                  <a:pt x="3146" y="8185"/>
                  <a:pt x="3171" y="8145"/>
                  <a:pt x="3203" y="8145"/>
                </a:cubicBezTo>
                <a:close/>
                <a:moveTo>
                  <a:pt x="3028" y="8145"/>
                </a:moveTo>
                <a:cubicBezTo>
                  <a:pt x="3060" y="8145"/>
                  <a:pt x="3086" y="8185"/>
                  <a:pt x="3086" y="8234"/>
                </a:cubicBezTo>
                <a:cubicBezTo>
                  <a:pt x="3086" y="8284"/>
                  <a:pt x="3060" y="8324"/>
                  <a:pt x="3028" y="8324"/>
                </a:cubicBezTo>
                <a:cubicBezTo>
                  <a:pt x="2996" y="8324"/>
                  <a:pt x="2971" y="8284"/>
                  <a:pt x="2971" y="8234"/>
                </a:cubicBezTo>
                <a:cubicBezTo>
                  <a:pt x="2971" y="8185"/>
                  <a:pt x="2996" y="8145"/>
                  <a:pt x="3028" y="8145"/>
                </a:cubicBezTo>
                <a:close/>
                <a:moveTo>
                  <a:pt x="2854" y="8145"/>
                </a:moveTo>
                <a:cubicBezTo>
                  <a:pt x="2886" y="8145"/>
                  <a:pt x="2912" y="8185"/>
                  <a:pt x="2912" y="8234"/>
                </a:cubicBezTo>
                <a:cubicBezTo>
                  <a:pt x="2912" y="8284"/>
                  <a:pt x="2886" y="8324"/>
                  <a:pt x="2854" y="8324"/>
                </a:cubicBezTo>
                <a:cubicBezTo>
                  <a:pt x="2823" y="8324"/>
                  <a:pt x="2797" y="8284"/>
                  <a:pt x="2797" y="8234"/>
                </a:cubicBezTo>
                <a:cubicBezTo>
                  <a:pt x="2797" y="8185"/>
                  <a:pt x="2823" y="8145"/>
                  <a:pt x="2854" y="8145"/>
                </a:cubicBezTo>
                <a:close/>
                <a:moveTo>
                  <a:pt x="2678" y="8145"/>
                </a:moveTo>
                <a:cubicBezTo>
                  <a:pt x="2710" y="8145"/>
                  <a:pt x="2735" y="8185"/>
                  <a:pt x="2735" y="8234"/>
                </a:cubicBezTo>
                <a:cubicBezTo>
                  <a:pt x="2735" y="8284"/>
                  <a:pt x="2710" y="8324"/>
                  <a:pt x="2678" y="8324"/>
                </a:cubicBezTo>
                <a:cubicBezTo>
                  <a:pt x="2646" y="8324"/>
                  <a:pt x="2621" y="8284"/>
                  <a:pt x="2621" y="8234"/>
                </a:cubicBezTo>
                <a:cubicBezTo>
                  <a:pt x="2621" y="8185"/>
                  <a:pt x="2646" y="8145"/>
                  <a:pt x="2678" y="8145"/>
                </a:cubicBezTo>
                <a:close/>
                <a:moveTo>
                  <a:pt x="2504" y="8145"/>
                </a:moveTo>
                <a:cubicBezTo>
                  <a:pt x="2536" y="8145"/>
                  <a:pt x="2561" y="8185"/>
                  <a:pt x="2561" y="8234"/>
                </a:cubicBezTo>
                <a:cubicBezTo>
                  <a:pt x="2561" y="8284"/>
                  <a:pt x="2536" y="8324"/>
                  <a:pt x="2504" y="8324"/>
                </a:cubicBezTo>
                <a:cubicBezTo>
                  <a:pt x="2472" y="8324"/>
                  <a:pt x="2447" y="8284"/>
                  <a:pt x="2447" y="8234"/>
                </a:cubicBezTo>
                <a:cubicBezTo>
                  <a:pt x="2447" y="8185"/>
                  <a:pt x="2472" y="8145"/>
                  <a:pt x="2504" y="8145"/>
                </a:cubicBezTo>
                <a:close/>
                <a:moveTo>
                  <a:pt x="2329" y="8145"/>
                </a:moveTo>
                <a:cubicBezTo>
                  <a:pt x="2361" y="8145"/>
                  <a:pt x="2387" y="8185"/>
                  <a:pt x="2387" y="8234"/>
                </a:cubicBezTo>
                <a:cubicBezTo>
                  <a:pt x="2387" y="8284"/>
                  <a:pt x="2361" y="8324"/>
                  <a:pt x="2329" y="8324"/>
                </a:cubicBezTo>
                <a:cubicBezTo>
                  <a:pt x="2298" y="8324"/>
                  <a:pt x="2272" y="8284"/>
                  <a:pt x="2272" y="8234"/>
                </a:cubicBezTo>
                <a:cubicBezTo>
                  <a:pt x="2272" y="8185"/>
                  <a:pt x="2298" y="8145"/>
                  <a:pt x="2329" y="8145"/>
                </a:cubicBezTo>
                <a:close/>
                <a:moveTo>
                  <a:pt x="2155" y="8145"/>
                </a:moveTo>
                <a:cubicBezTo>
                  <a:pt x="2187" y="8145"/>
                  <a:pt x="2213" y="8185"/>
                  <a:pt x="2213" y="8234"/>
                </a:cubicBezTo>
                <a:cubicBezTo>
                  <a:pt x="2213" y="8284"/>
                  <a:pt x="2187" y="8324"/>
                  <a:pt x="2155" y="8324"/>
                </a:cubicBezTo>
                <a:cubicBezTo>
                  <a:pt x="2123" y="8324"/>
                  <a:pt x="2098" y="8284"/>
                  <a:pt x="2098" y="8234"/>
                </a:cubicBezTo>
                <a:cubicBezTo>
                  <a:pt x="2098" y="8185"/>
                  <a:pt x="2123" y="8145"/>
                  <a:pt x="2155" y="8145"/>
                </a:cubicBezTo>
                <a:close/>
                <a:moveTo>
                  <a:pt x="1979" y="8145"/>
                </a:moveTo>
                <a:cubicBezTo>
                  <a:pt x="2011" y="8145"/>
                  <a:pt x="2036" y="8185"/>
                  <a:pt x="2036" y="8234"/>
                </a:cubicBezTo>
                <a:cubicBezTo>
                  <a:pt x="2036" y="8284"/>
                  <a:pt x="2011" y="8324"/>
                  <a:pt x="1979" y="8324"/>
                </a:cubicBezTo>
                <a:cubicBezTo>
                  <a:pt x="1947" y="8324"/>
                  <a:pt x="1921" y="8284"/>
                  <a:pt x="1921" y="8234"/>
                </a:cubicBezTo>
                <a:cubicBezTo>
                  <a:pt x="1921" y="8185"/>
                  <a:pt x="1947" y="8145"/>
                  <a:pt x="1979" y="8145"/>
                </a:cubicBezTo>
                <a:close/>
                <a:moveTo>
                  <a:pt x="1805" y="8145"/>
                </a:moveTo>
                <a:cubicBezTo>
                  <a:pt x="1837" y="8145"/>
                  <a:pt x="1862" y="8185"/>
                  <a:pt x="1862" y="8234"/>
                </a:cubicBezTo>
                <a:cubicBezTo>
                  <a:pt x="1862" y="8284"/>
                  <a:pt x="1837" y="8324"/>
                  <a:pt x="1805" y="8324"/>
                </a:cubicBezTo>
                <a:cubicBezTo>
                  <a:pt x="1773" y="8324"/>
                  <a:pt x="1747" y="8284"/>
                  <a:pt x="1747" y="8234"/>
                </a:cubicBezTo>
                <a:cubicBezTo>
                  <a:pt x="1747" y="8185"/>
                  <a:pt x="1773" y="8145"/>
                  <a:pt x="1805" y="8145"/>
                </a:cubicBezTo>
                <a:close/>
                <a:moveTo>
                  <a:pt x="1630" y="8145"/>
                </a:moveTo>
                <a:cubicBezTo>
                  <a:pt x="1662" y="8145"/>
                  <a:pt x="1688" y="8185"/>
                  <a:pt x="1688" y="8234"/>
                </a:cubicBezTo>
                <a:cubicBezTo>
                  <a:pt x="1688" y="8284"/>
                  <a:pt x="1662" y="8324"/>
                  <a:pt x="1630" y="8324"/>
                </a:cubicBezTo>
                <a:cubicBezTo>
                  <a:pt x="1598" y="8324"/>
                  <a:pt x="1573" y="8284"/>
                  <a:pt x="1573" y="8234"/>
                </a:cubicBezTo>
                <a:cubicBezTo>
                  <a:pt x="1573" y="8185"/>
                  <a:pt x="1598" y="8145"/>
                  <a:pt x="1630" y="8145"/>
                </a:cubicBezTo>
                <a:close/>
                <a:moveTo>
                  <a:pt x="1456" y="8145"/>
                </a:moveTo>
                <a:cubicBezTo>
                  <a:pt x="1488" y="8145"/>
                  <a:pt x="1513" y="8185"/>
                  <a:pt x="1513" y="8234"/>
                </a:cubicBezTo>
                <a:cubicBezTo>
                  <a:pt x="1513" y="8284"/>
                  <a:pt x="1488" y="8324"/>
                  <a:pt x="1456" y="8324"/>
                </a:cubicBezTo>
                <a:cubicBezTo>
                  <a:pt x="1424" y="8324"/>
                  <a:pt x="1399" y="8284"/>
                  <a:pt x="1399" y="8234"/>
                </a:cubicBezTo>
                <a:cubicBezTo>
                  <a:pt x="1399" y="8185"/>
                  <a:pt x="1424" y="8145"/>
                  <a:pt x="1456" y="8145"/>
                </a:cubicBezTo>
                <a:close/>
                <a:moveTo>
                  <a:pt x="1106" y="8145"/>
                </a:moveTo>
                <a:cubicBezTo>
                  <a:pt x="1137" y="8145"/>
                  <a:pt x="1163" y="8185"/>
                  <a:pt x="1163" y="8234"/>
                </a:cubicBezTo>
                <a:cubicBezTo>
                  <a:pt x="1163" y="8284"/>
                  <a:pt x="1137" y="8324"/>
                  <a:pt x="1106" y="8324"/>
                </a:cubicBezTo>
                <a:cubicBezTo>
                  <a:pt x="1074" y="8324"/>
                  <a:pt x="1048" y="8284"/>
                  <a:pt x="1048" y="8234"/>
                </a:cubicBezTo>
                <a:cubicBezTo>
                  <a:pt x="1048" y="8185"/>
                  <a:pt x="1074" y="8145"/>
                  <a:pt x="1106" y="8145"/>
                </a:cubicBezTo>
                <a:close/>
                <a:moveTo>
                  <a:pt x="930" y="8145"/>
                </a:moveTo>
                <a:cubicBezTo>
                  <a:pt x="962" y="8145"/>
                  <a:pt x="987" y="8185"/>
                  <a:pt x="987" y="8234"/>
                </a:cubicBezTo>
                <a:cubicBezTo>
                  <a:pt x="987" y="8284"/>
                  <a:pt x="962" y="8324"/>
                  <a:pt x="930" y="8324"/>
                </a:cubicBezTo>
                <a:cubicBezTo>
                  <a:pt x="898" y="8324"/>
                  <a:pt x="872" y="8284"/>
                  <a:pt x="872" y="8234"/>
                </a:cubicBezTo>
                <a:cubicBezTo>
                  <a:pt x="872" y="8185"/>
                  <a:pt x="898" y="8145"/>
                  <a:pt x="930" y="8145"/>
                </a:cubicBezTo>
                <a:close/>
                <a:moveTo>
                  <a:pt x="756" y="8145"/>
                </a:moveTo>
                <a:cubicBezTo>
                  <a:pt x="788" y="8145"/>
                  <a:pt x="814" y="8185"/>
                  <a:pt x="814" y="8234"/>
                </a:cubicBezTo>
                <a:cubicBezTo>
                  <a:pt x="814" y="8284"/>
                  <a:pt x="788" y="8324"/>
                  <a:pt x="756" y="8324"/>
                </a:cubicBezTo>
                <a:cubicBezTo>
                  <a:pt x="724" y="8324"/>
                  <a:pt x="699" y="8284"/>
                  <a:pt x="699" y="8234"/>
                </a:cubicBezTo>
                <a:cubicBezTo>
                  <a:pt x="699" y="8185"/>
                  <a:pt x="724" y="8145"/>
                  <a:pt x="756" y="8145"/>
                </a:cubicBezTo>
                <a:close/>
                <a:moveTo>
                  <a:pt x="580" y="8145"/>
                </a:moveTo>
                <a:cubicBezTo>
                  <a:pt x="612" y="8145"/>
                  <a:pt x="637" y="8185"/>
                  <a:pt x="637" y="8234"/>
                </a:cubicBezTo>
                <a:cubicBezTo>
                  <a:pt x="637" y="8284"/>
                  <a:pt x="612" y="8324"/>
                  <a:pt x="580" y="8324"/>
                </a:cubicBezTo>
                <a:cubicBezTo>
                  <a:pt x="548" y="8324"/>
                  <a:pt x="522" y="8284"/>
                  <a:pt x="522" y="8234"/>
                </a:cubicBezTo>
                <a:cubicBezTo>
                  <a:pt x="522" y="8185"/>
                  <a:pt x="548" y="8145"/>
                  <a:pt x="580" y="8145"/>
                </a:cubicBezTo>
                <a:close/>
                <a:moveTo>
                  <a:pt x="406" y="8145"/>
                </a:moveTo>
                <a:cubicBezTo>
                  <a:pt x="437" y="8145"/>
                  <a:pt x="463" y="8185"/>
                  <a:pt x="463" y="8234"/>
                </a:cubicBezTo>
                <a:cubicBezTo>
                  <a:pt x="463" y="8284"/>
                  <a:pt x="437" y="8324"/>
                  <a:pt x="406" y="8324"/>
                </a:cubicBezTo>
                <a:cubicBezTo>
                  <a:pt x="374" y="8324"/>
                  <a:pt x="348" y="8284"/>
                  <a:pt x="348" y="8234"/>
                </a:cubicBezTo>
                <a:cubicBezTo>
                  <a:pt x="348" y="8185"/>
                  <a:pt x="374" y="8145"/>
                  <a:pt x="406" y="8145"/>
                </a:cubicBezTo>
                <a:close/>
                <a:moveTo>
                  <a:pt x="231" y="8145"/>
                </a:moveTo>
                <a:cubicBezTo>
                  <a:pt x="263" y="8145"/>
                  <a:pt x="288" y="8185"/>
                  <a:pt x="288" y="8234"/>
                </a:cubicBezTo>
                <a:cubicBezTo>
                  <a:pt x="288" y="8284"/>
                  <a:pt x="263" y="8324"/>
                  <a:pt x="231" y="8324"/>
                </a:cubicBezTo>
                <a:cubicBezTo>
                  <a:pt x="199" y="8324"/>
                  <a:pt x="174" y="8284"/>
                  <a:pt x="174" y="8234"/>
                </a:cubicBezTo>
                <a:cubicBezTo>
                  <a:pt x="174" y="8185"/>
                  <a:pt x="199" y="8145"/>
                  <a:pt x="231" y="8145"/>
                </a:cubicBezTo>
                <a:close/>
                <a:moveTo>
                  <a:pt x="20669" y="7874"/>
                </a:moveTo>
                <a:cubicBezTo>
                  <a:pt x="20700" y="7874"/>
                  <a:pt x="20726" y="7914"/>
                  <a:pt x="20726" y="7963"/>
                </a:cubicBezTo>
                <a:cubicBezTo>
                  <a:pt x="20726" y="8013"/>
                  <a:pt x="20700" y="8052"/>
                  <a:pt x="20669" y="8052"/>
                </a:cubicBezTo>
                <a:cubicBezTo>
                  <a:pt x="20637" y="8052"/>
                  <a:pt x="20611" y="8013"/>
                  <a:pt x="20611" y="7963"/>
                </a:cubicBezTo>
                <a:cubicBezTo>
                  <a:pt x="20611" y="7914"/>
                  <a:pt x="20637" y="7874"/>
                  <a:pt x="20669" y="7874"/>
                </a:cubicBezTo>
                <a:close/>
                <a:moveTo>
                  <a:pt x="20493" y="7874"/>
                </a:moveTo>
                <a:cubicBezTo>
                  <a:pt x="20525" y="7874"/>
                  <a:pt x="20551" y="7914"/>
                  <a:pt x="20551" y="7963"/>
                </a:cubicBezTo>
                <a:cubicBezTo>
                  <a:pt x="20551" y="8013"/>
                  <a:pt x="20525" y="8052"/>
                  <a:pt x="20493" y="8052"/>
                </a:cubicBezTo>
                <a:cubicBezTo>
                  <a:pt x="20461" y="8052"/>
                  <a:pt x="20436" y="8013"/>
                  <a:pt x="20436" y="7963"/>
                </a:cubicBezTo>
                <a:cubicBezTo>
                  <a:pt x="20436" y="7914"/>
                  <a:pt x="20461" y="7874"/>
                  <a:pt x="20493" y="7874"/>
                </a:cubicBezTo>
                <a:close/>
                <a:moveTo>
                  <a:pt x="20319" y="7874"/>
                </a:moveTo>
                <a:cubicBezTo>
                  <a:pt x="20351" y="7874"/>
                  <a:pt x="20377" y="7914"/>
                  <a:pt x="20377" y="7963"/>
                </a:cubicBezTo>
                <a:cubicBezTo>
                  <a:pt x="20377" y="8013"/>
                  <a:pt x="20351" y="8052"/>
                  <a:pt x="20319" y="8052"/>
                </a:cubicBezTo>
                <a:cubicBezTo>
                  <a:pt x="20288" y="8052"/>
                  <a:pt x="20262" y="8013"/>
                  <a:pt x="20262" y="7963"/>
                </a:cubicBezTo>
                <a:cubicBezTo>
                  <a:pt x="20262" y="7914"/>
                  <a:pt x="20288" y="7874"/>
                  <a:pt x="20319" y="7874"/>
                </a:cubicBezTo>
                <a:close/>
                <a:moveTo>
                  <a:pt x="20143" y="7874"/>
                </a:moveTo>
                <a:cubicBezTo>
                  <a:pt x="20175" y="7874"/>
                  <a:pt x="20200" y="7914"/>
                  <a:pt x="20200" y="7963"/>
                </a:cubicBezTo>
                <a:cubicBezTo>
                  <a:pt x="20200" y="8013"/>
                  <a:pt x="20175" y="8052"/>
                  <a:pt x="20143" y="8052"/>
                </a:cubicBezTo>
                <a:cubicBezTo>
                  <a:pt x="20111" y="8052"/>
                  <a:pt x="20086" y="8013"/>
                  <a:pt x="20086" y="7963"/>
                </a:cubicBezTo>
                <a:cubicBezTo>
                  <a:pt x="20086" y="7914"/>
                  <a:pt x="20111" y="7874"/>
                  <a:pt x="20143" y="7874"/>
                </a:cubicBezTo>
                <a:close/>
                <a:moveTo>
                  <a:pt x="19969" y="7874"/>
                </a:moveTo>
                <a:cubicBezTo>
                  <a:pt x="20001" y="7874"/>
                  <a:pt x="20026" y="7914"/>
                  <a:pt x="20026" y="7963"/>
                </a:cubicBezTo>
                <a:cubicBezTo>
                  <a:pt x="20026" y="8013"/>
                  <a:pt x="20001" y="8052"/>
                  <a:pt x="19969" y="8052"/>
                </a:cubicBezTo>
                <a:cubicBezTo>
                  <a:pt x="19937" y="8052"/>
                  <a:pt x="19912" y="8013"/>
                  <a:pt x="19912" y="7963"/>
                </a:cubicBezTo>
                <a:cubicBezTo>
                  <a:pt x="19912" y="7914"/>
                  <a:pt x="19937" y="7874"/>
                  <a:pt x="19969" y="7874"/>
                </a:cubicBezTo>
                <a:close/>
                <a:moveTo>
                  <a:pt x="19794" y="7874"/>
                </a:moveTo>
                <a:cubicBezTo>
                  <a:pt x="19826" y="7874"/>
                  <a:pt x="19851" y="7914"/>
                  <a:pt x="19851" y="7963"/>
                </a:cubicBezTo>
                <a:cubicBezTo>
                  <a:pt x="19851" y="8013"/>
                  <a:pt x="19826" y="8052"/>
                  <a:pt x="19794" y="8052"/>
                </a:cubicBezTo>
                <a:cubicBezTo>
                  <a:pt x="19762" y="8052"/>
                  <a:pt x="19737" y="8013"/>
                  <a:pt x="19737" y="7963"/>
                </a:cubicBezTo>
                <a:cubicBezTo>
                  <a:pt x="19737" y="7914"/>
                  <a:pt x="19762" y="7874"/>
                  <a:pt x="19794" y="7874"/>
                </a:cubicBezTo>
                <a:close/>
                <a:moveTo>
                  <a:pt x="19620" y="7874"/>
                </a:moveTo>
                <a:cubicBezTo>
                  <a:pt x="19652" y="7874"/>
                  <a:pt x="19678" y="7914"/>
                  <a:pt x="19678" y="7963"/>
                </a:cubicBezTo>
                <a:cubicBezTo>
                  <a:pt x="19678" y="8013"/>
                  <a:pt x="19652" y="8052"/>
                  <a:pt x="19620" y="8052"/>
                </a:cubicBezTo>
                <a:cubicBezTo>
                  <a:pt x="19588" y="8052"/>
                  <a:pt x="19563" y="8013"/>
                  <a:pt x="19563" y="7963"/>
                </a:cubicBezTo>
                <a:cubicBezTo>
                  <a:pt x="19563" y="7914"/>
                  <a:pt x="19588" y="7874"/>
                  <a:pt x="19620" y="7874"/>
                </a:cubicBezTo>
                <a:close/>
                <a:moveTo>
                  <a:pt x="19444" y="7874"/>
                </a:moveTo>
                <a:cubicBezTo>
                  <a:pt x="19476" y="7874"/>
                  <a:pt x="19501" y="7914"/>
                  <a:pt x="19501" y="7963"/>
                </a:cubicBezTo>
                <a:cubicBezTo>
                  <a:pt x="19501" y="8013"/>
                  <a:pt x="19476" y="8052"/>
                  <a:pt x="19444" y="8052"/>
                </a:cubicBezTo>
                <a:cubicBezTo>
                  <a:pt x="19412" y="8052"/>
                  <a:pt x="19386" y="8013"/>
                  <a:pt x="19386" y="7963"/>
                </a:cubicBezTo>
                <a:cubicBezTo>
                  <a:pt x="19386" y="7914"/>
                  <a:pt x="19412" y="7874"/>
                  <a:pt x="19444" y="7874"/>
                </a:cubicBezTo>
                <a:close/>
                <a:moveTo>
                  <a:pt x="19270" y="7874"/>
                </a:moveTo>
                <a:cubicBezTo>
                  <a:pt x="19301" y="7874"/>
                  <a:pt x="19327" y="7914"/>
                  <a:pt x="19327" y="7963"/>
                </a:cubicBezTo>
                <a:cubicBezTo>
                  <a:pt x="19327" y="8013"/>
                  <a:pt x="19301" y="8052"/>
                  <a:pt x="19270" y="8052"/>
                </a:cubicBezTo>
                <a:cubicBezTo>
                  <a:pt x="19238" y="8052"/>
                  <a:pt x="19212" y="8013"/>
                  <a:pt x="19212" y="7963"/>
                </a:cubicBezTo>
                <a:cubicBezTo>
                  <a:pt x="19212" y="7914"/>
                  <a:pt x="19238" y="7874"/>
                  <a:pt x="19270" y="7874"/>
                </a:cubicBezTo>
                <a:close/>
                <a:moveTo>
                  <a:pt x="19095" y="7874"/>
                </a:moveTo>
                <a:cubicBezTo>
                  <a:pt x="19127" y="7874"/>
                  <a:pt x="19153" y="7914"/>
                  <a:pt x="19153" y="7963"/>
                </a:cubicBezTo>
                <a:cubicBezTo>
                  <a:pt x="19153" y="8013"/>
                  <a:pt x="19127" y="8052"/>
                  <a:pt x="19095" y="8052"/>
                </a:cubicBezTo>
                <a:cubicBezTo>
                  <a:pt x="19063" y="8052"/>
                  <a:pt x="19038" y="8013"/>
                  <a:pt x="19038" y="7963"/>
                </a:cubicBezTo>
                <a:cubicBezTo>
                  <a:pt x="19038" y="7914"/>
                  <a:pt x="19063" y="7874"/>
                  <a:pt x="19095" y="7874"/>
                </a:cubicBezTo>
                <a:close/>
                <a:moveTo>
                  <a:pt x="18921" y="7874"/>
                </a:moveTo>
                <a:cubicBezTo>
                  <a:pt x="18953" y="7874"/>
                  <a:pt x="18979" y="7914"/>
                  <a:pt x="18979" y="7963"/>
                </a:cubicBezTo>
                <a:cubicBezTo>
                  <a:pt x="18979" y="8013"/>
                  <a:pt x="18953" y="8052"/>
                  <a:pt x="18921" y="8052"/>
                </a:cubicBezTo>
                <a:cubicBezTo>
                  <a:pt x="18889" y="8052"/>
                  <a:pt x="18864" y="8013"/>
                  <a:pt x="18864" y="7963"/>
                </a:cubicBezTo>
                <a:cubicBezTo>
                  <a:pt x="18864" y="7914"/>
                  <a:pt x="18889" y="7874"/>
                  <a:pt x="18921" y="7874"/>
                </a:cubicBezTo>
                <a:close/>
                <a:moveTo>
                  <a:pt x="18745" y="7874"/>
                </a:moveTo>
                <a:cubicBezTo>
                  <a:pt x="18776" y="7874"/>
                  <a:pt x="18802" y="7914"/>
                  <a:pt x="18802" y="7963"/>
                </a:cubicBezTo>
                <a:cubicBezTo>
                  <a:pt x="18802" y="8013"/>
                  <a:pt x="18776" y="8052"/>
                  <a:pt x="18745" y="8052"/>
                </a:cubicBezTo>
                <a:cubicBezTo>
                  <a:pt x="18713" y="8052"/>
                  <a:pt x="18687" y="8013"/>
                  <a:pt x="18687" y="7963"/>
                </a:cubicBezTo>
                <a:cubicBezTo>
                  <a:pt x="18687" y="7914"/>
                  <a:pt x="18713" y="7874"/>
                  <a:pt x="18745" y="7874"/>
                </a:cubicBezTo>
                <a:close/>
                <a:moveTo>
                  <a:pt x="18571" y="7874"/>
                </a:moveTo>
                <a:cubicBezTo>
                  <a:pt x="18602" y="7874"/>
                  <a:pt x="18628" y="7914"/>
                  <a:pt x="18628" y="7963"/>
                </a:cubicBezTo>
                <a:cubicBezTo>
                  <a:pt x="18628" y="8013"/>
                  <a:pt x="18602" y="8052"/>
                  <a:pt x="18571" y="8052"/>
                </a:cubicBezTo>
                <a:cubicBezTo>
                  <a:pt x="18539" y="8052"/>
                  <a:pt x="18513" y="8013"/>
                  <a:pt x="18513" y="7963"/>
                </a:cubicBezTo>
                <a:cubicBezTo>
                  <a:pt x="18513" y="7914"/>
                  <a:pt x="18539" y="7874"/>
                  <a:pt x="18571" y="7874"/>
                </a:cubicBezTo>
                <a:close/>
                <a:moveTo>
                  <a:pt x="18396" y="7874"/>
                </a:moveTo>
                <a:cubicBezTo>
                  <a:pt x="18427" y="7874"/>
                  <a:pt x="18453" y="7914"/>
                  <a:pt x="18453" y="7963"/>
                </a:cubicBezTo>
                <a:cubicBezTo>
                  <a:pt x="18453" y="8013"/>
                  <a:pt x="18427" y="8052"/>
                  <a:pt x="18396" y="8052"/>
                </a:cubicBezTo>
                <a:cubicBezTo>
                  <a:pt x="18364" y="8052"/>
                  <a:pt x="18338" y="8013"/>
                  <a:pt x="18338" y="7963"/>
                </a:cubicBezTo>
                <a:cubicBezTo>
                  <a:pt x="18338" y="7914"/>
                  <a:pt x="18364" y="7874"/>
                  <a:pt x="18396" y="7874"/>
                </a:cubicBezTo>
                <a:close/>
                <a:moveTo>
                  <a:pt x="18222" y="7874"/>
                </a:moveTo>
                <a:cubicBezTo>
                  <a:pt x="18254" y="7874"/>
                  <a:pt x="18279" y="7914"/>
                  <a:pt x="18279" y="7963"/>
                </a:cubicBezTo>
                <a:cubicBezTo>
                  <a:pt x="18279" y="8013"/>
                  <a:pt x="18254" y="8052"/>
                  <a:pt x="18222" y="8052"/>
                </a:cubicBezTo>
                <a:cubicBezTo>
                  <a:pt x="18190" y="8052"/>
                  <a:pt x="18164" y="8013"/>
                  <a:pt x="18164" y="7963"/>
                </a:cubicBezTo>
                <a:cubicBezTo>
                  <a:pt x="18164" y="7914"/>
                  <a:pt x="18190" y="7874"/>
                  <a:pt x="18222" y="7874"/>
                </a:cubicBezTo>
                <a:close/>
                <a:moveTo>
                  <a:pt x="18046" y="7874"/>
                </a:moveTo>
                <a:cubicBezTo>
                  <a:pt x="18077" y="7874"/>
                  <a:pt x="18103" y="7914"/>
                  <a:pt x="18103" y="7963"/>
                </a:cubicBezTo>
                <a:cubicBezTo>
                  <a:pt x="18103" y="8013"/>
                  <a:pt x="18077" y="8052"/>
                  <a:pt x="18046" y="8052"/>
                </a:cubicBezTo>
                <a:cubicBezTo>
                  <a:pt x="18014" y="8052"/>
                  <a:pt x="17988" y="8013"/>
                  <a:pt x="17988" y="7963"/>
                </a:cubicBezTo>
                <a:cubicBezTo>
                  <a:pt x="17988" y="7914"/>
                  <a:pt x="18014" y="7874"/>
                  <a:pt x="18046" y="7874"/>
                </a:cubicBezTo>
                <a:close/>
                <a:moveTo>
                  <a:pt x="17871" y="7874"/>
                </a:moveTo>
                <a:cubicBezTo>
                  <a:pt x="17903" y="7874"/>
                  <a:pt x="17929" y="7914"/>
                  <a:pt x="17929" y="7963"/>
                </a:cubicBezTo>
                <a:cubicBezTo>
                  <a:pt x="17929" y="8013"/>
                  <a:pt x="17903" y="8052"/>
                  <a:pt x="17871" y="8052"/>
                </a:cubicBezTo>
                <a:cubicBezTo>
                  <a:pt x="17839" y="8052"/>
                  <a:pt x="17814" y="8013"/>
                  <a:pt x="17814" y="7963"/>
                </a:cubicBezTo>
                <a:cubicBezTo>
                  <a:pt x="17814" y="7914"/>
                  <a:pt x="17839" y="7874"/>
                  <a:pt x="17871" y="7874"/>
                </a:cubicBezTo>
                <a:close/>
                <a:moveTo>
                  <a:pt x="17696" y="7874"/>
                </a:moveTo>
                <a:cubicBezTo>
                  <a:pt x="17728" y="7874"/>
                  <a:pt x="17753" y="7914"/>
                  <a:pt x="17753" y="7963"/>
                </a:cubicBezTo>
                <a:cubicBezTo>
                  <a:pt x="17753" y="8013"/>
                  <a:pt x="17728" y="8052"/>
                  <a:pt x="17696" y="8052"/>
                </a:cubicBezTo>
                <a:cubicBezTo>
                  <a:pt x="17664" y="8052"/>
                  <a:pt x="17638" y="8013"/>
                  <a:pt x="17638" y="7963"/>
                </a:cubicBezTo>
                <a:cubicBezTo>
                  <a:pt x="17638" y="7914"/>
                  <a:pt x="17664" y="7874"/>
                  <a:pt x="17696" y="7874"/>
                </a:cubicBezTo>
                <a:close/>
                <a:moveTo>
                  <a:pt x="17522" y="7874"/>
                </a:moveTo>
                <a:cubicBezTo>
                  <a:pt x="17554" y="7874"/>
                  <a:pt x="17579" y="7914"/>
                  <a:pt x="17579" y="7963"/>
                </a:cubicBezTo>
                <a:cubicBezTo>
                  <a:pt x="17579" y="8013"/>
                  <a:pt x="17554" y="8052"/>
                  <a:pt x="17522" y="8052"/>
                </a:cubicBezTo>
                <a:cubicBezTo>
                  <a:pt x="17490" y="8052"/>
                  <a:pt x="17465" y="8013"/>
                  <a:pt x="17465" y="7963"/>
                </a:cubicBezTo>
                <a:cubicBezTo>
                  <a:pt x="17465" y="7914"/>
                  <a:pt x="17490" y="7874"/>
                  <a:pt x="17522" y="7874"/>
                </a:cubicBezTo>
                <a:close/>
                <a:moveTo>
                  <a:pt x="17346" y="7874"/>
                </a:moveTo>
                <a:cubicBezTo>
                  <a:pt x="17377" y="7874"/>
                  <a:pt x="17403" y="7914"/>
                  <a:pt x="17403" y="7963"/>
                </a:cubicBezTo>
                <a:cubicBezTo>
                  <a:pt x="17403" y="8013"/>
                  <a:pt x="17377" y="8052"/>
                  <a:pt x="17346" y="8052"/>
                </a:cubicBezTo>
                <a:cubicBezTo>
                  <a:pt x="17314" y="8052"/>
                  <a:pt x="17288" y="8013"/>
                  <a:pt x="17288" y="7963"/>
                </a:cubicBezTo>
                <a:cubicBezTo>
                  <a:pt x="17288" y="7914"/>
                  <a:pt x="17314" y="7874"/>
                  <a:pt x="17346" y="7874"/>
                </a:cubicBezTo>
                <a:close/>
                <a:moveTo>
                  <a:pt x="17172" y="7874"/>
                </a:moveTo>
                <a:cubicBezTo>
                  <a:pt x="17203" y="7874"/>
                  <a:pt x="17229" y="7914"/>
                  <a:pt x="17229" y="7963"/>
                </a:cubicBezTo>
                <a:cubicBezTo>
                  <a:pt x="17229" y="8013"/>
                  <a:pt x="17203" y="8052"/>
                  <a:pt x="17172" y="8052"/>
                </a:cubicBezTo>
                <a:cubicBezTo>
                  <a:pt x="17140" y="8052"/>
                  <a:pt x="17114" y="8013"/>
                  <a:pt x="17114" y="7963"/>
                </a:cubicBezTo>
                <a:cubicBezTo>
                  <a:pt x="17114" y="7914"/>
                  <a:pt x="17140" y="7874"/>
                  <a:pt x="17172" y="7874"/>
                </a:cubicBezTo>
                <a:close/>
                <a:moveTo>
                  <a:pt x="16997" y="7874"/>
                </a:moveTo>
                <a:cubicBezTo>
                  <a:pt x="17029" y="7874"/>
                  <a:pt x="17054" y="7914"/>
                  <a:pt x="17054" y="7963"/>
                </a:cubicBezTo>
                <a:cubicBezTo>
                  <a:pt x="17054" y="8013"/>
                  <a:pt x="17029" y="8052"/>
                  <a:pt x="16997" y="8052"/>
                </a:cubicBezTo>
                <a:cubicBezTo>
                  <a:pt x="16965" y="8052"/>
                  <a:pt x="16939" y="8013"/>
                  <a:pt x="16939" y="7963"/>
                </a:cubicBezTo>
                <a:cubicBezTo>
                  <a:pt x="16939" y="7914"/>
                  <a:pt x="16965" y="7874"/>
                  <a:pt x="16997" y="7874"/>
                </a:cubicBezTo>
                <a:close/>
                <a:moveTo>
                  <a:pt x="16823" y="7874"/>
                </a:moveTo>
                <a:cubicBezTo>
                  <a:pt x="16855" y="7874"/>
                  <a:pt x="16880" y="7914"/>
                  <a:pt x="16880" y="7963"/>
                </a:cubicBezTo>
                <a:cubicBezTo>
                  <a:pt x="16880" y="8013"/>
                  <a:pt x="16855" y="8052"/>
                  <a:pt x="16823" y="8052"/>
                </a:cubicBezTo>
                <a:cubicBezTo>
                  <a:pt x="16791" y="8052"/>
                  <a:pt x="16765" y="8013"/>
                  <a:pt x="16765" y="7963"/>
                </a:cubicBezTo>
                <a:cubicBezTo>
                  <a:pt x="16765" y="7914"/>
                  <a:pt x="16791" y="7874"/>
                  <a:pt x="16823" y="7874"/>
                </a:cubicBezTo>
                <a:close/>
                <a:moveTo>
                  <a:pt x="16647" y="7874"/>
                </a:moveTo>
                <a:cubicBezTo>
                  <a:pt x="16678" y="7874"/>
                  <a:pt x="16704" y="7914"/>
                  <a:pt x="16704" y="7963"/>
                </a:cubicBezTo>
                <a:cubicBezTo>
                  <a:pt x="16704" y="8013"/>
                  <a:pt x="16678" y="8052"/>
                  <a:pt x="16647" y="8052"/>
                </a:cubicBezTo>
                <a:cubicBezTo>
                  <a:pt x="16615" y="8052"/>
                  <a:pt x="16589" y="8013"/>
                  <a:pt x="16589" y="7963"/>
                </a:cubicBezTo>
                <a:cubicBezTo>
                  <a:pt x="16589" y="7914"/>
                  <a:pt x="16615" y="7874"/>
                  <a:pt x="16647" y="7874"/>
                </a:cubicBezTo>
                <a:close/>
                <a:moveTo>
                  <a:pt x="16472" y="7874"/>
                </a:moveTo>
                <a:cubicBezTo>
                  <a:pt x="16504" y="7874"/>
                  <a:pt x="16530" y="7914"/>
                  <a:pt x="16530" y="7963"/>
                </a:cubicBezTo>
                <a:cubicBezTo>
                  <a:pt x="16530" y="8013"/>
                  <a:pt x="16504" y="8052"/>
                  <a:pt x="16472" y="8052"/>
                </a:cubicBezTo>
                <a:cubicBezTo>
                  <a:pt x="16440" y="8052"/>
                  <a:pt x="16415" y="8013"/>
                  <a:pt x="16415" y="7963"/>
                </a:cubicBezTo>
                <a:cubicBezTo>
                  <a:pt x="16415" y="7914"/>
                  <a:pt x="16440" y="7874"/>
                  <a:pt x="16472" y="7874"/>
                </a:cubicBezTo>
                <a:close/>
                <a:moveTo>
                  <a:pt x="16298" y="7874"/>
                </a:moveTo>
                <a:cubicBezTo>
                  <a:pt x="16329" y="7874"/>
                  <a:pt x="16355" y="7914"/>
                  <a:pt x="16355" y="7963"/>
                </a:cubicBezTo>
                <a:cubicBezTo>
                  <a:pt x="16355" y="8013"/>
                  <a:pt x="16329" y="8052"/>
                  <a:pt x="16298" y="8052"/>
                </a:cubicBezTo>
                <a:cubicBezTo>
                  <a:pt x="16266" y="8052"/>
                  <a:pt x="16240" y="8013"/>
                  <a:pt x="16240" y="7963"/>
                </a:cubicBezTo>
                <a:cubicBezTo>
                  <a:pt x="16240" y="7914"/>
                  <a:pt x="16266" y="7874"/>
                  <a:pt x="16298" y="7874"/>
                </a:cubicBezTo>
                <a:close/>
                <a:moveTo>
                  <a:pt x="16124" y="7874"/>
                </a:moveTo>
                <a:cubicBezTo>
                  <a:pt x="16155" y="7874"/>
                  <a:pt x="16181" y="7914"/>
                  <a:pt x="16181" y="7963"/>
                </a:cubicBezTo>
                <a:cubicBezTo>
                  <a:pt x="16181" y="8013"/>
                  <a:pt x="16155" y="8052"/>
                  <a:pt x="16124" y="8052"/>
                </a:cubicBezTo>
                <a:cubicBezTo>
                  <a:pt x="16092" y="8052"/>
                  <a:pt x="16066" y="8013"/>
                  <a:pt x="16066" y="7963"/>
                </a:cubicBezTo>
                <a:cubicBezTo>
                  <a:pt x="16066" y="7914"/>
                  <a:pt x="16092" y="7874"/>
                  <a:pt x="16124" y="7874"/>
                </a:cubicBezTo>
                <a:close/>
                <a:moveTo>
                  <a:pt x="15947" y="7874"/>
                </a:moveTo>
                <a:cubicBezTo>
                  <a:pt x="15979" y="7874"/>
                  <a:pt x="16005" y="7914"/>
                  <a:pt x="16005" y="7963"/>
                </a:cubicBezTo>
                <a:cubicBezTo>
                  <a:pt x="16005" y="8013"/>
                  <a:pt x="15979" y="8052"/>
                  <a:pt x="15947" y="8052"/>
                </a:cubicBezTo>
                <a:cubicBezTo>
                  <a:pt x="15916" y="8052"/>
                  <a:pt x="15890" y="8013"/>
                  <a:pt x="15890" y="7963"/>
                </a:cubicBezTo>
                <a:cubicBezTo>
                  <a:pt x="15890" y="7914"/>
                  <a:pt x="15916" y="7874"/>
                  <a:pt x="15947" y="7874"/>
                </a:cubicBezTo>
                <a:close/>
                <a:moveTo>
                  <a:pt x="15773" y="7874"/>
                </a:moveTo>
                <a:cubicBezTo>
                  <a:pt x="15805" y="7874"/>
                  <a:pt x="15831" y="7914"/>
                  <a:pt x="15831" y="7963"/>
                </a:cubicBezTo>
                <a:cubicBezTo>
                  <a:pt x="15831" y="8013"/>
                  <a:pt x="15805" y="8052"/>
                  <a:pt x="15773" y="8052"/>
                </a:cubicBezTo>
                <a:cubicBezTo>
                  <a:pt x="15741" y="8052"/>
                  <a:pt x="15716" y="8013"/>
                  <a:pt x="15716" y="7963"/>
                </a:cubicBezTo>
                <a:cubicBezTo>
                  <a:pt x="15716" y="7914"/>
                  <a:pt x="15741" y="7874"/>
                  <a:pt x="15773" y="7874"/>
                </a:cubicBezTo>
                <a:close/>
                <a:moveTo>
                  <a:pt x="15599" y="7874"/>
                </a:moveTo>
                <a:cubicBezTo>
                  <a:pt x="15630" y="7874"/>
                  <a:pt x="15656" y="7914"/>
                  <a:pt x="15656" y="7963"/>
                </a:cubicBezTo>
                <a:cubicBezTo>
                  <a:pt x="15656" y="8013"/>
                  <a:pt x="15630" y="8052"/>
                  <a:pt x="15599" y="8052"/>
                </a:cubicBezTo>
                <a:cubicBezTo>
                  <a:pt x="15567" y="8052"/>
                  <a:pt x="15541" y="8013"/>
                  <a:pt x="15541" y="7963"/>
                </a:cubicBezTo>
                <a:cubicBezTo>
                  <a:pt x="15541" y="7914"/>
                  <a:pt x="15567" y="7874"/>
                  <a:pt x="15599" y="7874"/>
                </a:cubicBezTo>
                <a:close/>
                <a:moveTo>
                  <a:pt x="15424" y="7874"/>
                </a:moveTo>
                <a:cubicBezTo>
                  <a:pt x="15456" y="7874"/>
                  <a:pt x="15482" y="7914"/>
                  <a:pt x="15482" y="7963"/>
                </a:cubicBezTo>
                <a:cubicBezTo>
                  <a:pt x="15482" y="8013"/>
                  <a:pt x="15456" y="8052"/>
                  <a:pt x="15424" y="8052"/>
                </a:cubicBezTo>
                <a:cubicBezTo>
                  <a:pt x="15393" y="8052"/>
                  <a:pt x="15367" y="8013"/>
                  <a:pt x="15367" y="7963"/>
                </a:cubicBezTo>
                <a:cubicBezTo>
                  <a:pt x="15367" y="7914"/>
                  <a:pt x="15393" y="7874"/>
                  <a:pt x="15424" y="7874"/>
                </a:cubicBezTo>
                <a:close/>
                <a:moveTo>
                  <a:pt x="15248" y="7874"/>
                </a:moveTo>
                <a:cubicBezTo>
                  <a:pt x="15280" y="7874"/>
                  <a:pt x="15306" y="7914"/>
                  <a:pt x="15306" y="7963"/>
                </a:cubicBezTo>
                <a:cubicBezTo>
                  <a:pt x="15306" y="8013"/>
                  <a:pt x="15280" y="8052"/>
                  <a:pt x="15248" y="8052"/>
                </a:cubicBezTo>
                <a:cubicBezTo>
                  <a:pt x="15216" y="8052"/>
                  <a:pt x="15191" y="8013"/>
                  <a:pt x="15191" y="7963"/>
                </a:cubicBezTo>
                <a:cubicBezTo>
                  <a:pt x="15191" y="7914"/>
                  <a:pt x="15216" y="7874"/>
                  <a:pt x="15248" y="7874"/>
                </a:cubicBezTo>
                <a:close/>
                <a:moveTo>
                  <a:pt x="15074" y="7874"/>
                </a:moveTo>
                <a:cubicBezTo>
                  <a:pt x="15106" y="7874"/>
                  <a:pt x="15131" y="7914"/>
                  <a:pt x="15131" y="7963"/>
                </a:cubicBezTo>
                <a:cubicBezTo>
                  <a:pt x="15131" y="8013"/>
                  <a:pt x="15106" y="8052"/>
                  <a:pt x="15074" y="8052"/>
                </a:cubicBezTo>
                <a:cubicBezTo>
                  <a:pt x="15042" y="8052"/>
                  <a:pt x="15017" y="8013"/>
                  <a:pt x="15017" y="7963"/>
                </a:cubicBezTo>
                <a:cubicBezTo>
                  <a:pt x="15017" y="7914"/>
                  <a:pt x="15042" y="7874"/>
                  <a:pt x="15074" y="7874"/>
                </a:cubicBezTo>
                <a:close/>
                <a:moveTo>
                  <a:pt x="14898" y="7874"/>
                </a:moveTo>
                <a:cubicBezTo>
                  <a:pt x="14930" y="7874"/>
                  <a:pt x="14956" y="7914"/>
                  <a:pt x="14956" y="7963"/>
                </a:cubicBezTo>
                <a:cubicBezTo>
                  <a:pt x="14956" y="8013"/>
                  <a:pt x="14930" y="8052"/>
                  <a:pt x="14898" y="8052"/>
                </a:cubicBezTo>
                <a:cubicBezTo>
                  <a:pt x="14867" y="8052"/>
                  <a:pt x="14841" y="8013"/>
                  <a:pt x="14841" y="7963"/>
                </a:cubicBezTo>
                <a:cubicBezTo>
                  <a:pt x="14841" y="7914"/>
                  <a:pt x="14867" y="7874"/>
                  <a:pt x="14898" y="7874"/>
                </a:cubicBezTo>
                <a:close/>
                <a:moveTo>
                  <a:pt x="14725" y="7874"/>
                </a:moveTo>
                <a:cubicBezTo>
                  <a:pt x="14756" y="7874"/>
                  <a:pt x="14782" y="7914"/>
                  <a:pt x="14782" y="7963"/>
                </a:cubicBezTo>
                <a:cubicBezTo>
                  <a:pt x="14782" y="8013"/>
                  <a:pt x="14756" y="8052"/>
                  <a:pt x="14725" y="8052"/>
                </a:cubicBezTo>
                <a:cubicBezTo>
                  <a:pt x="14693" y="8052"/>
                  <a:pt x="14667" y="8013"/>
                  <a:pt x="14667" y="7963"/>
                </a:cubicBezTo>
                <a:cubicBezTo>
                  <a:pt x="14667" y="7914"/>
                  <a:pt x="14693" y="7874"/>
                  <a:pt x="14725" y="7874"/>
                </a:cubicBezTo>
                <a:close/>
                <a:moveTo>
                  <a:pt x="14548" y="7874"/>
                </a:moveTo>
                <a:cubicBezTo>
                  <a:pt x="14580" y="7874"/>
                  <a:pt x="14606" y="7914"/>
                  <a:pt x="14606" y="7963"/>
                </a:cubicBezTo>
                <a:cubicBezTo>
                  <a:pt x="14606" y="8013"/>
                  <a:pt x="14580" y="8052"/>
                  <a:pt x="14548" y="8052"/>
                </a:cubicBezTo>
                <a:cubicBezTo>
                  <a:pt x="14516" y="8052"/>
                  <a:pt x="14491" y="8013"/>
                  <a:pt x="14491" y="7963"/>
                </a:cubicBezTo>
                <a:cubicBezTo>
                  <a:pt x="14491" y="7914"/>
                  <a:pt x="14516" y="7874"/>
                  <a:pt x="14548" y="7874"/>
                </a:cubicBezTo>
                <a:close/>
                <a:moveTo>
                  <a:pt x="14374" y="7874"/>
                </a:moveTo>
                <a:cubicBezTo>
                  <a:pt x="14406" y="7874"/>
                  <a:pt x="14432" y="7914"/>
                  <a:pt x="14432" y="7963"/>
                </a:cubicBezTo>
                <a:cubicBezTo>
                  <a:pt x="14432" y="8013"/>
                  <a:pt x="14406" y="8052"/>
                  <a:pt x="14374" y="8052"/>
                </a:cubicBezTo>
                <a:cubicBezTo>
                  <a:pt x="14342" y="8052"/>
                  <a:pt x="14317" y="8013"/>
                  <a:pt x="14317" y="7963"/>
                </a:cubicBezTo>
                <a:cubicBezTo>
                  <a:pt x="14317" y="7914"/>
                  <a:pt x="14342" y="7874"/>
                  <a:pt x="14374" y="7874"/>
                </a:cubicBezTo>
                <a:close/>
                <a:moveTo>
                  <a:pt x="14199" y="7874"/>
                </a:moveTo>
                <a:cubicBezTo>
                  <a:pt x="14231" y="7874"/>
                  <a:pt x="14257" y="7914"/>
                  <a:pt x="14257" y="7963"/>
                </a:cubicBezTo>
                <a:cubicBezTo>
                  <a:pt x="14257" y="8013"/>
                  <a:pt x="14231" y="8052"/>
                  <a:pt x="14199" y="8052"/>
                </a:cubicBezTo>
                <a:cubicBezTo>
                  <a:pt x="14168" y="8052"/>
                  <a:pt x="14142" y="8013"/>
                  <a:pt x="14142" y="7963"/>
                </a:cubicBezTo>
                <a:cubicBezTo>
                  <a:pt x="14142" y="7914"/>
                  <a:pt x="14168" y="7874"/>
                  <a:pt x="14199" y="7874"/>
                </a:cubicBezTo>
                <a:close/>
                <a:moveTo>
                  <a:pt x="14026" y="7874"/>
                </a:moveTo>
                <a:cubicBezTo>
                  <a:pt x="14057" y="7874"/>
                  <a:pt x="14083" y="7914"/>
                  <a:pt x="14083" y="7963"/>
                </a:cubicBezTo>
                <a:cubicBezTo>
                  <a:pt x="14083" y="8013"/>
                  <a:pt x="14057" y="8052"/>
                  <a:pt x="14026" y="8052"/>
                </a:cubicBezTo>
                <a:cubicBezTo>
                  <a:pt x="13994" y="8052"/>
                  <a:pt x="13968" y="8013"/>
                  <a:pt x="13968" y="7963"/>
                </a:cubicBezTo>
                <a:cubicBezTo>
                  <a:pt x="13968" y="7914"/>
                  <a:pt x="13994" y="7874"/>
                  <a:pt x="14026" y="7874"/>
                </a:cubicBezTo>
                <a:close/>
                <a:moveTo>
                  <a:pt x="13849" y="7874"/>
                </a:moveTo>
                <a:cubicBezTo>
                  <a:pt x="13881" y="7874"/>
                  <a:pt x="13907" y="7914"/>
                  <a:pt x="13907" y="7963"/>
                </a:cubicBezTo>
                <a:cubicBezTo>
                  <a:pt x="13907" y="8013"/>
                  <a:pt x="13881" y="8052"/>
                  <a:pt x="13849" y="8052"/>
                </a:cubicBezTo>
                <a:cubicBezTo>
                  <a:pt x="13818" y="8052"/>
                  <a:pt x="13792" y="8013"/>
                  <a:pt x="13792" y="7963"/>
                </a:cubicBezTo>
                <a:cubicBezTo>
                  <a:pt x="13792" y="7914"/>
                  <a:pt x="13818" y="7874"/>
                  <a:pt x="13849" y="7874"/>
                </a:cubicBezTo>
                <a:close/>
                <a:moveTo>
                  <a:pt x="13675" y="7874"/>
                </a:moveTo>
                <a:cubicBezTo>
                  <a:pt x="13707" y="7874"/>
                  <a:pt x="13732" y="7914"/>
                  <a:pt x="13732" y="7963"/>
                </a:cubicBezTo>
                <a:cubicBezTo>
                  <a:pt x="13732" y="8013"/>
                  <a:pt x="13707" y="8052"/>
                  <a:pt x="13675" y="8052"/>
                </a:cubicBezTo>
                <a:cubicBezTo>
                  <a:pt x="13643" y="8052"/>
                  <a:pt x="13618" y="8013"/>
                  <a:pt x="13618" y="7963"/>
                </a:cubicBezTo>
                <a:cubicBezTo>
                  <a:pt x="13618" y="7914"/>
                  <a:pt x="13643" y="7874"/>
                  <a:pt x="13675" y="7874"/>
                </a:cubicBezTo>
                <a:close/>
                <a:moveTo>
                  <a:pt x="13500" y="7874"/>
                </a:moveTo>
                <a:cubicBezTo>
                  <a:pt x="13532" y="7874"/>
                  <a:pt x="13558" y="7914"/>
                  <a:pt x="13558" y="7963"/>
                </a:cubicBezTo>
                <a:cubicBezTo>
                  <a:pt x="13558" y="8013"/>
                  <a:pt x="13532" y="8052"/>
                  <a:pt x="13500" y="8052"/>
                </a:cubicBezTo>
                <a:cubicBezTo>
                  <a:pt x="13469" y="8052"/>
                  <a:pt x="13443" y="8013"/>
                  <a:pt x="13443" y="7963"/>
                </a:cubicBezTo>
                <a:cubicBezTo>
                  <a:pt x="13443" y="7914"/>
                  <a:pt x="13469" y="7874"/>
                  <a:pt x="13500" y="7874"/>
                </a:cubicBezTo>
                <a:close/>
                <a:moveTo>
                  <a:pt x="13326" y="7874"/>
                </a:moveTo>
                <a:cubicBezTo>
                  <a:pt x="13358" y="7874"/>
                  <a:pt x="13384" y="7914"/>
                  <a:pt x="13384" y="7963"/>
                </a:cubicBezTo>
                <a:cubicBezTo>
                  <a:pt x="13384" y="8013"/>
                  <a:pt x="13358" y="8052"/>
                  <a:pt x="13326" y="8052"/>
                </a:cubicBezTo>
                <a:cubicBezTo>
                  <a:pt x="13294" y="8052"/>
                  <a:pt x="13269" y="8013"/>
                  <a:pt x="13269" y="7963"/>
                </a:cubicBezTo>
                <a:cubicBezTo>
                  <a:pt x="13269" y="7914"/>
                  <a:pt x="13294" y="7874"/>
                  <a:pt x="13326" y="7874"/>
                </a:cubicBezTo>
                <a:close/>
                <a:moveTo>
                  <a:pt x="13150" y="7874"/>
                </a:moveTo>
                <a:cubicBezTo>
                  <a:pt x="13182" y="7874"/>
                  <a:pt x="13208" y="7914"/>
                  <a:pt x="13208" y="7963"/>
                </a:cubicBezTo>
                <a:cubicBezTo>
                  <a:pt x="13208" y="8013"/>
                  <a:pt x="13182" y="8052"/>
                  <a:pt x="13150" y="8052"/>
                </a:cubicBezTo>
                <a:cubicBezTo>
                  <a:pt x="13118" y="8052"/>
                  <a:pt x="13093" y="8013"/>
                  <a:pt x="13093" y="7963"/>
                </a:cubicBezTo>
                <a:cubicBezTo>
                  <a:pt x="13093" y="7914"/>
                  <a:pt x="13118" y="7874"/>
                  <a:pt x="13150" y="7874"/>
                </a:cubicBezTo>
                <a:close/>
                <a:moveTo>
                  <a:pt x="12976" y="7874"/>
                </a:moveTo>
                <a:cubicBezTo>
                  <a:pt x="13008" y="7874"/>
                  <a:pt x="13033" y="7914"/>
                  <a:pt x="13033" y="7963"/>
                </a:cubicBezTo>
                <a:cubicBezTo>
                  <a:pt x="13033" y="8013"/>
                  <a:pt x="13008" y="8052"/>
                  <a:pt x="12976" y="8052"/>
                </a:cubicBezTo>
                <a:cubicBezTo>
                  <a:pt x="12944" y="8052"/>
                  <a:pt x="12918" y="8013"/>
                  <a:pt x="12918" y="7963"/>
                </a:cubicBezTo>
                <a:cubicBezTo>
                  <a:pt x="12918" y="7914"/>
                  <a:pt x="12944" y="7874"/>
                  <a:pt x="12976" y="7874"/>
                </a:cubicBezTo>
                <a:close/>
                <a:moveTo>
                  <a:pt x="12801" y="7874"/>
                </a:moveTo>
                <a:cubicBezTo>
                  <a:pt x="12833" y="7874"/>
                  <a:pt x="12859" y="7914"/>
                  <a:pt x="12859" y="7963"/>
                </a:cubicBezTo>
                <a:cubicBezTo>
                  <a:pt x="12859" y="8013"/>
                  <a:pt x="12833" y="8052"/>
                  <a:pt x="12801" y="8052"/>
                </a:cubicBezTo>
                <a:cubicBezTo>
                  <a:pt x="12769" y="8052"/>
                  <a:pt x="12744" y="8013"/>
                  <a:pt x="12744" y="7963"/>
                </a:cubicBezTo>
                <a:cubicBezTo>
                  <a:pt x="12744" y="7914"/>
                  <a:pt x="12769" y="7874"/>
                  <a:pt x="12801" y="7874"/>
                </a:cubicBezTo>
                <a:close/>
                <a:moveTo>
                  <a:pt x="12627" y="7874"/>
                </a:moveTo>
                <a:cubicBezTo>
                  <a:pt x="12659" y="7874"/>
                  <a:pt x="12684" y="7914"/>
                  <a:pt x="12684" y="7963"/>
                </a:cubicBezTo>
                <a:cubicBezTo>
                  <a:pt x="12684" y="8013"/>
                  <a:pt x="12659" y="8052"/>
                  <a:pt x="12627" y="8052"/>
                </a:cubicBezTo>
                <a:cubicBezTo>
                  <a:pt x="12595" y="8052"/>
                  <a:pt x="12570" y="8013"/>
                  <a:pt x="12570" y="7963"/>
                </a:cubicBezTo>
                <a:cubicBezTo>
                  <a:pt x="12570" y="7914"/>
                  <a:pt x="12595" y="7874"/>
                  <a:pt x="12627" y="7874"/>
                </a:cubicBezTo>
                <a:close/>
                <a:moveTo>
                  <a:pt x="12451" y="7874"/>
                </a:moveTo>
                <a:cubicBezTo>
                  <a:pt x="12483" y="7874"/>
                  <a:pt x="12508" y="7914"/>
                  <a:pt x="12508" y="7963"/>
                </a:cubicBezTo>
                <a:cubicBezTo>
                  <a:pt x="12508" y="8013"/>
                  <a:pt x="12483" y="8052"/>
                  <a:pt x="12451" y="8052"/>
                </a:cubicBezTo>
                <a:cubicBezTo>
                  <a:pt x="12419" y="8052"/>
                  <a:pt x="12393" y="8013"/>
                  <a:pt x="12393" y="7963"/>
                </a:cubicBezTo>
                <a:cubicBezTo>
                  <a:pt x="12393" y="7914"/>
                  <a:pt x="12419" y="7874"/>
                  <a:pt x="12451" y="7874"/>
                </a:cubicBezTo>
                <a:close/>
                <a:moveTo>
                  <a:pt x="12277" y="7874"/>
                </a:moveTo>
                <a:cubicBezTo>
                  <a:pt x="12308" y="7874"/>
                  <a:pt x="12334" y="7914"/>
                  <a:pt x="12334" y="7963"/>
                </a:cubicBezTo>
                <a:cubicBezTo>
                  <a:pt x="12334" y="8013"/>
                  <a:pt x="12308" y="8052"/>
                  <a:pt x="12277" y="8052"/>
                </a:cubicBezTo>
                <a:cubicBezTo>
                  <a:pt x="12245" y="8052"/>
                  <a:pt x="12219" y="8013"/>
                  <a:pt x="12219" y="7963"/>
                </a:cubicBezTo>
                <a:cubicBezTo>
                  <a:pt x="12219" y="7914"/>
                  <a:pt x="12245" y="7874"/>
                  <a:pt x="12277" y="7874"/>
                </a:cubicBezTo>
                <a:close/>
                <a:moveTo>
                  <a:pt x="12101" y="7874"/>
                </a:moveTo>
                <a:cubicBezTo>
                  <a:pt x="12133" y="7874"/>
                  <a:pt x="12159" y="7914"/>
                  <a:pt x="12159" y="7963"/>
                </a:cubicBezTo>
                <a:cubicBezTo>
                  <a:pt x="12159" y="8013"/>
                  <a:pt x="12133" y="8052"/>
                  <a:pt x="12101" y="8052"/>
                </a:cubicBezTo>
                <a:cubicBezTo>
                  <a:pt x="12069" y="8052"/>
                  <a:pt x="12044" y="8013"/>
                  <a:pt x="12044" y="7963"/>
                </a:cubicBezTo>
                <a:cubicBezTo>
                  <a:pt x="12044" y="7914"/>
                  <a:pt x="12069" y="7874"/>
                  <a:pt x="12101" y="7874"/>
                </a:cubicBezTo>
                <a:close/>
                <a:moveTo>
                  <a:pt x="11927" y="7874"/>
                </a:moveTo>
                <a:cubicBezTo>
                  <a:pt x="11959" y="7874"/>
                  <a:pt x="11985" y="7914"/>
                  <a:pt x="11985" y="7963"/>
                </a:cubicBezTo>
                <a:cubicBezTo>
                  <a:pt x="11985" y="8013"/>
                  <a:pt x="11959" y="8052"/>
                  <a:pt x="11927" y="8052"/>
                </a:cubicBezTo>
                <a:cubicBezTo>
                  <a:pt x="11895" y="8052"/>
                  <a:pt x="11870" y="8013"/>
                  <a:pt x="11870" y="7963"/>
                </a:cubicBezTo>
                <a:cubicBezTo>
                  <a:pt x="11870" y="7914"/>
                  <a:pt x="11895" y="7874"/>
                  <a:pt x="11927" y="7874"/>
                </a:cubicBezTo>
                <a:close/>
                <a:moveTo>
                  <a:pt x="11751" y="7874"/>
                </a:moveTo>
                <a:cubicBezTo>
                  <a:pt x="11782" y="7874"/>
                  <a:pt x="11808" y="7914"/>
                  <a:pt x="11808" y="7963"/>
                </a:cubicBezTo>
                <a:cubicBezTo>
                  <a:pt x="11808" y="8013"/>
                  <a:pt x="11782" y="8052"/>
                  <a:pt x="11751" y="8052"/>
                </a:cubicBezTo>
                <a:cubicBezTo>
                  <a:pt x="11719" y="8052"/>
                  <a:pt x="11693" y="8013"/>
                  <a:pt x="11693" y="7963"/>
                </a:cubicBezTo>
                <a:cubicBezTo>
                  <a:pt x="11693" y="7914"/>
                  <a:pt x="11719" y="7874"/>
                  <a:pt x="11751" y="7874"/>
                </a:cubicBezTo>
                <a:close/>
                <a:moveTo>
                  <a:pt x="11577" y="7874"/>
                </a:moveTo>
                <a:cubicBezTo>
                  <a:pt x="11608" y="7874"/>
                  <a:pt x="11634" y="7914"/>
                  <a:pt x="11634" y="7963"/>
                </a:cubicBezTo>
                <a:cubicBezTo>
                  <a:pt x="11634" y="8013"/>
                  <a:pt x="11608" y="8052"/>
                  <a:pt x="11577" y="8052"/>
                </a:cubicBezTo>
                <a:cubicBezTo>
                  <a:pt x="11545" y="8052"/>
                  <a:pt x="11519" y="8013"/>
                  <a:pt x="11519" y="7963"/>
                </a:cubicBezTo>
                <a:cubicBezTo>
                  <a:pt x="11519" y="7914"/>
                  <a:pt x="11545" y="7874"/>
                  <a:pt x="11577" y="7874"/>
                </a:cubicBezTo>
                <a:close/>
                <a:moveTo>
                  <a:pt x="11228" y="7874"/>
                </a:moveTo>
                <a:cubicBezTo>
                  <a:pt x="11260" y="7874"/>
                  <a:pt x="11286" y="7914"/>
                  <a:pt x="11286" y="7963"/>
                </a:cubicBezTo>
                <a:cubicBezTo>
                  <a:pt x="11286" y="8013"/>
                  <a:pt x="11260" y="8052"/>
                  <a:pt x="11228" y="8052"/>
                </a:cubicBezTo>
                <a:cubicBezTo>
                  <a:pt x="11196" y="8052"/>
                  <a:pt x="11171" y="8013"/>
                  <a:pt x="11171" y="7963"/>
                </a:cubicBezTo>
                <a:cubicBezTo>
                  <a:pt x="11171" y="7914"/>
                  <a:pt x="11196" y="7874"/>
                  <a:pt x="11228" y="7874"/>
                </a:cubicBezTo>
                <a:close/>
                <a:moveTo>
                  <a:pt x="11052" y="7874"/>
                </a:moveTo>
                <a:cubicBezTo>
                  <a:pt x="11084" y="7874"/>
                  <a:pt x="11109" y="7914"/>
                  <a:pt x="11109" y="7963"/>
                </a:cubicBezTo>
                <a:cubicBezTo>
                  <a:pt x="11109" y="8013"/>
                  <a:pt x="11084" y="8052"/>
                  <a:pt x="11052" y="8052"/>
                </a:cubicBezTo>
                <a:cubicBezTo>
                  <a:pt x="11020" y="8052"/>
                  <a:pt x="10994" y="8013"/>
                  <a:pt x="10994" y="7963"/>
                </a:cubicBezTo>
                <a:cubicBezTo>
                  <a:pt x="10994" y="7914"/>
                  <a:pt x="11020" y="7874"/>
                  <a:pt x="11052" y="7874"/>
                </a:cubicBezTo>
                <a:close/>
                <a:moveTo>
                  <a:pt x="10878" y="7874"/>
                </a:moveTo>
                <a:cubicBezTo>
                  <a:pt x="10909" y="7874"/>
                  <a:pt x="10935" y="7914"/>
                  <a:pt x="10935" y="7963"/>
                </a:cubicBezTo>
                <a:cubicBezTo>
                  <a:pt x="10935" y="8013"/>
                  <a:pt x="10909" y="8052"/>
                  <a:pt x="10878" y="8052"/>
                </a:cubicBezTo>
                <a:cubicBezTo>
                  <a:pt x="10846" y="8052"/>
                  <a:pt x="10820" y="8013"/>
                  <a:pt x="10820" y="7963"/>
                </a:cubicBezTo>
                <a:cubicBezTo>
                  <a:pt x="10820" y="7914"/>
                  <a:pt x="10846" y="7874"/>
                  <a:pt x="10878" y="7874"/>
                </a:cubicBezTo>
                <a:close/>
                <a:moveTo>
                  <a:pt x="10721" y="7873"/>
                </a:moveTo>
                <a:cubicBezTo>
                  <a:pt x="10753" y="7873"/>
                  <a:pt x="10779" y="7912"/>
                  <a:pt x="10779" y="7962"/>
                </a:cubicBezTo>
                <a:cubicBezTo>
                  <a:pt x="10779" y="8011"/>
                  <a:pt x="10753" y="8051"/>
                  <a:pt x="10721" y="8051"/>
                </a:cubicBezTo>
                <a:cubicBezTo>
                  <a:pt x="10690" y="8051"/>
                  <a:pt x="10664" y="8011"/>
                  <a:pt x="10664" y="7962"/>
                </a:cubicBezTo>
                <a:cubicBezTo>
                  <a:pt x="10664" y="7912"/>
                  <a:pt x="10690" y="7873"/>
                  <a:pt x="10721" y="7873"/>
                </a:cubicBezTo>
                <a:close/>
                <a:moveTo>
                  <a:pt x="10547" y="7873"/>
                </a:moveTo>
                <a:cubicBezTo>
                  <a:pt x="10579" y="7873"/>
                  <a:pt x="10605" y="7912"/>
                  <a:pt x="10605" y="7962"/>
                </a:cubicBezTo>
                <a:cubicBezTo>
                  <a:pt x="10605" y="8011"/>
                  <a:pt x="10579" y="8051"/>
                  <a:pt x="10547" y="8051"/>
                </a:cubicBezTo>
                <a:cubicBezTo>
                  <a:pt x="10516" y="8051"/>
                  <a:pt x="10490" y="8011"/>
                  <a:pt x="10490" y="7962"/>
                </a:cubicBezTo>
                <a:cubicBezTo>
                  <a:pt x="10490" y="7912"/>
                  <a:pt x="10516" y="7873"/>
                  <a:pt x="10547" y="7873"/>
                </a:cubicBezTo>
                <a:close/>
                <a:moveTo>
                  <a:pt x="7574" y="7873"/>
                </a:moveTo>
                <a:cubicBezTo>
                  <a:pt x="7605" y="7873"/>
                  <a:pt x="7631" y="7912"/>
                  <a:pt x="7631" y="7962"/>
                </a:cubicBezTo>
                <a:cubicBezTo>
                  <a:pt x="7631" y="8011"/>
                  <a:pt x="7605" y="8051"/>
                  <a:pt x="7574" y="8051"/>
                </a:cubicBezTo>
                <a:cubicBezTo>
                  <a:pt x="7542" y="8051"/>
                  <a:pt x="7516" y="8011"/>
                  <a:pt x="7516" y="7962"/>
                </a:cubicBezTo>
                <a:cubicBezTo>
                  <a:pt x="7516" y="7912"/>
                  <a:pt x="7542" y="7873"/>
                  <a:pt x="7574" y="7873"/>
                </a:cubicBezTo>
                <a:close/>
                <a:moveTo>
                  <a:pt x="7400" y="7873"/>
                </a:moveTo>
                <a:cubicBezTo>
                  <a:pt x="7431" y="7873"/>
                  <a:pt x="7457" y="7912"/>
                  <a:pt x="7457" y="7962"/>
                </a:cubicBezTo>
                <a:cubicBezTo>
                  <a:pt x="7457" y="8011"/>
                  <a:pt x="7431" y="8051"/>
                  <a:pt x="7400" y="8051"/>
                </a:cubicBezTo>
                <a:cubicBezTo>
                  <a:pt x="7368" y="8051"/>
                  <a:pt x="7342" y="8011"/>
                  <a:pt x="7342" y="7962"/>
                </a:cubicBezTo>
                <a:cubicBezTo>
                  <a:pt x="7342" y="7912"/>
                  <a:pt x="7368" y="7873"/>
                  <a:pt x="7400" y="7873"/>
                </a:cubicBezTo>
                <a:close/>
                <a:moveTo>
                  <a:pt x="7225" y="7873"/>
                </a:moveTo>
                <a:cubicBezTo>
                  <a:pt x="7256" y="7873"/>
                  <a:pt x="7282" y="7912"/>
                  <a:pt x="7282" y="7962"/>
                </a:cubicBezTo>
                <a:cubicBezTo>
                  <a:pt x="7282" y="8011"/>
                  <a:pt x="7256" y="8051"/>
                  <a:pt x="7225" y="8051"/>
                </a:cubicBezTo>
                <a:cubicBezTo>
                  <a:pt x="7193" y="8051"/>
                  <a:pt x="7167" y="8011"/>
                  <a:pt x="7167" y="7962"/>
                </a:cubicBezTo>
                <a:cubicBezTo>
                  <a:pt x="7167" y="7912"/>
                  <a:pt x="7193" y="7873"/>
                  <a:pt x="7225" y="7873"/>
                </a:cubicBezTo>
                <a:close/>
                <a:moveTo>
                  <a:pt x="6175" y="7873"/>
                </a:moveTo>
                <a:cubicBezTo>
                  <a:pt x="6206" y="7873"/>
                  <a:pt x="6232" y="7912"/>
                  <a:pt x="6232" y="7962"/>
                </a:cubicBezTo>
                <a:cubicBezTo>
                  <a:pt x="6232" y="8011"/>
                  <a:pt x="6206" y="8051"/>
                  <a:pt x="6175" y="8051"/>
                </a:cubicBezTo>
                <a:cubicBezTo>
                  <a:pt x="6143" y="8051"/>
                  <a:pt x="6117" y="8011"/>
                  <a:pt x="6117" y="7962"/>
                </a:cubicBezTo>
                <a:cubicBezTo>
                  <a:pt x="6117" y="7912"/>
                  <a:pt x="6143" y="7873"/>
                  <a:pt x="6175" y="7873"/>
                </a:cubicBezTo>
                <a:close/>
                <a:moveTo>
                  <a:pt x="5652" y="7873"/>
                </a:moveTo>
                <a:cubicBezTo>
                  <a:pt x="5684" y="7873"/>
                  <a:pt x="5709" y="7912"/>
                  <a:pt x="5709" y="7962"/>
                </a:cubicBezTo>
                <a:cubicBezTo>
                  <a:pt x="5709" y="8011"/>
                  <a:pt x="5684" y="8051"/>
                  <a:pt x="5652" y="8051"/>
                </a:cubicBezTo>
                <a:cubicBezTo>
                  <a:pt x="5620" y="8051"/>
                  <a:pt x="5594" y="8011"/>
                  <a:pt x="5594" y="7962"/>
                </a:cubicBezTo>
                <a:cubicBezTo>
                  <a:pt x="5594" y="7912"/>
                  <a:pt x="5620" y="7873"/>
                  <a:pt x="5652" y="7873"/>
                </a:cubicBezTo>
                <a:close/>
                <a:moveTo>
                  <a:pt x="5475" y="7873"/>
                </a:moveTo>
                <a:cubicBezTo>
                  <a:pt x="5507" y="7873"/>
                  <a:pt x="5533" y="7912"/>
                  <a:pt x="5533" y="7962"/>
                </a:cubicBezTo>
                <a:cubicBezTo>
                  <a:pt x="5533" y="8011"/>
                  <a:pt x="5507" y="8051"/>
                  <a:pt x="5475" y="8051"/>
                </a:cubicBezTo>
                <a:cubicBezTo>
                  <a:pt x="5444" y="8051"/>
                  <a:pt x="5418" y="8011"/>
                  <a:pt x="5418" y="7962"/>
                </a:cubicBezTo>
                <a:cubicBezTo>
                  <a:pt x="5418" y="7912"/>
                  <a:pt x="5444" y="7873"/>
                  <a:pt x="5475" y="7873"/>
                </a:cubicBezTo>
                <a:close/>
                <a:moveTo>
                  <a:pt x="4427" y="7873"/>
                </a:moveTo>
                <a:cubicBezTo>
                  <a:pt x="4459" y="7873"/>
                  <a:pt x="4485" y="7912"/>
                  <a:pt x="4485" y="7962"/>
                </a:cubicBezTo>
                <a:cubicBezTo>
                  <a:pt x="4485" y="8011"/>
                  <a:pt x="4459" y="8051"/>
                  <a:pt x="4427" y="8051"/>
                </a:cubicBezTo>
                <a:cubicBezTo>
                  <a:pt x="4396" y="8051"/>
                  <a:pt x="4370" y="8011"/>
                  <a:pt x="4370" y="7962"/>
                </a:cubicBezTo>
                <a:cubicBezTo>
                  <a:pt x="4370" y="7912"/>
                  <a:pt x="4396" y="7873"/>
                  <a:pt x="4427" y="7873"/>
                </a:cubicBezTo>
                <a:close/>
                <a:moveTo>
                  <a:pt x="4253" y="7873"/>
                </a:moveTo>
                <a:cubicBezTo>
                  <a:pt x="4285" y="7873"/>
                  <a:pt x="4311" y="7912"/>
                  <a:pt x="4311" y="7962"/>
                </a:cubicBezTo>
                <a:cubicBezTo>
                  <a:pt x="4311" y="8011"/>
                  <a:pt x="4285" y="8051"/>
                  <a:pt x="4253" y="8051"/>
                </a:cubicBezTo>
                <a:cubicBezTo>
                  <a:pt x="4222" y="8051"/>
                  <a:pt x="4196" y="8011"/>
                  <a:pt x="4196" y="7962"/>
                </a:cubicBezTo>
                <a:cubicBezTo>
                  <a:pt x="4196" y="7912"/>
                  <a:pt x="4222" y="7873"/>
                  <a:pt x="4253" y="7873"/>
                </a:cubicBezTo>
                <a:close/>
                <a:moveTo>
                  <a:pt x="4077" y="7873"/>
                </a:moveTo>
                <a:cubicBezTo>
                  <a:pt x="4109" y="7873"/>
                  <a:pt x="4135" y="7912"/>
                  <a:pt x="4135" y="7962"/>
                </a:cubicBezTo>
                <a:cubicBezTo>
                  <a:pt x="4135" y="8011"/>
                  <a:pt x="4109" y="8051"/>
                  <a:pt x="4077" y="8051"/>
                </a:cubicBezTo>
                <a:cubicBezTo>
                  <a:pt x="4045" y="8051"/>
                  <a:pt x="4020" y="8011"/>
                  <a:pt x="4020" y="7962"/>
                </a:cubicBezTo>
                <a:cubicBezTo>
                  <a:pt x="4020" y="7912"/>
                  <a:pt x="4045" y="7873"/>
                  <a:pt x="4077" y="7873"/>
                </a:cubicBezTo>
                <a:close/>
                <a:moveTo>
                  <a:pt x="3903" y="7873"/>
                </a:moveTo>
                <a:cubicBezTo>
                  <a:pt x="3935" y="7873"/>
                  <a:pt x="3960" y="7912"/>
                  <a:pt x="3960" y="7962"/>
                </a:cubicBezTo>
                <a:cubicBezTo>
                  <a:pt x="3960" y="8011"/>
                  <a:pt x="3935" y="8051"/>
                  <a:pt x="3903" y="8051"/>
                </a:cubicBezTo>
                <a:cubicBezTo>
                  <a:pt x="3871" y="8051"/>
                  <a:pt x="3846" y="8011"/>
                  <a:pt x="3846" y="7962"/>
                </a:cubicBezTo>
                <a:cubicBezTo>
                  <a:pt x="3846" y="7912"/>
                  <a:pt x="3871" y="7873"/>
                  <a:pt x="3903" y="7873"/>
                </a:cubicBezTo>
                <a:close/>
                <a:moveTo>
                  <a:pt x="3727" y="7873"/>
                </a:moveTo>
                <a:cubicBezTo>
                  <a:pt x="3759" y="7873"/>
                  <a:pt x="3785" y="7912"/>
                  <a:pt x="3785" y="7962"/>
                </a:cubicBezTo>
                <a:cubicBezTo>
                  <a:pt x="3785" y="8011"/>
                  <a:pt x="3759" y="8051"/>
                  <a:pt x="3727" y="8051"/>
                </a:cubicBezTo>
                <a:cubicBezTo>
                  <a:pt x="3696" y="8051"/>
                  <a:pt x="3670" y="8011"/>
                  <a:pt x="3670" y="7962"/>
                </a:cubicBezTo>
                <a:cubicBezTo>
                  <a:pt x="3670" y="7912"/>
                  <a:pt x="3696" y="7873"/>
                  <a:pt x="3727" y="7873"/>
                </a:cubicBezTo>
                <a:close/>
                <a:moveTo>
                  <a:pt x="3554" y="7873"/>
                </a:moveTo>
                <a:cubicBezTo>
                  <a:pt x="3585" y="7873"/>
                  <a:pt x="3611" y="7912"/>
                  <a:pt x="3611" y="7962"/>
                </a:cubicBezTo>
                <a:cubicBezTo>
                  <a:pt x="3611" y="8011"/>
                  <a:pt x="3585" y="8051"/>
                  <a:pt x="3554" y="8051"/>
                </a:cubicBezTo>
                <a:cubicBezTo>
                  <a:pt x="3522" y="8051"/>
                  <a:pt x="3496" y="8011"/>
                  <a:pt x="3496" y="7962"/>
                </a:cubicBezTo>
                <a:cubicBezTo>
                  <a:pt x="3496" y="7912"/>
                  <a:pt x="3522" y="7873"/>
                  <a:pt x="3554" y="7873"/>
                </a:cubicBezTo>
                <a:close/>
                <a:moveTo>
                  <a:pt x="3377" y="7873"/>
                </a:moveTo>
                <a:cubicBezTo>
                  <a:pt x="3409" y="7873"/>
                  <a:pt x="3435" y="7912"/>
                  <a:pt x="3435" y="7962"/>
                </a:cubicBezTo>
                <a:cubicBezTo>
                  <a:pt x="3435" y="8011"/>
                  <a:pt x="3409" y="8051"/>
                  <a:pt x="3377" y="8051"/>
                </a:cubicBezTo>
                <a:cubicBezTo>
                  <a:pt x="3345" y="8051"/>
                  <a:pt x="3320" y="8011"/>
                  <a:pt x="3320" y="7962"/>
                </a:cubicBezTo>
                <a:cubicBezTo>
                  <a:pt x="3320" y="7912"/>
                  <a:pt x="3345" y="7873"/>
                  <a:pt x="3377" y="7873"/>
                </a:cubicBezTo>
                <a:close/>
                <a:moveTo>
                  <a:pt x="3203" y="7873"/>
                </a:moveTo>
                <a:cubicBezTo>
                  <a:pt x="3235" y="7873"/>
                  <a:pt x="3261" y="7912"/>
                  <a:pt x="3261" y="7962"/>
                </a:cubicBezTo>
                <a:cubicBezTo>
                  <a:pt x="3261" y="8011"/>
                  <a:pt x="3235" y="8051"/>
                  <a:pt x="3203" y="8051"/>
                </a:cubicBezTo>
                <a:cubicBezTo>
                  <a:pt x="3171" y="8051"/>
                  <a:pt x="3146" y="8011"/>
                  <a:pt x="3146" y="7962"/>
                </a:cubicBezTo>
                <a:cubicBezTo>
                  <a:pt x="3146" y="7912"/>
                  <a:pt x="3171" y="7873"/>
                  <a:pt x="3203" y="7873"/>
                </a:cubicBezTo>
                <a:close/>
                <a:moveTo>
                  <a:pt x="3028" y="7873"/>
                </a:moveTo>
                <a:cubicBezTo>
                  <a:pt x="3060" y="7873"/>
                  <a:pt x="3086" y="7912"/>
                  <a:pt x="3086" y="7962"/>
                </a:cubicBezTo>
                <a:cubicBezTo>
                  <a:pt x="3086" y="8011"/>
                  <a:pt x="3060" y="8051"/>
                  <a:pt x="3028" y="8051"/>
                </a:cubicBezTo>
                <a:cubicBezTo>
                  <a:pt x="2996" y="8051"/>
                  <a:pt x="2971" y="8011"/>
                  <a:pt x="2971" y="7962"/>
                </a:cubicBezTo>
                <a:cubicBezTo>
                  <a:pt x="2971" y="7912"/>
                  <a:pt x="2996" y="7873"/>
                  <a:pt x="3028" y="7873"/>
                </a:cubicBezTo>
                <a:close/>
                <a:moveTo>
                  <a:pt x="2854" y="7873"/>
                </a:moveTo>
                <a:cubicBezTo>
                  <a:pt x="2886" y="7873"/>
                  <a:pt x="2912" y="7912"/>
                  <a:pt x="2912" y="7962"/>
                </a:cubicBezTo>
                <a:cubicBezTo>
                  <a:pt x="2912" y="8011"/>
                  <a:pt x="2886" y="8051"/>
                  <a:pt x="2854" y="8051"/>
                </a:cubicBezTo>
                <a:cubicBezTo>
                  <a:pt x="2823" y="8051"/>
                  <a:pt x="2797" y="8011"/>
                  <a:pt x="2797" y="7962"/>
                </a:cubicBezTo>
                <a:cubicBezTo>
                  <a:pt x="2797" y="7912"/>
                  <a:pt x="2823" y="7873"/>
                  <a:pt x="2854" y="7873"/>
                </a:cubicBezTo>
                <a:close/>
                <a:moveTo>
                  <a:pt x="2678" y="7873"/>
                </a:moveTo>
                <a:cubicBezTo>
                  <a:pt x="2710" y="7873"/>
                  <a:pt x="2735" y="7912"/>
                  <a:pt x="2735" y="7962"/>
                </a:cubicBezTo>
                <a:cubicBezTo>
                  <a:pt x="2735" y="8011"/>
                  <a:pt x="2710" y="8051"/>
                  <a:pt x="2678" y="8051"/>
                </a:cubicBezTo>
                <a:cubicBezTo>
                  <a:pt x="2646" y="8051"/>
                  <a:pt x="2621" y="8011"/>
                  <a:pt x="2621" y="7962"/>
                </a:cubicBezTo>
                <a:cubicBezTo>
                  <a:pt x="2621" y="7912"/>
                  <a:pt x="2646" y="7873"/>
                  <a:pt x="2678" y="7873"/>
                </a:cubicBezTo>
                <a:close/>
                <a:moveTo>
                  <a:pt x="2504" y="7873"/>
                </a:moveTo>
                <a:cubicBezTo>
                  <a:pt x="2536" y="7873"/>
                  <a:pt x="2561" y="7912"/>
                  <a:pt x="2561" y="7962"/>
                </a:cubicBezTo>
                <a:cubicBezTo>
                  <a:pt x="2561" y="8011"/>
                  <a:pt x="2536" y="8051"/>
                  <a:pt x="2504" y="8051"/>
                </a:cubicBezTo>
                <a:cubicBezTo>
                  <a:pt x="2472" y="8051"/>
                  <a:pt x="2447" y="8011"/>
                  <a:pt x="2447" y="7962"/>
                </a:cubicBezTo>
                <a:cubicBezTo>
                  <a:pt x="2447" y="7912"/>
                  <a:pt x="2472" y="7873"/>
                  <a:pt x="2504" y="7873"/>
                </a:cubicBezTo>
                <a:close/>
                <a:moveTo>
                  <a:pt x="2329" y="7873"/>
                </a:moveTo>
                <a:cubicBezTo>
                  <a:pt x="2361" y="7873"/>
                  <a:pt x="2387" y="7912"/>
                  <a:pt x="2387" y="7962"/>
                </a:cubicBezTo>
                <a:cubicBezTo>
                  <a:pt x="2387" y="8011"/>
                  <a:pt x="2361" y="8051"/>
                  <a:pt x="2329" y="8051"/>
                </a:cubicBezTo>
                <a:cubicBezTo>
                  <a:pt x="2298" y="8051"/>
                  <a:pt x="2272" y="8011"/>
                  <a:pt x="2272" y="7962"/>
                </a:cubicBezTo>
                <a:cubicBezTo>
                  <a:pt x="2272" y="7912"/>
                  <a:pt x="2298" y="7873"/>
                  <a:pt x="2329" y="7873"/>
                </a:cubicBezTo>
                <a:close/>
                <a:moveTo>
                  <a:pt x="2155" y="7873"/>
                </a:moveTo>
                <a:cubicBezTo>
                  <a:pt x="2187" y="7873"/>
                  <a:pt x="2213" y="7912"/>
                  <a:pt x="2213" y="7962"/>
                </a:cubicBezTo>
                <a:cubicBezTo>
                  <a:pt x="2213" y="8011"/>
                  <a:pt x="2187" y="8051"/>
                  <a:pt x="2155" y="8051"/>
                </a:cubicBezTo>
                <a:cubicBezTo>
                  <a:pt x="2123" y="8051"/>
                  <a:pt x="2098" y="8011"/>
                  <a:pt x="2098" y="7962"/>
                </a:cubicBezTo>
                <a:cubicBezTo>
                  <a:pt x="2098" y="7912"/>
                  <a:pt x="2123" y="7873"/>
                  <a:pt x="2155" y="7873"/>
                </a:cubicBezTo>
                <a:close/>
                <a:moveTo>
                  <a:pt x="1979" y="7873"/>
                </a:moveTo>
                <a:cubicBezTo>
                  <a:pt x="2011" y="7873"/>
                  <a:pt x="2036" y="7912"/>
                  <a:pt x="2036" y="7962"/>
                </a:cubicBezTo>
                <a:cubicBezTo>
                  <a:pt x="2036" y="8011"/>
                  <a:pt x="2011" y="8051"/>
                  <a:pt x="1979" y="8051"/>
                </a:cubicBezTo>
                <a:cubicBezTo>
                  <a:pt x="1947" y="8051"/>
                  <a:pt x="1921" y="8011"/>
                  <a:pt x="1921" y="7962"/>
                </a:cubicBezTo>
                <a:cubicBezTo>
                  <a:pt x="1921" y="7912"/>
                  <a:pt x="1947" y="7873"/>
                  <a:pt x="1979" y="7873"/>
                </a:cubicBezTo>
                <a:close/>
                <a:moveTo>
                  <a:pt x="1805" y="7873"/>
                </a:moveTo>
                <a:cubicBezTo>
                  <a:pt x="1837" y="7873"/>
                  <a:pt x="1862" y="7912"/>
                  <a:pt x="1862" y="7962"/>
                </a:cubicBezTo>
                <a:cubicBezTo>
                  <a:pt x="1862" y="8011"/>
                  <a:pt x="1837" y="8051"/>
                  <a:pt x="1805" y="8051"/>
                </a:cubicBezTo>
                <a:cubicBezTo>
                  <a:pt x="1773" y="8051"/>
                  <a:pt x="1747" y="8011"/>
                  <a:pt x="1747" y="7962"/>
                </a:cubicBezTo>
                <a:cubicBezTo>
                  <a:pt x="1747" y="7912"/>
                  <a:pt x="1773" y="7873"/>
                  <a:pt x="1805" y="7873"/>
                </a:cubicBezTo>
                <a:close/>
                <a:moveTo>
                  <a:pt x="1630" y="7873"/>
                </a:moveTo>
                <a:cubicBezTo>
                  <a:pt x="1662" y="7873"/>
                  <a:pt x="1688" y="7912"/>
                  <a:pt x="1688" y="7962"/>
                </a:cubicBezTo>
                <a:cubicBezTo>
                  <a:pt x="1688" y="8011"/>
                  <a:pt x="1662" y="8051"/>
                  <a:pt x="1630" y="8051"/>
                </a:cubicBezTo>
                <a:cubicBezTo>
                  <a:pt x="1598" y="8051"/>
                  <a:pt x="1573" y="8011"/>
                  <a:pt x="1573" y="7962"/>
                </a:cubicBezTo>
                <a:cubicBezTo>
                  <a:pt x="1573" y="7912"/>
                  <a:pt x="1598" y="7873"/>
                  <a:pt x="1630" y="7873"/>
                </a:cubicBezTo>
                <a:close/>
                <a:moveTo>
                  <a:pt x="1456" y="7873"/>
                </a:moveTo>
                <a:cubicBezTo>
                  <a:pt x="1488" y="7873"/>
                  <a:pt x="1513" y="7912"/>
                  <a:pt x="1513" y="7962"/>
                </a:cubicBezTo>
                <a:cubicBezTo>
                  <a:pt x="1513" y="8011"/>
                  <a:pt x="1488" y="8051"/>
                  <a:pt x="1456" y="8051"/>
                </a:cubicBezTo>
                <a:cubicBezTo>
                  <a:pt x="1424" y="8051"/>
                  <a:pt x="1399" y="8011"/>
                  <a:pt x="1399" y="7962"/>
                </a:cubicBezTo>
                <a:cubicBezTo>
                  <a:pt x="1399" y="7912"/>
                  <a:pt x="1424" y="7873"/>
                  <a:pt x="1456" y="7873"/>
                </a:cubicBezTo>
                <a:close/>
                <a:moveTo>
                  <a:pt x="1280" y="7873"/>
                </a:moveTo>
                <a:cubicBezTo>
                  <a:pt x="1311" y="7873"/>
                  <a:pt x="1337" y="7912"/>
                  <a:pt x="1337" y="7962"/>
                </a:cubicBezTo>
                <a:cubicBezTo>
                  <a:pt x="1337" y="8011"/>
                  <a:pt x="1311" y="8051"/>
                  <a:pt x="1280" y="8051"/>
                </a:cubicBezTo>
                <a:cubicBezTo>
                  <a:pt x="1248" y="8051"/>
                  <a:pt x="1222" y="8011"/>
                  <a:pt x="1222" y="7962"/>
                </a:cubicBezTo>
                <a:cubicBezTo>
                  <a:pt x="1222" y="7912"/>
                  <a:pt x="1248" y="7873"/>
                  <a:pt x="1280" y="7873"/>
                </a:cubicBezTo>
                <a:close/>
                <a:moveTo>
                  <a:pt x="1106" y="7873"/>
                </a:moveTo>
                <a:cubicBezTo>
                  <a:pt x="1137" y="7873"/>
                  <a:pt x="1163" y="7912"/>
                  <a:pt x="1163" y="7962"/>
                </a:cubicBezTo>
                <a:cubicBezTo>
                  <a:pt x="1163" y="8011"/>
                  <a:pt x="1137" y="8051"/>
                  <a:pt x="1106" y="8051"/>
                </a:cubicBezTo>
                <a:cubicBezTo>
                  <a:pt x="1074" y="8051"/>
                  <a:pt x="1048" y="8011"/>
                  <a:pt x="1048" y="7962"/>
                </a:cubicBezTo>
                <a:cubicBezTo>
                  <a:pt x="1048" y="7912"/>
                  <a:pt x="1074" y="7873"/>
                  <a:pt x="1106" y="7873"/>
                </a:cubicBezTo>
                <a:close/>
                <a:moveTo>
                  <a:pt x="930" y="7873"/>
                </a:moveTo>
                <a:cubicBezTo>
                  <a:pt x="962" y="7873"/>
                  <a:pt x="987" y="7912"/>
                  <a:pt x="987" y="7962"/>
                </a:cubicBezTo>
                <a:cubicBezTo>
                  <a:pt x="987" y="8011"/>
                  <a:pt x="962" y="8051"/>
                  <a:pt x="930" y="8051"/>
                </a:cubicBezTo>
                <a:cubicBezTo>
                  <a:pt x="898" y="8051"/>
                  <a:pt x="872" y="8011"/>
                  <a:pt x="872" y="7962"/>
                </a:cubicBezTo>
                <a:cubicBezTo>
                  <a:pt x="872" y="7912"/>
                  <a:pt x="898" y="7873"/>
                  <a:pt x="930" y="7873"/>
                </a:cubicBezTo>
                <a:close/>
                <a:moveTo>
                  <a:pt x="756" y="7873"/>
                </a:moveTo>
                <a:cubicBezTo>
                  <a:pt x="788" y="7873"/>
                  <a:pt x="814" y="7912"/>
                  <a:pt x="814" y="7962"/>
                </a:cubicBezTo>
                <a:cubicBezTo>
                  <a:pt x="814" y="8011"/>
                  <a:pt x="788" y="8051"/>
                  <a:pt x="756" y="8051"/>
                </a:cubicBezTo>
                <a:cubicBezTo>
                  <a:pt x="724" y="8051"/>
                  <a:pt x="699" y="8011"/>
                  <a:pt x="699" y="7962"/>
                </a:cubicBezTo>
                <a:cubicBezTo>
                  <a:pt x="699" y="7912"/>
                  <a:pt x="724" y="7873"/>
                  <a:pt x="756" y="7873"/>
                </a:cubicBezTo>
                <a:close/>
                <a:moveTo>
                  <a:pt x="580" y="7873"/>
                </a:moveTo>
                <a:cubicBezTo>
                  <a:pt x="612" y="7873"/>
                  <a:pt x="637" y="7912"/>
                  <a:pt x="637" y="7962"/>
                </a:cubicBezTo>
                <a:cubicBezTo>
                  <a:pt x="637" y="8011"/>
                  <a:pt x="612" y="8051"/>
                  <a:pt x="580" y="8051"/>
                </a:cubicBezTo>
                <a:cubicBezTo>
                  <a:pt x="548" y="8051"/>
                  <a:pt x="522" y="8011"/>
                  <a:pt x="522" y="7962"/>
                </a:cubicBezTo>
                <a:cubicBezTo>
                  <a:pt x="522" y="7912"/>
                  <a:pt x="548" y="7873"/>
                  <a:pt x="580" y="7873"/>
                </a:cubicBezTo>
                <a:close/>
                <a:moveTo>
                  <a:pt x="406" y="7873"/>
                </a:moveTo>
                <a:cubicBezTo>
                  <a:pt x="437" y="7873"/>
                  <a:pt x="463" y="7912"/>
                  <a:pt x="463" y="7962"/>
                </a:cubicBezTo>
                <a:cubicBezTo>
                  <a:pt x="463" y="8011"/>
                  <a:pt x="437" y="8051"/>
                  <a:pt x="406" y="8051"/>
                </a:cubicBezTo>
                <a:cubicBezTo>
                  <a:pt x="374" y="8051"/>
                  <a:pt x="348" y="8011"/>
                  <a:pt x="348" y="7962"/>
                </a:cubicBezTo>
                <a:cubicBezTo>
                  <a:pt x="348" y="7912"/>
                  <a:pt x="374" y="7873"/>
                  <a:pt x="406" y="7873"/>
                </a:cubicBezTo>
                <a:close/>
                <a:moveTo>
                  <a:pt x="231" y="7873"/>
                </a:moveTo>
                <a:cubicBezTo>
                  <a:pt x="263" y="7873"/>
                  <a:pt x="288" y="7912"/>
                  <a:pt x="288" y="7962"/>
                </a:cubicBezTo>
                <a:cubicBezTo>
                  <a:pt x="288" y="8011"/>
                  <a:pt x="263" y="8051"/>
                  <a:pt x="231" y="8051"/>
                </a:cubicBezTo>
                <a:cubicBezTo>
                  <a:pt x="199" y="8051"/>
                  <a:pt x="174" y="8011"/>
                  <a:pt x="174" y="7962"/>
                </a:cubicBezTo>
                <a:cubicBezTo>
                  <a:pt x="174" y="7912"/>
                  <a:pt x="199" y="7873"/>
                  <a:pt x="231" y="7873"/>
                </a:cubicBezTo>
                <a:close/>
                <a:moveTo>
                  <a:pt x="20843" y="7603"/>
                </a:moveTo>
                <a:cubicBezTo>
                  <a:pt x="20875" y="7603"/>
                  <a:pt x="20900" y="7643"/>
                  <a:pt x="20900" y="7692"/>
                </a:cubicBezTo>
                <a:cubicBezTo>
                  <a:pt x="20900" y="7741"/>
                  <a:pt x="20875" y="7781"/>
                  <a:pt x="20843" y="7781"/>
                </a:cubicBezTo>
                <a:cubicBezTo>
                  <a:pt x="20811" y="7781"/>
                  <a:pt x="20785" y="7741"/>
                  <a:pt x="20785" y="7692"/>
                </a:cubicBezTo>
                <a:cubicBezTo>
                  <a:pt x="20785" y="7643"/>
                  <a:pt x="20811" y="7603"/>
                  <a:pt x="20843" y="7603"/>
                </a:cubicBezTo>
                <a:close/>
                <a:moveTo>
                  <a:pt x="20669" y="7603"/>
                </a:moveTo>
                <a:cubicBezTo>
                  <a:pt x="20700" y="7603"/>
                  <a:pt x="20726" y="7643"/>
                  <a:pt x="20726" y="7692"/>
                </a:cubicBezTo>
                <a:cubicBezTo>
                  <a:pt x="20726" y="7741"/>
                  <a:pt x="20700" y="7781"/>
                  <a:pt x="20669" y="7781"/>
                </a:cubicBezTo>
                <a:cubicBezTo>
                  <a:pt x="20637" y="7781"/>
                  <a:pt x="20611" y="7741"/>
                  <a:pt x="20611" y="7692"/>
                </a:cubicBezTo>
                <a:cubicBezTo>
                  <a:pt x="20611" y="7643"/>
                  <a:pt x="20637" y="7603"/>
                  <a:pt x="20669" y="7603"/>
                </a:cubicBezTo>
                <a:close/>
                <a:moveTo>
                  <a:pt x="20493" y="7603"/>
                </a:moveTo>
                <a:cubicBezTo>
                  <a:pt x="20525" y="7603"/>
                  <a:pt x="20551" y="7643"/>
                  <a:pt x="20551" y="7692"/>
                </a:cubicBezTo>
                <a:cubicBezTo>
                  <a:pt x="20551" y="7741"/>
                  <a:pt x="20525" y="7781"/>
                  <a:pt x="20493" y="7781"/>
                </a:cubicBezTo>
                <a:cubicBezTo>
                  <a:pt x="20461" y="7781"/>
                  <a:pt x="20436" y="7741"/>
                  <a:pt x="20436" y="7692"/>
                </a:cubicBezTo>
                <a:cubicBezTo>
                  <a:pt x="20436" y="7643"/>
                  <a:pt x="20461" y="7603"/>
                  <a:pt x="20493" y="7603"/>
                </a:cubicBezTo>
                <a:close/>
                <a:moveTo>
                  <a:pt x="20319" y="7603"/>
                </a:moveTo>
                <a:cubicBezTo>
                  <a:pt x="20351" y="7603"/>
                  <a:pt x="20377" y="7643"/>
                  <a:pt x="20377" y="7692"/>
                </a:cubicBezTo>
                <a:cubicBezTo>
                  <a:pt x="20377" y="7741"/>
                  <a:pt x="20351" y="7781"/>
                  <a:pt x="20319" y="7781"/>
                </a:cubicBezTo>
                <a:cubicBezTo>
                  <a:pt x="20288" y="7781"/>
                  <a:pt x="20262" y="7741"/>
                  <a:pt x="20262" y="7692"/>
                </a:cubicBezTo>
                <a:cubicBezTo>
                  <a:pt x="20262" y="7643"/>
                  <a:pt x="20288" y="7603"/>
                  <a:pt x="20319" y="7603"/>
                </a:cubicBezTo>
                <a:close/>
                <a:moveTo>
                  <a:pt x="20143" y="7603"/>
                </a:moveTo>
                <a:cubicBezTo>
                  <a:pt x="20175" y="7603"/>
                  <a:pt x="20200" y="7643"/>
                  <a:pt x="20200" y="7692"/>
                </a:cubicBezTo>
                <a:cubicBezTo>
                  <a:pt x="20200" y="7741"/>
                  <a:pt x="20175" y="7781"/>
                  <a:pt x="20143" y="7781"/>
                </a:cubicBezTo>
                <a:cubicBezTo>
                  <a:pt x="20111" y="7781"/>
                  <a:pt x="20086" y="7741"/>
                  <a:pt x="20086" y="7692"/>
                </a:cubicBezTo>
                <a:cubicBezTo>
                  <a:pt x="20086" y="7643"/>
                  <a:pt x="20111" y="7603"/>
                  <a:pt x="20143" y="7603"/>
                </a:cubicBezTo>
                <a:close/>
                <a:moveTo>
                  <a:pt x="19969" y="7603"/>
                </a:moveTo>
                <a:cubicBezTo>
                  <a:pt x="20001" y="7603"/>
                  <a:pt x="20026" y="7643"/>
                  <a:pt x="20026" y="7692"/>
                </a:cubicBezTo>
                <a:cubicBezTo>
                  <a:pt x="20026" y="7741"/>
                  <a:pt x="20001" y="7781"/>
                  <a:pt x="19969" y="7781"/>
                </a:cubicBezTo>
                <a:cubicBezTo>
                  <a:pt x="19937" y="7781"/>
                  <a:pt x="19912" y="7741"/>
                  <a:pt x="19912" y="7692"/>
                </a:cubicBezTo>
                <a:cubicBezTo>
                  <a:pt x="19912" y="7643"/>
                  <a:pt x="19937" y="7603"/>
                  <a:pt x="19969" y="7603"/>
                </a:cubicBezTo>
                <a:close/>
                <a:moveTo>
                  <a:pt x="19794" y="7603"/>
                </a:moveTo>
                <a:cubicBezTo>
                  <a:pt x="19826" y="7603"/>
                  <a:pt x="19851" y="7643"/>
                  <a:pt x="19851" y="7692"/>
                </a:cubicBezTo>
                <a:cubicBezTo>
                  <a:pt x="19851" y="7741"/>
                  <a:pt x="19826" y="7781"/>
                  <a:pt x="19794" y="7781"/>
                </a:cubicBezTo>
                <a:cubicBezTo>
                  <a:pt x="19762" y="7781"/>
                  <a:pt x="19737" y="7741"/>
                  <a:pt x="19737" y="7692"/>
                </a:cubicBezTo>
                <a:cubicBezTo>
                  <a:pt x="19737" y="7643"/>
                  <a:pt x="19762" y="7603"/>
                  <a:pt x="19794" y="7603"/>
                </a:cubicBezTo>
                <a:close/>
                <a:moveTo>
                  <a:pt x="19620" y="7603"/>
                </a:moveTo>
                <a:cubicBezTo>
                  <a:pt x="19652" y="7603"/>
                  <a:pt x="19678" y="7643"/>
                  <a:pt x="19678" y="7692"/>
                </a:cubicBezTo>
                <a:cubicBezTo>
                  <a:pt x="19678" y="7741"/>
                  <a:pt x="19652" y="7781"/>
                  <a:pt x="19620" y="7781"/>
                </a:cubicBezTo>
                <a:cubicBezTo>
                  <a:pt x="19588" y="7781"/>
                  <a:pt x="19563" y="7741"/>
                  <a:pt x="19563" y="7692"/>
                </a:cubicBezTo>
                <a:cubicBezTo>
                  <a:pt x="19563" y="7643"/>
                  <a:pt x="19588" y="7603"/>
                  <a:pt x="19620" y="7603"/>
                </a:cubicBezTo>
                <a:close/>
                <a:moveTo>
                  <a:pt x="19444" y="7603"/>
                </a:moveTo>
                <a:cubicBezTo>
                  <a:pt x="19476" y="7603"/>
                  <a:pt x="19501" y="7643"/>
                  <a:pt x="19501" y="7692"/>
                </a:cubicBezTo>
                <a:cubicBezTo>
                  <a:pt x="19501" y="7741"/>
                  <a:pt x="19476" y="7781"/>
                  <a:pt x="19444" y="7781"/>
                </a:cubicBezTo>
                <a:cubicBezTo>
                  <a:pt x="19412" y="7781"/>
                  <a:pt x="19386" y="7741"/>
                  <a:pt x="19386" y="7692"/>
                </a:cubicBezTo>
                <a:cubicBezTo>
                  <a:pt x="19386" y="7643"/>
                  <a:pt x="19412" y="7603"/>
                  <a:pt x="19444" y="7603"/>
                </a:cubicBezTo>
                <a:close/>
                <a:moveTo>
                  <a:pt x="19270" y="7603"/>
                </a:moveTo>
                <a:cubicBezTo>
                  <a:pt x="19301" y="7603"/>
                  <a:pt x="19327" y="7643"/>
                  <a:pt x="19327" y="7692"/>
                </a:cubicBezTo>
                <a:cubicBezTo>
                  <a:pt x="19327" y="7741"/>
                  <a:pt x="19301" y="7781"/>
                  <a:pt x="19270" y="7781"/>
                </a:cubicBezTo>
                <a:cubicBezTo>
                  <a:pt x="19238" y="7781"/>
                  <a:pt x="19212" y="7741"/>
                  <a:pt x="19212" y="7692"/>
                </a:cubicBezTo>
                <a:cubicBezTo>
                  <a:pt x="19212" y="7643"/>
                  <a:pt x="19238" y="7603"/>
                  <a:pt x="19270" y="7603"/>
                </a:cubicBezTo>
                <a:close/>
                <a:moveTo>
                  <a:pt x="19095" y="7603"/>
                </a:moveTo>
                <a:cubicBezTo>
                  <a:pt x="19127" y="7603"/>
                  <a:pt x="19153" y="7643"/>
                  <a:pt x="19153" y="7692"/>
                </a:cubicBezTo>
                <a:cubicBezTo>
                  <a:pt x="19153" y="7741"/>
                  <a:pt x="19127" y="7781"/>
                  <a:pt x="19095" y="7781"/>
                </a:cubicBezTo>
                <a:cubicBezTo>
                  <a:pt x="19063" y="7781"/>
                  <a:pt x="19038" y="7741"/>
                  <a:pt x="19038" y="7692"/>
                </a:cubicBezTo>
                <a:cubicBezTo>
                  <a:pt x="19038" y="7643"/>
                  <a:pt x="19063" y="7603"/>
                  <a:pt x="19095" y="7603"/>
                </a:cubicBezTo>
                <a:close/>
                <a:moveTo>
                  <a:pt x="18921" y="7603"/>
                </a:moveTo>
                <a:cubicBezTo>
                  <a:pt x="18953" y="7603"/>
                  <a:pt x="18979" y="7643"/>
                  <a:pt x="18979" y="7692"/>
                </a:cubicBezTo>
                <a:cubicBezTo>
                  <a:pt x="18979" y="7741"/>
                  <a:pt x="18953" y="7781"/>
                  <a:pt x="18921" y="7781"/>
                </a:cubicBezTo>
                <a:cubicBezTo>
                  <a:pt x="18889" y="7781"/>
                  <a:pt x="18864" y="7741"/>
                  <a:pt x="18864" y="7692"/>
                </a:cubicBezTo>
                <a:cubicBezTo>
                  <a:pt x="18864" y="7643"/>
                  <a:pt x="18889" y="7603"/>
                  <a:pt x="18921" y="7603"/>
                </a:cubicBezTo>
                <a:close/>
                <a:moveTo>
                  <a:pt x="18745" y="7603"/>
                </a:moveTo>
                <a:cubicBezTo>
                  <a:pt x="18776" y="7603"/>
                  <a:pt x="18802" y="7643"/>
                  <a:pt x="18802" y="7692"/>
                </a:cubicBezTo>
                <a:cubicBezTo>
                  <a:pt x="18802" y="7741"/>
                  <a:pt x="18776" y="7781"/>
                  <a:pt x="18745" y="7781"/>
                </a:cubicBezTo>
                <a:cubicBezTo>
                  <a:pt x="18713" y="7781"/>
                  <a:pt x="18687" y="7741"/>
                  <a:pt x="18687" y="7692"/>
                </a:cubicBezTo>
                <a:cubicBezTo>
                  <a:pt x="18687" y="7643"/>
                  <a:pt x="18713" y="7603"/>
                  <a:pt x="18745" y="7603"/>
                </a:cubicBezTo>
                <a:close/>
                <a:moveTo>
                  <a:pt x="18571" y="7603"/>
                </a:moveTo>
                <a:cubicBezTo>
                  <a:pt x="18602" y="7603"/>
                  <a:pt x="18628" y="7643"/>
                  <a:pt x="18628" y="7692"/>
                </a:cubicBezTo>
                <a:cubicBezTo>
                  <a:pt x="18628" y="7741"/>
                  <a:pt x="18602" y="7781"/>
                  <a:pt x="18571" y="7781"/>
                </a:cubicBezTo>
                <a:cubicBezTo>
                  <a:pt x="18539" y="7781"/>
                  <a:pt x="18513" y="7741"/>
                  <a:pt x="18513" y="7692"/>
                </a:cubicBezTo>
                <a:cubicBezTo>
                  <a:pt x="18513" y="7643"/>
                  <a:pt x="18539" y="7603"/>
                  <a:pt x="18571" y="7603"/>
                </a:cubicBezTo>
                <a:close/>
                <a:moveTo>
                  <a:pt x="18396" y="7603"/>
                </a:moveTo>
                <a:cubicBezTo>
                  <a:pt x="18427" y="7603"/>
                  <a:pt x="18453" y="7643"/>
                  <a:pt x="18453" y="7692"/>
                </a:cubicBezTo>
                <a:cubicBezTo>
                  <a:pt x="18453" y="7741"/>
                  <a:pt x="18427" y="7781"/>
                  <a:pt x="18396" y="7781"/>
                </a:cubicBezTo>
                <a:cubicBezTo>
                  <a:pt x="18364" y="7781"/>
                  <a:pt x="18338" y="7741"/>
                  <a:pt x="18338" y="7692"/>
                </a:cubicBezTo>
                <a:cubicBezTo>
                  <a:pt x="18338" y="7643"/>
                  <a:pt x="18364" y="7603"/>
                  <a:pt x="18396" y="7603"/>
                </a:cubicBezTo>
                <a:close/>
                <a:moveTo>
                  <a:pt x="18222" y="7603"/>
                </a:moveTo>
                <a:cubicBezTo>
                  <a:pt x="18254" y="7603"/>
                  <a:pt x="18279" y="7643"/>
                  <a:pt x="18279" y="7692"/>
                </a:cubicBezTo>
                <a:cubicBezTo>
                  <a:pt x="18279" y="7741"/>
                  <a:pt x="18254" y="7781"/>
                  <a:pt x="18222" y="7781"/>
                </a:cubicBezTo>
                <a:cubicBezTo>
                  <a:pt x="18190" y="7781"/>
                  <a:pt x="18164" y="7741"/>
                  <a:pt x="18164" y="7692"/>
                </a:cubicBezTo>
                <a:cubicBezTo>
                  <a:pt x="18164" y="7643"/>
                  <a:pt x="18190" y="7603"/>
                  <a:pt x="18222" y="7603"/>
                </a:cubicBezTo>
                <a:close/>
                <a:moveTo>
                  <a:pt x="18046" y="7603"/>
                </a:moveTo>
                <a:cubicBezTo>
                  <a:pt x="18077" y="7603"/>
                  <a:pt x="18103" y="7643"/>
                  <a:pt x="18103" y="7692"/>
                </a:cubicBezTo>
                <a:cubicBezTo>
                  <a:pt x="18103" y="7741"/>
                  <a:pt x="18077" y="7781"/>
                  <a:pt x="18046" y="7781"/>
                </a:cubicBezTo>
                <a:cubicBezTo>
                  <a:pt x="18014" y="7781"/>
                  <a:pt x="17988" y="7741"/>
                  <a:pt x="17988" y="7692"/>
                </a:cubicBezTo>
                <a:cubicBezTo>
                  <a:pt x="17988" y="7643"/>
                  <a:pt x="18014" y="7603"/>
                  <a:pt x="18046" y="7603"/>
                </a:cubicBezTo>
                <a:close/>
                <a:moveTo>
                  <a:pt x="17871" y="7603"/>
                </a:moveTo>
                <a:cubicBezTo>
                  <a:pt x="17903" y="7603"/>
                  <a:pt x="17929" y="7643"/>
                  <a:pt x="17929" y="7692"/>
                </a:cubicBezTo>
                <a:cubicBezTo>
                  <a:pt x="17929" y="7741"/>
                  <a:pt x="17903" y="7781"/>
                  <a:pt x="17871" y="7781"/>
                </a:cubicBezTo>
                <a:cubicBezTo>
                  <a:pt x="17839" y="7781"/>
                  <a:pt x="17814" y="7741"/>
                  <a:pt x="17814" y="7692"/>
                </a:cubicBezTo>
                <a:cubicBezTo>
                  <a:pt x="17814" y="7643"/>
                  <a:pt x="17839" y="7603"/>
                  <a:pt x="17871" y="7603"/>
                </a:cubicBezTo>
                <a:close/>
                <a:moveTo>
                  <a:pt x="17696" y="7603"/>
                </a:moveTo>
                <a:cubicBezTo>
                  <a:pt x="17728" y="7603"/>
                  <a:pt x="17753" y="7643"/>
                  <a:pt x="17753" y="7692"/>
                </a:cubicBezTo>
                <a:cubicBezTo>
                  <a:pt x="17753" y="7741"/>
                  <a:pt x="17728" y="7781"/>
                  <a:pt x="17696" y="7781"/>
                </a:cubicBezTo>
                <a:cubicBezTo>
                  <a:pt x="17664" y="7781"/>
                  <a:pt x="17638" y="7741"/>
                  <a:pt x="17638" y="7692"/>
                </a:cubicBezTo>
                <a:cubicBezTo>
                  <a:pt x="17638" y="7643"/>
                  <a:pt x="17664" y="7603"/>
                  <a:pt x="17696" y="7603"/>
                </a:cubicBezTo>
                <a:close/>
                <a:moveTo>
                  <a:pt x="17522" y="7603"/>
                </a:moveTo>
                <a:cubicBezTo>
                  <a:pt x="17554" y="7603"/>
                  <a:pt x="17579" y="7643"/>
                  <a:pt x="17579" y="7692"/>
                </a:cubicBezTo>
                <a:cubicBezTo>
                  <a:pt x="17579" y="7741"/>
                  <a:pt x="17554" y="7781"/>
                  <a:pt x="17522" y="7781"/>
                </a:cubicBezTo>
                <a:cubicBezTo>
                  <a:pt x="17490" y="7781"/>
                  <a:pt x="17465" y="7741"/>
                  <a:pt x="17465" y="7692"/>
                </a:cubicBezTo>
                <a:cubicBezTo>
                  <a:pt x="17465" y="7643"/>
                  <a:pt x="17490" y="7603"/>
                  <a:pt x="17522" y="7603"/>
                </a:cubicBezTo>
                <a:close/>
                <a:moveTo>
                  <a:pt x="17346" y="7603"/>
                </a:moveTo>
                <a:cubicBezTo>
                  <a:pt x="17377" y="7603"/>
                  <a:pt x="17403" y="7643"/>
                  <a:pt x="17403" y="7692"/>
                </a:cubicBezTo>
                <a:cubicBezTo>
                  <a:pt x="17403" y="7741"/>
                  <a:pt x="17377" y="7781"/>
                  <a:pt x="17346" y="7781"/>
                </a:cubicBezTo>
                <a:cubicBezTo>
                  <a:pt x="17314" y="7781"/>
                  <a:pt x="17288" y="7741"/>
                  <a:pt x="17288" y="7692"/>
                </a:cubicBezTo>
                <a:cubicBezTo>
                  <a:pt x="17288" y="7643"/>
                  <a:pt x="17314" y="7603"/>
                  <a:pt x="17346" y="7603"/>
                </a:cubicBezTo>
                <a:close/>
                <a:moveTo>
                  <a:pt x="17172" y="7603"/>
                </a:moveTo>
                <a:cubicBezTo>
                  <a:pt x="17203" y="7603"/>
                  <a:pt x="17229" y="7643"/>
                  <a:pt x="17229" y="7692"/>
                </a:cubicBezTo>
                <a:cubicBezTo>
                  <a:pt x="17229" y="7741"/>
                  <a:pt x="17203" y="7781"/>
                  <a:pt x="17172" y="7781"/>
                </a:cubicBezTo>
                <a:cubicBezTo>
                  <a:pt x="17140" y="7781"/>
                  <a:pt x="17114" y="7741"/>
                  <a:pt x="17114" y="7692"/>
                </a:cubicBezTo>
                <a:cubicBezTo>
                  <a:pt x="17114" y="7643"/>
                  <a:pt x="17140" y="7603"/>
                  <a:pt x="17172" y="7603"/>
                </a:cubicBezTo>
                <a:close/>
                <a:moveTo>
                  <a:pt x="16997" y="7603"/>
                </a:moveTo>
                <a:cubicBezTo>
                  <a:pt x="17029" y="7603"/>
                  <a:pt x="17054" y="7643"/>
                  <a:pt x="17054" y="7692"/>
                </a:cubicBezTo>
                <a:cubicBezTo>
                  <a:pt x="17054" y="7741"/>
                  <a:pt x="17029" y="7781"/>
                  <a:pt x="16997" y="7781"/>
                </a:cubicBezTo>
                <a:cubicBezTo>
                  <a:pt x="16965" y="7781"/>
                  <a:pt x="16939" y="7741"/>
                  <a:pt x="16939" y="7692"/>
                </a:cubicBezTo>
                <a:cubicBezTo>
                  <a:pt x="16939" y="7643"/>
                  <a:pt x="16965" y="7603"/>
                  <a:pt x="16997" y="7603"/>
                </a:cubicBezTo>
                <a:close/>
                <a:moveTo>
                  <a:pt x="16823" y="7603"/>
                </a:moveTo>
                <a:cubicBezTo>
                  <a:pt x="16855" y="7603"/>
                  <a:pt x="16880" y="7643"/>
                  <a:pt x="16880" y="7692"/>
                </a:cubicBezTo>
                <a:cubicBezTo>
                  <a:pt x="16880" y="7741"/>
                  <a:pt x="16855" y="7781"/>
                  <a:pt x="16823" y="7781"/>
                </a:cubicBezTo>
                <a:cubicBezTo>
                  <a:pt x="16791" y="7781"/>
                  <a:pt x="16765" y="7741"/>
                  <a:pt x="16765" y="7692"/>
                </a:cubicBezTo>
                <a:cubicBezTo>
                  <a:pt x="16765" y="7643"/>
                  <a:pt x="16791" y="7603"/>
                  <a:pt x="16823" y="7603"/>
                </a:cubicBezTo>
                <a:close/>
                <a:moveTo>
                  <a:pt x="16647" y="7603"/>
                </a:moveTo>
                <a:cubicBezTo>
                  <a:pt x="16678" y="7603"/>
                  <a:pt x="16704" y="7643"/>
                  <a:pt x="16704" y="7692"/>
                </a:cubicBezTo>
                <a:cubicBezTo>
                  <a:pt x="16704" y="7741"/>
                  <a:pt x="16678" y="7781"/>
                  <a:pt x="16647" y="7781"/>
                </a:cubicBezTo>
                <a:cubicBezTo>
                  <a:pt x="16615" y="7781"/>
                  <a:pt x="16589" y="7741"/>
                  <a:pt x="16589" y="7692"/>
                </a:cubicBezTo>
                <a:cubicBezTo>
                  <a:pt x="16589" y="7643"/>
                  <a:pt x="16615" y="7603"/>
                  <a:pt x="16647" y="7603"/>
                </a:cubicBezTo>
                <a:close/>
                <a:moveTo>
                  <a:pt x="16472" y="7603"/>
                </a:moveTo>
                <a:cubicBezTo>
                  <a:pt x="16504" y="7603"/>
                  <a:pt x="16530" y="7643"/>
                  <a:pt x="16530" y="7692"/>
                </a:cubicBezTo>
                <a:cubicBezTo>
                  <a:pt x="16530" y="7741"/>
                  <a:pt x="16504" y="7781"/>
                  <a:pt x="16472" y="7781"/>
                </a:cubicBezTo>
                <a:cubicBezTo>
                  <a:pt x="16440" y="7781"/>
                  <a:pt x="16415" y="7741"/>
                  <a:pt x="16415" y="7692"/>
                </a:cubicBezTo>
                <a:cubicBezTo>
                  <a:pt x="16415" y="7643"/>
                  <a:pt x="16440" y="7603"/>
                  <a:pt x="16472" y="7603"/>
                </a:cubicBezTo>
                <a:close/>
                <a:moveTo>
                  <a:pt x="16298" y="7603"/>
                </a:moveTo>
                <a:cubicBezTo>
                  <a:pt x="16329" y="7603"/>
                  <a:pt x="16355" y="7643"/>
                  <a:pt x="16355" y="7692"/>
                </a:cubicBezTo>
                <a:cubicBezTo>
                  <a:pt x="16355" y="7741"/>
                  <a:pt x="16329" y="7781"/>
                  <a:pt x="16298" y="7781"/>
                </a:cubicBezTo>
                <a:cubicBezTo>
                  <a:pt x="16266" y="7781"/>
                  <a:pt x="16240" y="7741"/>
                  <a:pt x="16240" y="7692"/>
                </a:cubicBezTo>
                <a:cubicBezTo>
                  <a:pt x="16240" y="7643"/>
                  <a:pt x="16266" y="7603"/>
                  <a:pt x="16298" y="7603"/>
                </a:cubicBezTo>
                <a:close/>
                <a:moveTo>
                  <a:pt x="16124" y="7603"/>
                </a:moveTo>
                <a:cubicBezTo>
                  <a:pt x="16155" y="7603"/>
                  <a:pt x="16181" y="7643"/>
                  <a:pt x="16181" y="7692"/>
                </a:cubicBezTo>
                <a:cubicBezTo>
                  <a:pt x="16181" y="7741"/>
                  <a:pt x="16155" y="7781"/>
                  <a:pt x="16124" y="7781"/>
                </a:cubicBezTo>
                <a:cubicBezTo>
                  <a:pt x="16092" y="7781"/>
                  <a:pt x="16066" y="7741"/>
                  <a:pt x="16066" y="7692"/>
                </a:cubicBezTo>
                <a:cubicBezTo>
                  <a:pt x="16066" y="7643"/>
                  <a:pt x="16092" y="7603"/>
                  <a:pt x="16124" y="7603"/>
                </a:cubicBezTo>
                <a:close/>
                <a:moveTo>
                  <a:pt x="15947" y="7603"/>
                </a:moveTo>
                <a:cubicBezTo>
                  <a:pt x="15979" y="7603"/>
                  <a:pt x="16005" y="7643"/>
                  <a:pt x="16005" y="7692"/>
                </a:cubicBezTo>
                <a:cubicBezTo>
                  <a:pt x="16005" y="7741"/>
                  <a:pt x="15979" y="7781"/>
                  <a:pt x="15947" y="7781"/>
                </a:cubicBezTo>
                <a:cubicBezTo>
                  <a:pt x="15916" y="7781"/>
                  <a:pt x="15890" y="7741"/>
                  <a:pt x="15890" y="7692"/>
                </a:cubicBezTo>
                <a:cubicBezTo>
                  <a:pt x="15890" y="7643"/>
                  <a:pt x="15916" y="7603"/>
                  <a:pt x="15947" y="7603"/>
                </a:cubicBezTo>
                <a:close/>
                <a:moveTo>
                  <a:pt x="15773" y="7603"/>
                </a:moveTo>
                <a:cubicBezTo>
                  <a:pt x="15805" y="7603"/>
                  <a:pt x="15831" y="7643"/>
                  <a:pt x="15831" y="7692"/>
                </a:cubicBezTo>
                <a:cubicBezTo>
                  <a:pt x="15831" y="7741"/>
                  <a:pt x="15805" y="7781"/>
                  <a:pt x="15773" y="7781"/>
                </a:cubicBezTo>
                <a:cubicBezTo>
                  <a:pt x="15741" y="7781"/>
                  <a:pt x="15716" y="7741"/>
                  <a:pt x="15716" y="7692"/>
                </a:cubicBezTo>
                <a:cubicBezTo>
                  <a:pt x="15716" y="7643"/>
                  <a:pt x="15741" y="7603"/>
                  <a:pt x="15773" y="7603"/>
                </a:cubicBezTo>
                <a:close/>
                <a:moveTo>
                  <a:pt x="15599" y="7603"/>
                </a:moveTo>
                <a:cubicBezTo>
                  <a:pt x="15630" y="7603"/>
                  <a:pt x="15656" y="7643"/>
                  <a:pt x="15656" y="7692"/>
                </a:cubicBezTo>
                <a:cubicBezTo>
                  <a:pt x="15656" y="7741"/>
                  <a:pt x="15630" y="7781"/>
                  <a:pt x="15599" y="7781"/>
                </a:cubicBezTo>
                <a:cubicBezTo>
                  <a:pt x="15567" y="7781"/>
                  <a:pt x="15541" y="7741"/>
                  <a:pt x="15541" y="7692"/>
                </a:cubicBezTo>
                <a:cubicBezTo>
                  <a:pt x="15541" y="7643"/>
                  <a:pt x="15567" y="7603"/>
                  <a:pt x="15599" y="7603"/>
                </a:cubicBezTo>
                <a:close/>
                <a:moveTo>
                  <a:pt x="15424" y="7603"/>
                </a:moveTo>
                <a:cubicBezTo>
                  <a:pt x="15456" y="7603"/>
                  <a:pt x="15482" y="7643"/>
                  <a:pt x="15482" y="7692"/>
                </a:cubicBezTo>
                <a:cubicBezTo>
                  <a:pt x="15482" y="7741"/>
                  <a:pt x="15456" y="7781"/>
                  <a:pt x="15424" y="7781"/>
                </a:cubicBezTo>
                <a:cubicBezTo>
                  <a:pt x="15393" y="7781"/>
                  <a:pt x="15367" y="7741"/>
                  <a:pt x="15367" y="7692"/>
                </a:cubicBezTo>
                <a:cubicBezTo>
                  <a:pt x="15367" y="7643"/>
                  <a:pt x="15393" y="7603"/>
                  <a:pt x="15424" y="7603"/>
                </a:cubicBezTo>
                <a:close/>
                <a:moveTo>
                  <a:pt x="15248" y="7603"/>
                </a:moveTo>
                <a:cubicBezTo>
                  <a:pt x="15280" y="7603"/>
                  <a:pt x="15306" y="7643"/>
                  <a:pt x="15306" y="7692"/>
                </a:cubicBezTo>
                <a:cubicBezTo>
                  <a:pt x="15306" y="7741"/>
                  <a:pt x="15280" y="7781"/>
                  <a:pt x="15248" y="7781"/>
                </a:cubicBezTo>
                <a:cubicBezTo>
                  <a:pt x="15216" y="7781"/>
                  <a:pt x="15191" y="7741"/>
                  <a:pt x="15191" y="7692"/>
                </a:cubicBezTo>
                <a:cubicBezTo>
                  <a:pt x="15191" y="7643"/>
                  <a:pt x="15216" y="7603"/>
                  <a:pt x="15248" y="7603"/>
                </a:cubicBezTo>
                <a:close/>
                <a:moveTo>
                  <a:pt x="15074" y="7603"/>
                </a:moveTo>
                <a:cubicBezTo>
                  <a:pt x="15106" y="7603"/>
                  <a:pt x="15131" y="7643"/>
                  <a:pt x="15131" y="7692"/>
                </a:cubicBezTo>
                <a:cubicBezTo>
                  <a:pt x="15131" y="7741"/>
                  <a:pt x="15106" y="7781"/>
                  <a:pt x="15074" y="7781"/>
                </a:cubicBezTo>
                <a:cubicBezTo>
                  <a:pt x="15042" y="7781"/>
                  <a:pt x="15017" y="7741"/>
                  <a:pt x="15017" y="7692"/>
                </a:cubicBezTo>
                <a:cubicBezTo>
                  <a:pt x="15017" y="7643"/>
                  <a:pt x="15042" y="7603"/>
                  <a:pt x="15074" y="7603"/>
                </a:cubicBezTo>
                <a:close/>
                <a:moveTo>
                  <a:pt x="14898" y="7603"/>
                </a:moveTo>
                <a:cubicBezTo>
                  <a:pt x="14930" y="7603"/>
                  <a:pt x="14956" y="7643"/>
                  <a:pt x="14956" y="7692"/>
                </a:cubicBezTo>
                <a:cubicBezTo>
                  <a:pt x="14956" y="7741"/>
                  <a:pt x="14930" y="7781"/>
                  <a:pt x="14898" y="7781"/>
                </a:cubicBezTo>
                <a:cubicBezTo>
                  <a:pt x="14867" y="7781"/>
                  <a:pt x="14841" y="7741"/>
                  <a:pt x="14841" y="7692"/>
                </a:cubicBezTo>
                <a:cubicBezTo>
                  <a:pt x="14841" y="7643"/>
                  <a:pt x="14867" y="7603"/>
                  <a:pt x="14898" y="7603"/>
                </a:cubicBezTo>
                <a:close/>
                <a:moveTo>
                  <a:pt x="14725" y="7603"/>
                </a:moveTo>
                <a:cubicBezTo>
                  <a:pt x="14756" y="7603"/>
                  <a:pt x="14782" y="7643"/>
                  <a:pt x="14782" y="7692"/>
                </a:cubicBezTo>
                <a:cubicBezTo>
                  <a:pt x="14782" y="7741"/>
                  <a:pt x="14756" y="7781"/>
                  <a:pt x="14725" y="7781"/>
                </a:cubicBezTo>
                <a:cubicBezTo>
                  <a:pt x="14693" y="7781"/>
                  <a:pt x="14667" y="7741"/>
                  <a:pt x="14667" y="7692"/>
                </a:cubicBezTo>
                <a:cubicBezTo>
                  <a:pt x="14667" y="7643"/>
                  <a:pt x="14693" y="7603"/>
                  <a:pt x="14725" y="7603"/>
                </a:cubicBezTo>
                <a:close/>
                <a:moveTo>
                  <a:pt x="14548" y="7603"/>
                </a:moveTo>
                <a:cubicBezTo>
                  <a:pt x="14580" y="7603"/>
                  <a:pt x="14606" y="7643"/>
                  <a:pt x="14606" y="7692"/>
                </a:cubicBezTo>
                <a:cubicBezTo>
                  <a:pt x="14606" y="7741"/>
                  <a:pt x="14580" y="7781"/>
                  <a:pt x="14548" y="7781"/>
                </a:cubicBezTo>
                <a:cubicBezTo>
                  <a:pt x="14516" y="7781"/>
                  <a:pt x="14491" y="7741"/>
                  <a:pt x="14491" y="7692"/>
                </a:cubicBezTo>
                <a:cubicBezTo>
                  <a:pt x="14491" y="7643"/>
                  <a:pt x="14516" y="7603"/>
                  <a:pt x="14548" y="7603"/>
                </a:cubicBezTo>
                <a:close/>
                <a:moveTo>
                  <a:pt x="14374" y="7603"/>
                </a:moveTo>
                <a:cubicBezTo>
                  <a:pt x="14406" y="7603"/>
                  <a:pt x="14432" y="7643"/>
                  <a:pt x="14432" y="7692"/>
                </a:cubicBezTo>
                <a:cubicBezTo>
                  <a:pt x="14432" y="7741"/>
                  <a:pt x="14406" y="7781"/>
                  <a:pt x="14374" y="7781"/>
                </a:cubicBezTo>
                <a:cubicBezTo>
                  <a:pt x="14342" y="7781"/>
                  <a:pt x="14317" y="7741"/>
                  <a:pt x="14317" y="7692"/>
                </a:cubicBezTo>
                <a:cubicBezTo>
                  <a:pt x="14317" y="7643"/>
                  <a:pt x="14342" y="7603"/>
                  <a:pt x="14374" y="7603"/>
                </a:cubicBezTo>
                <a:close/>
                <a:moveTo>
                  <a:pt x="14199" y="7603"/>
                </a:moveTo>
                <a:cubicBezTo>
                  <a:pt x="14231" y="7603"/>
                  <a:pt x="14257" y="7643"/>
                  <a:pt x="14257" y="7692"/>
                </a:cubicBezTo>
                <a:cubicBezTo>
                  <a:pt x="14257" y="7741"/>
                  <a:pt x="14231" y="7781"/>
                  <a:pt x="14199" y="7781"/>
                </a:cubicBezTo>
                <a:cubicBezTo>
                  <a:pt x="14168" y="7781"/>
                  <a:pt x="14142" y="7741"/>
                  <a:pt x="14142" y="7692"/>
                </a:cubicBezTo>
                <a:cubicBezTo>
                  <a:pt x="14142" y="7643"/>
                  <a:pt x="14168" y="7603"/>
                  <a:pt x="14199" y="7603"/>
                </a:cubicBezTo>
                <a:close/>
                <a:moveTo>
                  <a:pt x="14026" y="7603"/>
                </a:moveTo>
                <a:cubicBezTo>
                  <a:pt x="14057" y="7603"/>
                  <a:pt x="14083" y="7643"/>
                  <a:pt x="14083" y="7692"/>
                </a:cubicBezTo>
                <a:cubicBezTo>
                  <a:pt x="14083" y="7741"/>
                  <a:pt x="14057" y="7781"/>
                  <a:pt x="14026" y="7781"/>
                </a:cubicBezTo>
                <a:cubicBezTo>
                  <a:pt x="13994" y="7781"/>
                  <a:pt x="13968" y="7741"/>
                  <a:pt x="13968" y="7692"/>
                </a:cubicBezTo>
                <a:cubicBezTo>
                  <a:pt x="13968" y="7643"/>
                  <a:pt x="13994" y="7603"/>
                  <a:pt x="14026" y="7603"/>
                </a:cubicBezTo>
                <a:close/>
                <a:moveTo>
                  <a:pt x="13849" y="7603"/>
                </a:moveTo>
                <a:cubicBezTo>
                  <a:pt x="13881" y="7603"/>
                  <a:pt x="13907" y="7643"/>
                  <a:pt x="13907" y="7692"/>
                </a:cubicBezTo>
                <a:cubicBezTo>
                  <a:pt x="13907" y="7741"/>
                  <a:pt x="13881" y="7781"/>
                  <a:pt x="13849" y="7781"/>
                </a:cubicBezTo>
                <a:cubicBezTo>
                  <a:pt x="13818" y="7781"/>
                  <a:pt x="13792" y="7741"/>
                  <a:pt x="13792" y="7692"/>
                </a:cubicBezTo>
                <a:cubicBezTo>
                  <a:pt x="13792" y="7643"/>
                  <a:pt x="13818" y="7603"/>
                  <a:pt x="13849" y="7603"/>
                </a:cubicBezTo>
                <a:close/>
                <a:moveTo>
                  <a:pt x="13675" y="7603"/>
                </a:moveTo>
                <a:cubicBezTo>
                  <a:pt x="13707" y="7603"/>
                  <a:pt x="13732" y="7643"/>
                  <a:pt x="13732" y="7692"/>
                </a:cubicBezTo>
                <a:cubicBezTo>
                  <a:pt x="13732" y="7741"/>
                  <a:pt x="13707" y="7781"/>
                  <a:pt x="13675" y="7781"/>
                </a:cubicBezTo>
                <a:cubicBezTo>
                  <a:pt x="13643" y="7781"/>
                  <a:pt x="13618" y="7741"/>
                  <a:pt x="13618" y="7692"/>
                </a:cubicBezTo>
                <a:cubicBezTo>
                  <a:pt x="13618" y="7643"/>
                  <a:pt x="13643" y="7603"/>
                  <a:pt x="13675" y="7603"/>
                </a:cubicBezTo>
                <a:close/>
                <a:moveTo>
                  <a:pt x="13500" y="7603"/>
                </a:moveTo>
                <a:cubicBezTo>
                  <a:pt x="13532" y="7603"/>
                  <a:pt x="13558" y="7643"/>
                  <a:pt x="13558" y="7692"/>
                </a:cubicBezTo>
                <a:cubicBezTo>
                  <a:pt x="13558" y="7741"/>
                  <a:pt x="13532" y="7781"/>
                  <a:pt x="13500" y="7781"/>
                </a:cubicBezTo>
                <a:cubicBezTo>
                  <a:pt x="13469" y="7781"/>
                  <a:pt x="13443" y="7741"/>
                  <a:pt x="13443" y="7692"/>
                </a:cubicBezTo>
                <a:cubicBezTo>
                  <a:pt x="13443" y="7643"/>
                  <a:pt x="13469" y="7603"/>
                  <a:pt x="13500" y="7603"/>
                </a:cubicBezTo>
                <a:close/>
                <a:moveTo>
                  <a:pt x="13326" y="7603"/>
                </a:moveTo>
                <a:cubicBezTo>
                  <a:pt x="13358" y="7603"/>
                  <a:pt x="13384" y="7643"/>
                  <a:pt x="13384" y="7692"/>
                </a:cubicBezTo>
                <a:cubicBezTo>
                  <a:pt x="13384" y="7741"/>
                  <a:pt x="13358" y="7781"/>
                  <a:pt x="13326" y="7781"/>
                </a:cubicBezTo>
                <a:cubicBezTo>
                  <a:pt x="13294" y="7781"/>
                  <a:pt x="13269" y="7741"/>
                  <a:pt x="13269" y="7692"/>
                </a:cubicBezTo>
                <a:cubicBezTo>
                  <a:pt x="13269" y="7643"/>
                  <a:pt x="13294" y="7603"/>
                  <a:pt x="13326" y="7603"/>
                </a:cubicBezTo>
                <a:close/>
                <a:moveTo>
                  <a:pt x="13150" y="7603"/>
                </a:moveTo>
                <a:cubicBezTo>
                  <a:pt x="13182" y="7603"/>
                  <a:pt x="13208" y="7643"/>
                  <a:pt x="13208" y="7692"/>
                </a:cubicBezTo>
                <a:cubicBezTo>
                  <a:pt x="13208" y="7741"/>
                  <a:pt x="13182" y="7781"/>
                  <a:pt x="13150" y="7781"/>
                </a:cubicBezTo>
                <a:cubicBezTo>
                  <a:pt x="13118" y="7781"/>
                  <a:pt x="13093" y="7741"/>
                  <a:pt x="13093" y="7692"/>
                </a:cubicBezTo>
                <a:cubicBezTo>
                  <a:pt x="13093" y="7643"/>
                  <a:pt x="13118" y="7603"/>
                  <a:pt x="13150" y="7603"/>
                </a:cubicBezTo>
                <a:close/>
                <a:moveTo>
                  <a:pt x="12976" y="7603"/>
                </a:moveTo>
                <a:cubicBezTo>
                  <a:pt x="13008" y="7603"/>
                  <a:pt x="13033" y="7643"/>
                  <a:pt x="13033" y="7692"/>
                </a:cubicBezTo>
                <a:cubicBezTo>
                  <a:pt x="13033" y="7741"/>
                  <a:pt x="13008" y="7781"/>
                  <a:pt x="12976" y="7781"/>
                </a:cubicBezTo>
                <a:cubicBezTo>
                  <a:pt x="12944" y="7781"/>
                  <a:pt x="12918" y="7741"/>
                  <a:pt x="12918" y="7692"/>
                </a:cubicBezTo>
                <a:cubicBezTo>
                  <a:pt x="12918" y="7643"/>
                  <a:pt x="12944" y="7603"/>
                  <a:pt x="12976" y="7603"/>
                </a:cubicBezTo>
                <a:close/>
                <a:moveTo>
                  <a:pt x="12801" y="7603"/>
                </a:moveTo>
                <a:cubicBezTo>
                  <a:pt x="12833" y="7603"/>
                  <a:pt x="12859" y="7643"/>
                  <a:pt x="12859" y="7692"/>
                </a:cubicBezTo>
                <a:cubicBezTo>
                  <a:pt x="12859" y="7741"/>
                  <a:pt x="12833" y="7781"/>
                  <a:pt x="12801" y="7781"/>
                </a:cubicBezTo>
                <a:cubicBezTo>
                  <a:pt x="12769" y="7781"/>
                  <a:pt x="12744" y="7741"/>
                  <a:pt x="12744" y="7692"/>
                </a:cubicBezTo>
                <a:cubicBezTo>
                  <a:pt x="12744" y="7643"/>
                  <a:pt x="12769" y="7603"/>
                  <a:pt x="12801" y="7603"/>
                </a:cubicBezTo>
                <a:close/>
                <a:moveTo>
                  <a:pt x="12627" y="7603"/>
                </a:moveTo>
                <a:cubicBezTo>
                  <a:pt x="12659" y="7603"/>
                  <a:pt x="12684" y="7643"/>
                  <a:pt x="12684" y="7692"/>
                </a:cubicBezTo>
                <a:cubicBezTo>
                  <a:pt x="12684" y="7741"/>
                  <a:pt x="12659" y="7781"/>
                  <a:pt x="12627" y="7781"/>
                </a:cubicBezTo>
                <a:cubicBezTo>
                  <a:pt x="12595" y="7781"/>
                  <a:pt x="12570" y="7741"/>
                  <a:pt x="12570" y="7692"/>
                </a:cubicBezTo>
                <a:cubicBezTo>
                  <a:pt x="12570" y="7643"/>
                  <a:pt x="12595" y="7603"/>
                  <a:pt x="12627" y="7603"/>
                </a:cubicBezTo>
                <a:close/>
                <a:moveTo>
                  <a:pt x="12451" y="7603"/>
                </a:moveTo>
                <a:cubicBezTo>
                  <a:pt x="12483" y="7603"/>
                  <a:pt x="12508" y="7643"/>
                  <a:pt x="12508" y="7692"/>
                </a:cubicBezTo>
                <a:cubicBezTo>
                  <a:pt x="12508" y="7741"/>
                  <a:pt x="12483" y="7781"/>
                  <a:pt x="12451" y="7781"/>
                </a:cubicBezTo>
                <a:cubicBezTo>
                  <a:pt x="12419" y="7781"/>
                  <a:pt x="12393" y="7741"/>
                  <a:pt x="12393" y="7692"/>
                </a:cubicBezTo>
                <a:cubicBezTo>
                  <a:pt x="12393" y="7643"/>
                  <a:pt x="12419" y="7603"/>
                  <a:pt x="12451" y="7603"/>
                </a:cubicBezTo>
                <a:close/>
                <a:moveTo>
                  <a:pt x="12277" y="7603"/>
                </a:moveTo>
                <a:cubicBezTo>
                  <a:pt x="12308" y="7603"/>
                  <a:pt x="12334" y="7643"/>
                  <a:pt x="12334" y="7692"/>
                </a:cubicBezTo>
                <a:cubicBezTo>
                  <a:pt x="12334" y="7741"/>
                  <a:pt x="12308" y="7781"/>
                  <a:pt x="12277" y="7781"/>
                </a:cubicBezTo>
                <a:cubicBezTo>
                  <a:pt x="12245" y="7781"/>
                  <a:pt x="12219" y="7741"/>
                  <a:pt x="12219" y="7692"/>
                </a:cubicBezTo>
                <a:cubicBezTo>
                  <a:pt x="12219" y="7643"/>
                  <a:pt x="12245" y="7603"/>
                  <a:pt x="12277" y="7603"/>
                </a:cubicBezTo>
                <a:close/>
                <a:moveTo>
                  <a:pt x="12101" y="7603"/>
                </a:moveTo>
                <a:cubicBezTo>
                  <a:pt x="12133" y="7603"/>
                  <a:pt x="12159" y="7643"/>
                  <a:pt x="12159" y="7692"/>
                </a:cubicBezTo>
                <a:cubicBezTo>
                  <a:pt x="12159" y="7741"/>
                  <a:pt x="12133" y="7781"/>
                  <a:pt x="12101" y="7781"/>
                </a:cubicBezTo>
                <a:cubicBezTo>
                  <a:pt x="12069" y="7781"/>
                  <a:pt x="12044" y="7741"/>
                  <a:pt x="12044" y="7692"/>
                </a:cubicBezTo>
                <a:cubicBezTo>
                  <a:pt x="12044" y="7643"/>
                  <a:pt x="12069" y="7603"/>
                  <a:pt x="12101" y="7603"/>
                </a:cubicBezTo>
                <a:close/>
                <a:moveTo>
                  <a:pt x="11927" y="7603"/>
                </a:moveTo>
                <a:cubicBezTo>
                  <a:pt x="11959" y="7603"/>
                  <a:pt x="11985" y="7643"/>
                  <a:pt x="11985" y="7692"/>
                </a:cubicBezTo>
                <a:cubicBezTo>
                  <a:pt x="11985" y="7741"/>
                  <a:pt x="11959" y="7781"/>
                  <a:pt x="11927" y="7781"/>
                </a:cubicBezTo>
                <a:cubicBezTo>
                  <a:pt x="11895" y="7781"/>
                  <a:pt x="11870" y="7741"/>
                  <a:pt x="11870" y="7692"/>
                </a:cubicBezTo>
                <a:cubicBezTo>
                  <a:pt x="11870" y="7643"/>
                  <a:pt x="11895" y="7603"/>
                  <a:pt x="11927" y="7603"/>
                </a:cubicBezTo>
                <a:close/>
                <a:moveTo>
                  <a:pt x="11751" y="7603"/>
                </a:moveTo>
                <a:cubicBezTo>
                  <a:pt x="11782" y="7603"/>
                  <a:pt x="11808" y="7643"/>
                  <a:pt x="11808" y="7692"/>
                </a:cubicBezTo>
                <a:cubicBezTo>
                  <a:pt x="11808" y="7741"/>
                  <a:pt x="11782" y="7781"/>
                  <a:pt x="11751" y="7781"/>
                </a:cubicBezTo>
                <a:cubicBezTo>
                  <a:pt x="11719" y="7781"/>
                  <a:pt x="11693" y="7741"/>
                  <a:pt x="11693" y="7692"/>
                </a:cubicBezTo>
                <a:cubicBezTo>
                  <a:pt x="11693" y="7643"/>
                  <a:pt x="11719" y="7603"/>
                  <a:pt x="11751" y="7603"/>
                </a:cubicBezTo>
                <a:close/>
                <a:moveTo>
                  <a:pt x="11577" y="7603"/>
                </a:moveTo>
                <a:cubicBezTo>
                  <a:pt x="11608" y="7603"/>
                  <a:pt x="11634" y="7643"/>
                  <a:pt x="11634" y="7692"/>
                </a:cubicBezTo>
                <a:cubicBezTo>
                  <a:pt x="11634" y="7741"/>
                  <a:pt x="11608" y="7781"/>
                  <a:pt x="11577" y="7781"/>
                </a:cubicBezTo>
                <a:cubicBezTo>
                  <a:pt x="11545" y="7781"/>
                  <a:pt x="11519" y="7741"/>
                  <a:pt x="11519" y="7692"/>
                </a:cubicBezTo>
                <a:cubicBezTo>
                  <a:pt x="11519" y="7643"/>
                  <a:pt x="11545" y="7603"/>
                  <a:pt x="11577" y="7603"/>
                </a:cubicBezTo>
                <a:close/>
                <a:moveTo>
                  <a:pt x="11228" y="7603"/>
                </a:moveTo>
                <a:cubicBezTo>
                  <a:pt x="11260" y="7603"/>
                  <a:pt x="11286" y="7643"/>
                  <a:pt x="11286" y="7692"/>
                </a:cubicBezTo>
                <a:cubicBezTo>
                  <a:pt x="11286" y="7741"/>
                  <a:pt x="11260" y="7781"/>
                  <a:pt x="11228" y="7781"/>
                </a:cubicBezTo>
                <a:cubicBezTo>
                  <a:pt x="11196" y="7781"/>
                  <a:pt x="11171" y="7741"/>
                  <a:pt x="11171" y="7692"/>
                </a:cubicBezTo>
                <a:cubicBezTo>
                  <a:pt x="11171" y="7643"/>
                  <a:pt x="11196" y="7603"/>
                  <a:pt x="11228" y="7603"/>
                </a:cubicBezTo>
                <a:close/>
                <a:moveTo>
                  <a:pt x="11052" y="7603"/>
                </a:moveTo>
                <a:cubicBezTo>
                  <a:pt x="11084" y="7603"/>
                  <a:pt x="11109" y="7643"/>
                  <a:pt x="11109" y="7692"/>
                </a:cubicBezTo>
                <a:cubicBezTo>
                  <a:pt x="11109" y="7741"/>
                  <a:pt x="11084" y="7781"/>
                  <a:pt x="11052" y="7781"/>
                </a:cubicBezTo>
                <a:cubicBezTo>
                  <a:pt x="11020" y="7781"/>
                  <a:pt x="10994" y="7741"/>
                  <a:pt x="10994" y="7692"/>
                </a:cubicBezTo>
                <a:cubicBezTo>
                  <a:pt x="10994" y="7643"/>
                  <a:pt x="11020" y="7603"/>
                  <a:pt x="11052" y="7603"/>
                </a:cubicBezTo>
                <a:close/>
                <a:moveTo>
                  <a:pt x="10878" y="7603"/>
                </a:moveTo>
                <a:cubicBezTo>
                  <a:pt x="10909" y="7603"/>
                  <a:pt x="10935" y="7643"/>
                  <a:pt x="10935" y="7692"/>
                </a:cubicBezTo>
                <a:cubicBezTo>
                  <a:pt x="10935" y="7741"/>
                  <a:pt x="10909" y="7781"/>
                  <a:pt x="10878" y="7781"/>
                </a:cubicBezTo>
                <a:cubicBezTo>
                  <a:pt x="10846" y="7781"/>
                  <a:pt x="10820" y="7741"/>
                  <a:pt x="10820" y="7692"/>
                </a:cubicBezTo>
                <a:cubicBezTo>
                  <a:pt x="10820" y="7643"/>
                  <a:pt x="10846" y="7603"/>
                  <a:pt x="10878" y="7603"/>
                </a:cubicBezTo>
                <a:close/>
                <a:moveTo>
                  <a:pt x="10721" y="7601"/>
                </a:moveTo>
                <a:cubicBezTo>
                  <a:pt x="10753" y="7601"/>
                  <a:pt x="10779" y="7641"/>
                  <a:pt x="10779" y="7690"/>
                </a:cubicBezTo>
                <a:cubicBezTo>
                  <a:pt x="10779" y="7740"/>
                  <a:pt x="10753" y="7780"/>
                  <a:pt x="10721" y="7780"/>
                </a:cubicBezTo>
                <a:cubicBezTo>
                  <a:pt x="10690" y="7780"/>
                  <a:pt x="10664" y="7740"/>
                  <a:pt x="10664" y="7690"/>
                </a:cubicBezTo>
                <a:cubicBezTo>
                  <a:pt x="10664" y="7641"/>
                  <a:pt x="10690" y="7601"/>
                  <a:pt x="10721" y="7601"/>
                </a:cubicBezTo>
                <a:close/>
                <a:moveTo>
                  <a:pt x="7574" y="7601"/>
                </a:moveTo>
                <a:cubicBezTo>
                  <a:pt x="7605" y="7601"/>
                  <a:pt x="7631" y="7641"/>
                  <a:pt x="7631" y="7690"/>
                </a:cubicBezTo>
                <a:cubicBezTo>
                  <a:pt x="7631" y="7740"/>
                  <a:pt x="7605" y="7780"/>
                  <a:pt x="7574" y="7780"/>
                </a:cubicBezTo>
                <a:cubicBezTo>
                  <a:pt x="7542" y="7780"/>
                  <a:pt x="7516" y="7740"/>
                  <a:pt x="7516" y="7690"/>
                </a:cubicBezTo>
                <a:cubicBezTo>
                  <a:pt x="7516" y="7641"/>
                  <a:pt x="7542" y="7601"/>
                  <a:pt x="7574" y="7601"/>
                </a:cubicBezTo>
                <a:close/>
                <a:moveTo>
                  <a:pt x="7400" y="7601"/>
                </a:moveTo>
                <a:cubicBezTo>
                  <a:pt x="7431" y="7601"/>
                  <a:pt x="7457" y="7641"/>
                  <a:pt x="7457" y="7690"/>
                </a:cubicBezTo>
                <a:cubicBezTo>
                  <a:pt x="7457" y="7740"/>
                  <a:pt x="7431" y="7780"/>
                  <a:pt x="7400" y="7780"/>
                </a:cubicBezTo>
                <a:cubicBezTo>
                  <a:pt x="7368" y="7780"/>
                  <a:pt x="7342" y="7740"/>
                  <a:pt x="7342" y="7690"/>
                </a:cubicBezTo>
                <a:cubicBezTo>
                  <a:pt x="7342" y="7641"/>
                  <a:pt x="7368" y="7601"/>
                  <a:pt x="7400" y="7601"/>
                </a:cubicBezTo>
                <a:close/>
                <a:moveTo>
                  <a:pt x="7225" y="7601"/>
                </a:moveTo>
                <a:cubicBezTo>
                  <a:pt x="7256" y="7601"/>
                  <a:pt x="7282" y="7641"/>
                  <a:pt x="7282" y="7690"/>
                </a:cubicBezTo>
                <a:cubicBezTo>
                  <a:pt x="7282" y="7740"/>
                  <a:pt x="7256" y="7780"/>
                  <a:pt x="7225" y="7780"/>
                </a:cubicBezTo>
                <a:cubicBezTo>
                  <a:pt x="7193" y="7780"/>
                  <a:pt x="7167" y="7740"/>
                  <a:pt x="7167" y="7690"/>
                </a:cubicBezTo>
                <a:cubicBezTo>
                  <a:pt x="7167" y="7641"/>
                  <a:pt x="7193" y="7601"/>
                  <a:pt x="7225" y="7601"/>
                </a:cubicBezTo>
                <a:close/>
                <a:moveTo>
                  <a:pt x="6175" y="7601"/>
                </a:moveTo>
                <a:cubicBezTo>
                  <a:pt x="6206" y="7601"/>
                  <a:pt x="6232" y="7641"/>
                  <a:pt x="6232" y="7690"/>
                </a:cubicBezTo>
                <a:cubicBezTo>
                  <a:pt x="6232" y="7740"/>
                  <a:pt x="6206" y="7780"/>
                  <a:pt x="6175" y="7780"/>
                </a:cubicBezTo>
                <a:cubicBezTo>
                  <a:pt x="6143" y="7780"/>
                  <a:pt x="6117" y="7740"/>
                  <a:pt x="6117" y="7690"/>
                </a:cubicBezTo>
                <a:cubicBezTo>
                  <a:pt x="6117" y="7641"/>
                  <a:pt x="6143" y="7601"/>
                  <a:pt x="6175" y="7601"/>
                </a:cubicBezTo>
                <a:close/>
                <a:moveTo>
                  <a:pt x="6001" y="7601"/>
                </a:moveTo>
                <a:cubicBezTo>
                  <a:pt x="6032" y="7601"/>
                  <a:pt x="6058" y="7641"/>
                  <a:pt x="6058" y="7690"/>
                </a:cubicBezTo>
                <a:cubicBezTo>
                  <a:pt x="6058" y="7740"/>
                  <a:pt x="6032" y="7780"/>
                  <a:pt x="6001" y="7780"/>
                </a:cubicBezTo>
                <a:cubicBezTo>
                  <a:pt x="5969" y="7780"/>
                  <a:pt x="5943" y="7740"/>
                  <a:pt x="5943" y="7690"/>
                </a:cubicBezTo>
                <a:cubicBezTo>
                  <a:pt x="5943" y="7641"/>
                  <a:pt x="5969" y="7601"/>
                  <a:pt x="6001" y="7601"/>
                </a:cubicBezTo>
                <a:close/>
                <a:moveTo>
                  <a:pt x="5301" y="7601"/>
                </a:moveTo>
                <a:cubicBezTo>
                  <a:pt x="5333" y="7601"/>
                  <a:pt x="5359" y="7641"/>
                  <a:pt x="5359" y="7690"/>
                </a:cubicBezTo>
                <a:cubicBezTo>
                  <a:pt x="5359" y="7740"/>
                  <a:pt x="5333" y="7780"/>
                  <a:pt x="5301" y="7780"/>
                </a:cubicBezTo>
                <a:cubicBezTo>
                  <a:pt x="5270" y="7780"/>
                  <a:pt x="5244" y="7740"/>
                  <a:pt x="5244" y="7690"/>
                </a:cubicBezTo>
                <a:cubicBezTo>
                  <a:pt x="5244" y="7641"/>
                  <a:pt x="5270" y="7601"/>
                  <a:pt x="5301" y="7601"/>
                </a:cubicBezTo>
                <a:close/>
                <a:moveTo>
                  <a:pt x="4602" y="7601"/>
                </a:moveTo>
                <a:cubicBezTo>
                  <a:pt x="4634" y="7601"/>
                  <a:pt x="4660" y="7641"/>
                  <a:pt x="4660" y="7690"/>
                </a:cubicBezTo>
                <a:cubicBezTo>
                  <a:pt x="4660" y="7740"/>
                  <a:pt x="4634" y="7780"/>
                  <a:pt x="4602" y="7780"/>
                </a:cubicBezTo>
                <a:cubicBezTo>
                  <a:pt x="4570" y="7780"/>
                  <a:pt x="4545" y="7740"/>
                  <a:pt x="4545" y="7690"/>
                </a:cubicBezTo>
                <a:cubicBezTo>
                  <a:pt x="4545" y="7641"/>
                  <a:pt x="4570" y="7601"/>
                  <a:pt x="4602" y="7601"/>
                </a:cubicBezTo>
                <a:close/>
                <a:moveTo>
                  <a:pt x="4427" y="7601"/>
                </a:moveTo>
                <a:cubicBezTo>
                  <a:pt x="4459" y="7601"/>
                  <a:pt x="4485" y="7641"/>
                  <a:pt x="4485" y="7690"/>
                </a:cubicBezTo>
                <a:cubicBezTo>
                  <a:pt x="4485" y="7740"/>
                  <a:pt x="4459" y="7780"/>
                  <a:pt x="4427" y="7780"/>
                </a:cubicBezTo>
                <a:cubicBezTo>
                  <a:pt x="4396" y="7780"/>
                  <a:pt x="4370" y="7740"/>
                  <a:pt x="4370" y="7690"/>
                </a:cubicBezTo>
                <a:cubicBezTo>
                  <a:pt x="4370" y="7641"/>
                  <a:pt x="4396" y="7601"/>
                  <a:pt x="4427" y="7601"/>
                </a:cubicBezTo>
                <a:close/>
                <a:moveTo>
                  <a:pt x="4253" y="7601"/>
                </a:moveTo>
                <a:cubicBezTo>
                  <a:pt x="4285" y="7601"/>
                  <a:pt x="4311" y="7641"/>
                  <a:pt x="4311" y="7690"/>
                </a:cubicBezTo>
                <a:cubicBezTo>
                  <a:pt x="4311" y="7740"/>
                  <a:pt x="4285" y="7780"/>
                  <a:pt x="4253" y="7780"/>
                </a:cubicBezTo>
                <a:cubicBezTo>
                  <a:pt x="4222" y="7780"/>
                  <a:pt x="4196" y="7740"/>
                  <a:pt x="4196" y="7690"/>
                </a:cubicBezTo>
                <a:cubicBezTo>
                  <a:pt x="4196" y="7641"/>
                  <a:pt x="4222" y="7601"/>
                  <a:pt x="4253" y="7601"/>
                </a:cubicBezTo>
                <a:close/>
                <a:moveTo>
                  <a:pt x="4077" y="7601"/>
                </a:moveTo>
                <a:cubicBezTo>
                  <a:pt x="4109" y="7601"/>
                  <a:pt x="4135" y="7641"/>
                  <a:pt x="4135" y="7690"/>
                </a:cubicBezTo>
                <a:cubicBezTo>
                  <a:pt x="4135" y="7740"/>
                  <a:pt x="4109" y="7780"/>
                  <a:pt x="4077" y="7780"/>
                </a:cubicBezTo>
                <a:cubicBezTo>
                  <a:pt x="4045" y="7780"/>
                  <a:pt x="4020" y="7740"/>
                  <a:pt x="4020" y="7690"/>
                </a:cubicBezTo>
                <a:cubicBezTo>
                  <a:pt x="4020" y="7641"/>
                  <a:pt x="4045" y="7601"/>
                  <a:pt x="4077" y="7601"/>
                </a:cubicBezTo>
                <a:close/>
                <a:moveTo>
                  <a:pt x="3903" y="7601"/>
                </a:moveTo>
                <a:cubicBezTo>
                  <a:pt x="3935" y="7601"/>
                  <a:pt x="3960" y="7641"/>
                  <a:pt x="3960" y="7690"/>
                </a:cubicBezTo>
                <a:cubicBezTo>
                  <a:pt x="3960" y="7740"/>
                  <a:pt x="3935" y="7780"/>
                  <a:pt x="3903" y="7780"/>
                </a:cubicBezTo>
                <a:cubicBezTo>
                  <a:pt x="3871" y="7780"/>
                  <a:pt x="3846" y="7740"/>
                  <a:pt x="3846" y="7690"/>
                </a:cubicBezTo>
                <a:cubicBezTo>
                  <a:pt x="3846" y="7641"/>
                  <a:pt x="3871" y="7601"/>
                  <a:pt x="3903" y="7601"/>
                </a:cubicBezTo>
                <a:close/>
                <a:moveTo>
                  <a:pt x="3727" y="7601"/>
                </a:moveTo>
                <a:cubicBezTo>
                  <a:pt x="3759" y="7601"/>
                  <a:pt x="3785" y="7641"/>
                  <a:pt x="3785" y="7690"/>
                </a:cubicBezTo>
                <a:cubicBezTo>
                  <a:pt x="3785" y="7740"/>
                  <a:pt x="3759" y="7780"/>
                  <a:pt x="3727" y="7780"/>
                </a:cubicBezTo>
                <a:cubicBezTo>
                  <a:pt x="3696" y="7780"/>
                  <a:pt x="3670" y="7740"/>
                  <a:pt x="3670" y="7690"/>
                </a:cubicBezTo>
                <a:cubicBezTo>
                  <a:pt x="3670" y="7641"/>
                  <a:pt x="3696" y="7601"/>
                  <a:pt x="3727" y="7601"/>
                </a:cubicBezTo>
                <a:close/>
                <a:moveTo>
                  <a:pt x="3554" y="7601"/>
                </a:moveTo>
                <a:cubicBezTo>
                  <a:pt x="3585" y="7601"/>
                  <a:pt x="3611" y="7641"/>
                  <a:pt x="3611" y="7690"/>
                </a:cubicBezTo>
                <a:cubicBezTo>
                  <a:pt x="3611" y="7740"/>
                  <a:pt x="3585" y="7780"/>
                  <a:pt x="3554" y="7780"/>
                </a:cubicBezTo>
                <a:cubicBezTo>
                  <a:pt x="3522" y="7780"/>
                  <a:pt x="3496" y="7740"/>
                  <a:pt x="3496" y="7690"/>
                </a:cubicBezTo>
                <a:cubicBezTo>
                  <a:pt x="3496" y="7641"/>
                  <a:pt x="3522" y="7601"/>
                  <a:pt x="3554" y="7601"/>
                </a:cubicBezTo>
                <a:close/>
                <a:moveTo>
                  <a:pt x="3377" y="7601"/>
                </a:moveTo>
                <a:cubicBezTo>
                  <a:pt x="3409" y="7601"/>
                  <a:pt x="3435" y="7641"/>
                  <a:pt x="3435" y="7690"/>
                </a:cubicBezTo>
                <a:cubicBezTo>
                  <a:pt x="3435" y="7740"/>
                  <a:pt x="3409" y="7780"/>
                  <a:pt x="3377" y="7780"/>
                </a:cubicBezTo>
                <a:cubicBezTo>
                  <a:pt x="3345" y="7780"/>
                  <a:pt x="3320" y="7740"/>
                  <a:pt x="3320" y="7690"/>
                </a:cubicBezTo>
                <a:cubicBezTo>
                  <a:pt x="3320" y="7641"/>
                  <a:pt x="3345" y="7601"/>
                  <a:pt x="3377" y="7601"/>
                </a:cubicBezTo>
                <a:close/>
                <a:moveTo>
                  <a:pt x="3203" y="7601"/>
                </a:moveTo>
                <a:cubicBezTo>
                  <a:pt x="3235" y="7601"/>
                  <a:pt x="3261" y="7641"/>
                  <a:pt x="3261" y="7690"/>
                </a:cubicBezTo>
                <a:cubicBezTo>
                  <a:pt x="3261" y="7740"/>
                  <a:pt x="3235" y="7780"/>
                  <a:pt x="3203" y="7780"/>
                </a:cubicBezTo>
                <a:cubicBezTo>
                  <a:pt x="3171" y="7780"/>
                  <a:pt x="3146" y="7740"/>
                  <a:pt x="3146" y="7690"/>
                </a:cubicBezTo>
                <a:cubicBezTo>
                  <a:pt x="3146" y="7641"/>
                  <a:pt x="3171" y="7601"/>
                  <a:pt x="3203" y="7601"/>
                </a:cubicBezTo>
                <a:close/>
                <a:moveTo>
                  <a:pt x="3028" y="7601"/>
                </a:moveTo>
                <a:cubicBezTo>
                  <a:pt x="3060" y="7601"/>
                  <a:pt x="3086" y="7641"/>
                  <a:pt x="3086" y="7690"/>
                </a:cubicBezTo>
                <a:cubicBezTo>
                  <a:pt x="3086" y="7740"/>
                  <a:pt x="3060" y="7780"/>
                  <a:pt x="3028" y="7780"/>
                </a:cubicBezTo>
                <a:cubicBezTo>
                  <a:pt x="2996" y="7780"/>
                  <a:pt x="2971" y="7740"/>
                  <a:pt x="2971" y="7690"/>
                </a:cubicBezTo>
                <a:cubicBezTo>
                  <a:pt x="2971" y="7641"/>
                  <a:pt x="2996" y="7601"/>
                  <a:pt x="3028" y="7601"/>
                </a:cubicBezTo>
                <a:close/>
                <a:moveTo>
                  <a:pt x="2854" y="7601"/>
                </a:moveTo>
                <a:cubicBezTo>
                  <a:pt x="2886" y="7601"/>
                  <a:pt x="2912" y="7641"/>
                  <a:pt x="2912" y="7690"/>
                </a:cubicBezTo>
                <a:cubicBezTo>
                  <a:pt x="2912" y="7740"/>
                  <a:pt x="2886" y="7780"/>
                  <a:pt x="2854" y="7780"/>
                </a:cubicBezTo>
                <a:cubicBezTo>
                  <a:pt x="2823" y="7780"/>
                  <a:pt x="2797" y="7740"/>
                  <a:pt x="2797" y="7690"/>
                </a:cubicBezTo>
                <a:cubicBezTo>
                  <a:pt x="2797" y="7641"/>
                  <a:pt x="2823" y="7601"/>
                  <a:pt x="2854" y="7601"/>
                </a:cubicBezTo>
                <a:close/>
                <a:moveTo>
                  <a:pt x="2678" y="7601"/>
                </a:moveTo>
                <a:cubicBezTo>
                  <a:pt x="2710" y="7601"/>
                  <a:pt x="2735" y="7641"/>
                  <a:pt x="2735" y="7690"/>
                </a:cubicBezTo>
                <a:cubicBezTo>
                  <a:pt x="2735" y="7740"/>
                  <a:pt x="2710" y="7780"/>
                  <a:pt x="2678" y="7780"/>
                </a:cubicBezTo>
                <a:cubicBezTo>
                  <a:pt x="2646" y="7780"/>
                  <a:pt x="2621" y="7740"/>
                  <a:pt x="2621" y="7690"/>
                </a:cubicBezTo>
                <a:cubicBezTo>
                  <a:pt x="2621" y="7641"/>
                  <a:pt x="2646" y="7601"/>
                  <a:pt x="2678" y="7601"/>
                </a:cubicBezTo>
                <a:close/>
                <a:moveTo>
                  <a:pt x="2504" y="7601"/>
                </a:moveTo>
                <a:cubicBezTo>
                  <a:pt x="2536" y="7601"/>
                  <a:pt x="2561" y="7641"/>
                  <a:pt x="2561" y="7690"/>
                </a:cubicBezTo>
                <a:cubicBezTo>
                  <a:pt x="2561" y="7740"/>
                  <a:pt x="2536" y="7780"/>
                  <a:pt x="2504" y="7780"/>
                </a:cubicBezTo>
                <a:cubicBezTo>
                  <a:pt x="2472" y="7780"/>
                  <a:pt x="2447" y="7740"/>
                  <a:pt x="2447" y="7690"/>
                </a:cubicBezTo>
                <a:cubicBezTo>
                  <a:pt x="2447" y="7641"/>
                  <a:pt x="2472" y="7601"/>
                  <a:pt x="2504" y="7601"/>
                </a:cubicBezTo>
                <a:close/>
                <a:moveTo>
                  <a:pt x="2329" y="7601"/>
                </a:moveTo>
                <a:cubicBezTo>
                  <a:pt x="2361" y="7601"/>
                  <a:pt x="2387" y="7641"/>
                  <a:pt x="2387" y="7690"/>
                </a:cubicBezTo>
                <a:cubicBezTo>
                  <a:pt x="2387" y="7740"/>
                  <a:pt x="2361" y="7780"/>
                  <a:pt x="2329" y="7780"/>
                </a:cubicBezTo>
                <a:cubicBezTo>
                  <a:pt x="2298" y="7780"/>
                  <a:pt x="2272" y="7740"/>
                  <a:pt x="2272" y="7690"/>
                </a:cubicBezTo>
                <a:cubicBezTo>
                  <a:pt x="2272" y="7641"/>
                  <a:pt x="2298" y="7601"/>
                  <a:pt x="2329" y="7601"/>
                </a:cubicBezTo>
                <a:close/>
                <a:moveTo>
                  <a:pt x="2155" y="7601"/>
                </a:moveTo>
                <a:cubicBezTo>
                  <a:pt x="2187" y="7601"/>
                  <a:pt x="2213" y="7641"/>
                  <a:pt x="2213" y="7690"/>
                </a:cubicBezTo>
                <a:cubicBezTo>
                  <a:pt x="2213" y="7740"/>
                  <a:pt x="2187" y="7780"/>
                  <a:pt x="2155" y="7780"/>
                </a:cubicBezTo>
                <a:cubicBezTo>
                  <a:pt x="2123" y="7780"/>
                  <a:pt x="2098" y="7740"/>
                  <a:pt x="2098" y="7690"/>
                </a:cubicBezTo>
                <a:cubicBezTo>
                  <a:pt x="2098" y="7641"/>
                  <a:pt x="2123" y="7601"/>
                  <a:pt x="2155" y="7601"/>
                </a:cubicBezTo>
                <a:close/>
                <a:moveTo>
                  <a:pt x="1979" y="7601"/>
                </a:moveTo>
                <a:cubicBezTo>
                  <a:pt x="2011" y="7601"/>
                  <a:pt x="2036" y="7641"/>
                  <a:pt x="2036" y="7690"/>
                </a:cubicBezTo>
                <a:cubicBezTo>
                  <a:pt x="2036" y="7740"/>
                  <a:pt x="2011" y="7780"/>
                  <a:pt x="1979" y="7780"/>
                </a:cubicBezTo>
                <a:cubicBezTo>
                  <a:pt x="1947" y="7780"/>
                  <a:pt x="1921" y="7740"/>
                  <a:pt x="1921" y="7690"/>
                </a:cubicBezTo>
                <a:cubicBezTo>
                  <a:pt x="1921" y="7641"/>
                  <a:pt x="1947" y="7601"/>
                  <a:pt x="1979" y="7601"/>
                </a:cubicBezTo>
                <a:close/>
                <a:moveTo>
                  <a:pt x="1805" y="7601"/>
                </a:moveTo>
                <a:cubicBezTo>
                  <a:pt x="1837" y="7601"/>
                  <a:pt x="1862" y="7641"/>
                  <a:pt x="1862" y="7690"/>
                </a:cubicBezTo>
                <a:cubicBezTo>
                  <a:pt x="1862" y="7740"/>
                  <a:pt x="1837" y="7780"/>
                  <a:pt x="1805" y="7780"/>
                </a:cubicBezTo>
                <a:cubicBezTo>
                  <a:pt x="1773" y="7780"/>
                  <a:pt x="1747" y="7740"/>
                  <a:pt x="1747" y="7690"/>
                </a:cubicBezTo>
                <a:cubicBezTo>
                  <a:pt x="1747" y="7641"/>
                  <a:pt x="1773" y="7601"/>
                  <a:pt x="1805" y="7601"/>
                </a:cubicBezTo>
                <a:close/>
                <a:moveTo>
                  <a:pt x="1630" y="7601"/>
                </a:moveTo>
                <a:cubicBezTo>
                  <a:pt x="1662" y="7601"/>
                  <a:pt x="1688" y="7641"/>
                  <a:pt x="1688" y="7690"/>
                </a:cubicBezTo>
                <a:cubicBezTo>
                  <a:pt x="1688" y="7740"/>
                  <a:pt x="1662" y="7780"/>
                  <a:pt x="1630" y="7780"/>
                </a:cubicBezTo>
                <a:cubicBezTo>
                  <a:pt x="1598" y="7780"/>
                  <a:pt x="1573" y="7740"/>
                  <a:pt x="1573" y="7690"/>
                </a:cubicBezTo>
                <a:cubicBezTo>
                  <a:pt x="1573" y="7641"/>
                  <a:pt x="1598" y="7601"/>
                  <a:pt x="1630" y="7601"/>
                </a:cubicBezTo>
                <a:close/>
                <a:moveTo>
                  <a:pt x="1456" y="7601"/>
                </a:moveTo>
                <a:cubicBezTo>
                  <a:pt x="1488" y="7601"/>
                  <a:pt x="1513" y="7641"/>
                  <a:pt x="1513" y="7690"/>
                </a:cubicBezTo>
                <a:cubicBezTo>
                  <a:pt x="1513" y="7740"/>
                  <a:pt x="1488" y="7780"/>
                  <a:pt x="1456" y="7780"/>
                </a:cubicBezTo>
                <a:cubicBezTo>
                  <a:pt x="1424" y="7780"/>
                  <a:pt x="1399" y="7740"/>
                  <a:pt x="1399" y="7690"/>
                </a:cubicBezTo>
                <a:cubicBezTo>
                  <a:pt x="1399" y="7641"/>
                  <a:pt x="1424" y="7601"/>
                  <a:pt x="1456" y="7601"/>
                </a:cubicBezTo>
                <a:close/>
                <a:moveTo>
                  <a:pt x="1280" y="7601"/>
                </a:moveTo>
                <a:cubicBezTo>
                  <a:pt x="1311" y="7601"/>
                  <a:pt x="1337" y="7641"/>
                  <a:pt x="1337" y="7690"/>
                </a:cubicBezTo>
                <a:cubicBezTo>
                  <a:pt x="1337" y="7740"/>
                  <a:pt x="1311" y="7780"/>
                  <a:pt x="1280" y="7780"/>
                </a:cubicBezTo>
                <a:cubicBezTo>
                  <a:pt x="1248" y="7780"/>
                  <a:pt x="1222" y="7740"/>
                  <a:pt x="1222" y="7690"/>
                </a:cubicBezTo>
                <a:cubicBezTo>
                  <a:pt x="1222" y="7641"/>
                  <a:pt x="1248" y="7601"/>
                  <a:pt x="1280" y="7601"/>
                </a:cubicBezTo>
                <a:close/>
                <a:moveTo>
                  <a:pt x="1106" y="7601"/>
                </a:moveTo>
                <a:cubicBezTo>
                  <a:pt x="1137" y="7601"/>
                  <a:pt x="1163" y="7641"/>
                  <a:pt x="1163" y="7690"/>
                </a:cubicBezTo>
                <a:cubicBezTo>
                  <a:pt x="1163" y="7740"/>
                  <a:pt x="1137" y="7780"/>
                  <a:pt x="1106" y="7780"/>
                </a:cubicBezTo>
                <a:cubicBezTo>
                  <a:pt x="1074" y="7780"/>
                  <a:pt x="1048" y="7740"/>
                  <a:pt x="1048" y="7690"/>
                </a:cubicBezTo>
                <a:cubicBezTo>
                  <a:pt x="1048" y="7641"/>
                  <a:pt x="1074" y="7601"/>
                  <a:pt x="1106" y="7601"/>
                </a:cubicBezTo>
                <a:close/>
                <a:moveTo>
                  <a:pt x="930" y="7601"/>
                </a:moveTo>
                <a:cubicBezTo>
                  <a:pt x="962" y="7601"/>
                  <a:pt x="987" y="7641"/>
                  <a:pt x="987" y="7690"/>
                </a:cubicBezTo>
                <a:cubicBezTo>
                  <a:pt x="987" y="7740"/>
                  <a:pt x="962" y="7780"/>
                  <a:pt x="930" y="7780"/>
                </a:cubicBezTo>
                <a:cubicBezTo>
                  <a:pt x="898" y="7780"/>
                  <a:pt x="872" y="7740"/>
                  <a:pt x="872" y="7690"/>
                </a:cubicBezTo>
                <a:cubicBezTo>
                  <a:pt x="872" y="7641"/>
                  <a:pt x="898" y="7601"/>
                  <a:pt x="930" y="7601"/>
                </a:cubicBezTo>
                <a:close/>
                <a:moveTo>
                  <a:pt x="756" y="7601"/>
                </a:moveTo>
                <a:cubicBezTo>
                  <a:pt x="788" y="7601"/>
                  <a:pt x="814" y="7641"/>
                  <a:pt x="814" y="7690"/>
                </a:cubicBezTo>
                <a:cubicBezTo>
                  <a:pt x="814" y="7740"/>
                  <a:pt x="788" y="7780"/>
                  <a:pt x="756" y="7780"/>
                </a:cubicBezTo>
                <a:cubicBezTo>
                  <a:pt x="724" y="7780"/>
                  <a:pt x="699" y="7740"/>
                  <a:pt x="699" y="7690"/>
                </a:cubicBezTo>
                <a:cubicBezTo>
                  <a:pt x="699" y="7641"/>
                  <a:pt x="724" y="7601"/>
                  <a:pt x="756" y="7601"/>
                </a:cubicBezTo>
                <a:close/>
                <a:moveTo>
                  <a:pt x="580" y="7601"/>
                </a:moveTo>
                <a:cubicBezTo>
                  <a:pt x="612" y="7601"/>
                  <a:pt x="637" y="7641"/>
                  <a:pt x="637" y="7690"/>
                </a:cubicBezTo>
                <a:cubicBezTo>
                  <a:pt x="637" y="7740"/>
                  <a:pt x="612" y="7780"/>
                  <a:pt x="580" y="7780"/>
                </a:cubicBezTo>
                <a:cubicBezTo>
                  <a:pt x="548" y="7780"/>
                  <a:pt x="522" y="7740"/>
                  <a:pt x="522" y="7690"/>
                </a:cubicBezTo>
                <a:cubicBezTo>
                  <a:pt x="522" y="7641"/>
                  <a:pt x="548" y="7601"/>
                  <a:pt x="580" y="7601"/>
                </a:cubicBezTo>
                <a:close/>
                <a:moveTo>
                  <a:pt x="406" y="7601"/>
                </a:moveTo>
                <a:cubicBezTo>
                  <a:pt x="437" y="7601"/>
                  <a:pt x="463" y="7641"/>
                  <a:pt x="463" y="7690"/>
                </a:cubicBezTo>
                <a:cubicBezTo>
                  <a:pt x="463" y="7740"/>
                  <a:pt x="437" y="7780"/>
                  <a:pt x="406" y="7780"/>
                </a:cubicBezTo>
                <a:cubicBezTo>
                  <a:pt x="374" y="7780"/>
                  <a:pt x="348" y="7740"/>
                  <a:pt x="348" y="7690"/>
                </a:cubicBezTo>
                <a:cubicBezTo>
                  <a:pt x="348" y="7641"/>
                  <a:pt x="374" y="7601"/>
                  <a:pt x="406" y="7601"/>
                </a:cubicBezTo>
                <a:close/>
                <a:moveTo>
                  <a:pt x="20669" y="7332"/>
                </a:moveTo>
                <a:cubicBezTo>
                  <a:pt x="20701" y="7332"/>
                  <a:pt x="20727" y="7372"/>
                  <a:pt x="20727" y="7422"/>
                </a:cubicBezTo>
                <a:cubicBezTo>
                  <a:pt x="20727" y="7471"/>
                  <a:pt x="20701" y="7511"/>
                  <a:pt x="20669" y="7511"/>
                </a:cubicBezTo>
                <a:cubicBezTo>
                  <a:pt x="20637" y="7511"/>
                  <a:pt x="20612" y="7471"/>
                  <a:pt x="20612" y="7422"/>
                </a:cubicBezTo>
                <a:cubicBezTo>
                  <a:pt x="20612" y="7372"/>
                  <a:pt x="20637" y="7332"/>
                  <a:pt x="20669" y="7332"/>
                </a:cubicBezTo>
                <a:close/>
                <a:moveTo>
                  <a:pt x="20494" y="7332"/>
                </a:moveTo>
                <a:cubicBezTo>
                  <a:pt x="20525" y="7332"/>
                  <a:pt x="20551" y="7372"/>
                  <a:pt x="20551" y="7422"/>
                </a:cubicBezTo>
                <a:cubicBezTo>
                  <a:pt x="20551" y="7471"/>
                  <a:pt x="20525" y="7511"/>
                  <a:pt x="20494" y="7511"/>
                </a:cubicBezTo>
                <a:cubicBezTo>
                  <a:pt x="20462" y="7511"/>
                  <a:pt x="20436" y="7471"/>
                  <a:pt x="20436" y="7422"/>
                </a:cubicBezTo>
                <a:cubicBezTo>
                  <a:pt x="20436" y="7372"/>
                  <a:pt x="20462" y="7332"/>
                  <a:pt x="20494" y="7332"/>
                </a:cubicBezTo>
                <a:close/>
                <a:moveTo>
                  <a:pt x="20320" y="7332"/>
                </a:moveTo>
                <a:cubicBezTo>
                  <a:pt x="20351" y="7332"/>
                  <a:pt x="20377" y="7372"/>
                  <a:pt x="20377" y="7422"/>
                </a:cubicBezTo>
                <a:cubicBezTo>
                  <a:pt x="20377" y="7471"/>
                  <a:pt x="20351" y="7511"/>
                  <a:pt x="20320" y="7511"/>
                </a:cubicBezTo>
                <a:cubicBezTo>
                  <a:pt x="20288" y="7511"/>
                  <a:pt x="20262" y="7471"/>
                  <a:pt x="20262" y="7422"/>
                </a:cubicBezTo>
                <a:cubicBezTo>
                  <a:pt x="20262" y="7372"/>
                  <a:pt x="20288" y="7332"/>
                  <a:pt x="20320" y="7332"/>
                </a:cubicBezTo>
                <a:close/>
                <a:moveTo>
                  <a:pt x="20143" y="7332"/>
                </a:moveTo>
                <a:cubicBezTo>
                  <a:pt x="20175" y="7332"/>
                  <a:pt x="20201" y="7372"/>
                  <a:pt x="20201" y="7422"/>
                </a:cubicBezTo>
                <a:cubicBezTo>
                  <a:pt x="20201" y="7471"/>
                  <a:pt x="20175" y="7511"/>
                  <a:pt x="20143" y="7511"/>
                </a:cubicBezTo>
                <a:cubicBezTo>
                  <a:pt x="20112" y="7511"/>
                  <a:pt x="20086" y="7471"/>
                  <a:pt x="20086" y="7422"/>
                </a:cubicBezTo>
                <a:cubicBezTo>
                  <a:pt x="20086" y="7372"/>
                  <a:pt x="20112" y="7332"/>
                  <a:pt x="20143" y="7332"/>
                </a:cubicBezTo>
                <a:close/>
                <a:moveTo>
                  <a:pt x="19969" y="7332"/>
                </a:moveTo>
                <a:cubicBezTo>
                  <a:pt x="20001" y="7332"/>
                  <a:pt x="20027" y="7372"/>
                  <a:pt x="20027" y="7422"/>
                </a:cubicBezTo>
                <a:cubicBezTo>
                  <a:pt x="20027" y="7471"/>
                  <a:pt x="20001" y="7511"/>
                  <a:pt x="19969" y="7511"/>
                </a:cubicBezTo>
                <a:cubicBezTo>
                  <a:pt x="19937" y="7511"/>
                  <a:pt x="19912" y="7471"/>
                  <a:pt x="19912" y="7422"/>
                </a:cubicBezTo>
                <a:cubicBezTo>
                  <a:pt x="19912" y="7372"/>
                  <a:pt x="19937" y="7332"/>
                  <a:pt x="19969" y="7332"/>
                </a:cubicBezTo>
                <a:close/>
                <a:moveTo>
                  <a:pt x="19795" y="7332"/>
                </a:moveTo>
                <a:cubicBezTo>
                  <a:pt x="19826" y="7332"/>
                  <a:pt x="19852" y="7372"/>
                  <a:pt x="19852" y="7422"/>
                </a:cubicBezTo>
                <a:cubicBezTo>
                  <a:pt x="19852" y="7471"/>
                  <a:pt x="19826" y="7511"/>
                  <a:pt x="19795" y="7511"/>
                </a:cubicBezTo>
                <a:cubicBezTo>
                  <a:pt x="19763" y="7511"/>
                  <a:pt x="19737" y="7471"/>
                  <a:pt x="19737" y="7422"/>
                </a:cubicBezTo>
                <a:cubicBezTo>
                  <a:pt x="19737" y="7372"/>
                  <a:pt x="19763" y="7332"/>
                  <a:pt x="19795" y="7332"/>
                </a:cubicBezTo>
                <a:close/>
                <a:moveTo>
                  <a:pt x="19621" y="7332"/>
                </a:moveTo>
                <a:cubicBezTo>
                  <a:pt x="19652" y="7332"/>
                  <a:pt x="19678" y="7372"/>
                  <a:pt x="19678" y="7422"/>
                </a:cubicBezTo>
                <a:cubicBezTo>
                  <a:pt x="19678" y="7471"/>
                  <a:pt x="19652" y="7511"/>
                  <a:pt x="19621" y="7511"/>
                </a:cubicBezTo>
                <a:cubicBezTo>
                  <a:pt x="19589" y="7511"/>
                  <a:pt x="19563" y="7471"/>
                  <a:pt x="19563" y="7422"/>
                </a:cubicBezTo>
                <a:cubicBezTo>
                  <a:pt x="19563" y="7372"/>
                  <a:pt x="19589" y="7332"/>
                  <a:pt x="19621" y="7332"/>
                </a:cubicBezTo>
                <a:close/>
                <a:moveTo>
                  <a:pt x="19444" y="7332"/>
                </a:moveTo>
                <a:cubicBezTo>
                  <a:pt x="19476" y="7332"/>
                  <a:pt x="19502" y="7372"/>
                  <a:pt x="19502" y="7422"/>
                </a:cubicBezTo>
                <a:cubicBezTo>
                  <a:pt x="19502" y="7471"/>
                  <a:pt x="19476" y="7511"/>
                  <a:pt x="19444" y="7511"/>
                </a:cubicBezTo>
                <a:cubicBezTo>
                  <a:pt x="19413" y="7511"/>
                  <a:pt x="19387" y="7471"/>
                  <a:pt x="19387" y="7422"/>
                </a:cubicBezTo>
                <a:cubicBezTo>
                  <a:pt x="19387" y="7372"/>
                  <a:pt x="19413" y="7332"/>
                  <a:pt x="19444" y="7332"/>
                </a:cubicBezTo>
                <a:close/>
                <a:moveTo>
                  <a:pt x="19270" y="7332"/>
                </a:moveTo>
                <a:cubicBezTo>
                  <a:pt x="19302" y="7332"/>
                  <a:pt x="19328" y="7372"/>
                  <a:pt x="19328" y="7422"/>
                </a:cubicBezTo>
                <a:cubicBezTo>
                  <a:pt x="19328" y="7471"/>
                  <a:pt x="19302" y="7511"/>
                  <a:pt x="19270" y="7511"/>
                </a:cubicBezTo>
                <a:cubicBezTo>
                  <a:pt x="19239" y="7511"/>
                  <a:pt x="19213" y="7471"/>
                  <a:pt x="19213" y="7422"/>
                </a:cubicBezTo>
                <a:cubicBezTo>
                  <a:pt x="19213" y="7372"/>
                  <a:pt x="19239" y="7332"/>
                  <a:pt x="19270" y="7332"/>
                </a:cubicBezTo>
                <a:close/>
                <a:moveTo>
                  <a:pt x="19095" y="7332"/>
                </a:moveTo>
                <a:cubicBezTo>
                  <a:pt x="19127" y="7332"/>
                  <a:pt x="19153" y="7372"/>
                  <a:pt x="19153" y="7422"/>
                </a:cubicBezTo>
                <a:cubicBezTo>
                  <a:pt x="19153" y="7471"/>
                  <a:pt x="19127" y="7511"/>
                  <a:pt x="19095" y="7511"/>
                </a:cubicBezTo>
                <a:cubicBezTo>
                  <a:pt x="19064" y="7511"/>
                  <a:pt x="19038" y="7471"/>
                  <a:pt x="19038" y="7422"/>
                </a:cubicBezTo>
                <a:cubicBezTo>
                  <a:pt x="19038" y="7372"/>
                  <a:pt x="19064" y="7332"/>
                  <a:pt x="19095" y="7332"/>
                </a:cubicBezTo>
                <a:close/>
                <a:moveTo>
                  <a:pt x="18922" y="7332"/>
                </a:moveTo>
                <a:cubicBezTo>
                  <a:pt x="18953" y="7332"/>
                  <a:pt x="18979" y="7372"/>
                  <a:pt x="18979" y="7422"/>
                </a:cubicBezTo>
                <a:cubicBezTo>
                  <a:pt x="18979" y="7471"/>
                  <a:pt x="18953" y="7511"/>
                  <a:pt x="18922" y="7511"/>
                </a:cubicBezTo>
                <a:cubicBezTo>
                  <a:pt x="18890" y="7511"/>
                  <a:pt x="18864" y="7471"/>
                  <a:pt x="18864" y="7422"/>
                </a:cubicBezTo>
                <a:cubicBezTo>
                  <a:pt x="18864" y="7372"/>
                  <a:pt x="18890" y="7332"/>
                  <a:pt x="18922" y="7332"/>
                </a:cubicBezTo>
                <a:close/>
                <a:moveTo>
                  <a:pt x="18745" y="7332"/>
                </a:moveTo>
                <a:cubicBezTo>
                  <a:pt x="18777" y="7332"/>
                  <a:pt x="18803" y="7372"/>
                  <a:pt x="18803" y="7422"/>
                </a:cubicBezTo>
                <a:cubicBezTo>
                  <a:pt x="18803" y="7471"/>
                  <a:pt x="18777" y="7511"/>
                  <a:pt x="18745" y="7511"/>
                </a:cubicBezTo>
                <a:cubicBezTo>
                  <a:pt x="18713" y="7511"/>
                  <a:pt x="18688" y="7471"/>
                  <a:pt x="18688" y="7422"/>
                </a:cubicBezTo>
                <a:cubicBezTo>
                  <a:pt x="18688" y="7372"/>
                  <a:pt x="18713" y="7332"/>
                  <a:pt x="18745" y="7332"/>
                </a:cubicBezTo>
                <a:close/>
                <a:moveTo>
                  <a:pt x="18571" y="7332"/>
                </a:moveTo>
                <a:cubicBezTo>
                  <a:pt x="18603" y="7332"/>
                  <a:pt x="18628" y="7372"/>
                  <a:pt x="18628" y="7422"/>
                </a:cubicBezTo>
                <a:cubicBezTo>
                  <a:pt x="18628" y="7471"/>
                  <a:pt x="18603" y="7511"/>
                  <a:pt x="18571" y="7511"/>
                </a:cubicBezTo>
                <a:cubicBezTo>
                  <a:pt x="18539" y="7511"/>
                  <a:pt x="18513" y="7471"/>
                  <a:pt x="18513" y="7422"/>
                </a:cubicBezTo>
                <a:cubicBezTo>
                  <a:pt x="18513" y="7372"/>
                  <a:pt x="18539" y="7332"/>
                  <a:pt x="18571" y="7332"/>
                </a:cubicBezTo>
                <a:close/>
                <a:moveTo>
                  <a:pt x="18396" y="7332"/>
                </a:moveTo>
                <a:cubicBezTo>
                  <a:pt x="18428" y="7332"/>
                  <a:pt x="18454" y="7372"/>
                  <a:pt x="18454" y="7422"/>
                </a:cubicBezTo>
                <a:cubicBezTo>
                  <a:pt x="18454" y="7471"/>
                  <a:pt x="18428" y="7511"/>
                  <a:pt x="18396" y="7511"/>
                </a:cubicBezTo>
                <a:cubicBezTo>
                  <a:pt x="18364" y="7511"/>
                  <a:pt x="18339" y="7471"/>
                  <a:pt x="18339" y="7422"/>
                </a:cubicBezTo>
                <a:cubicBezTo>
                  <a:pt x="18339" y="7372"/>
                  <a:pt x="18364" y="7332"/>
                  <a:pt x="18396" y="7332"/>
                </a:cubicBezTo>
                <a:close/>
                <a:moveTo>
                  <a:pt x="18222" y="7332"/>
                </a:moveTo>
                <a:cubicBezTo>
                  <a:pt x="18254" y="7332"/>
                  <a:pt x="18280" y="7372"/>
                  <a:pt x="18280" y="7422"/>
                </a:cubicBezTo>
                <a:cubicBezTo>
                  <a:pt x="18280" y="7471"/>
                  <a:pt x="18254" y="7511"/>
                  <a:pt x="18222" y="7511"/>
                </a:cubicBezTo>
                <a:cubicBezTo>
                  <a:pt x="18191" y="7511"/>
                  <a:pt x="18165" y="7471"/>
                  <a:pt x="18165" y="7422"/>
                </a:cubicBezTo>
                <a:cubicBezTo>
                  <a:pt x="18165" y="7372"/>
                  <a:pt x="18191" y="7332"/>
                  <a:pt x="18222" y="7332"/>
                </a:cubicBezTo>
                <a:close/>
                <a:moveTo>
                  <a:pt x="18046" y="7332"/>
                </a:moveTo>
                <a:cubicBezTo>
                  <a:pt x="18078" y="7332"/>
                  <a:pt x="18103" y="7372"/>
                  <a:pt x="18103" y="7422"/>
                </a:cubicBezTo>
                <a:cubicBezTo>
                  <a:pt x="18103" y="7471"/>
                  <a:pt x="18078" y="7511"/>
                  <a:pt x="18046" y="7511"/>
                </a:cubicBezTo>
                <a:cubicBezTo>
                  <a:pt x="18014" y="7511"/>
                  <a:pt x="17989" y="7471"/>
                  <a:pt x="17989" y="7422"/>
                </a:cubicBezTo>
                <a:cubicBezTo>
                  <a:pt x="17989" y="7372"/>
                  <a:pt x="18014" y="7332"/>
                  <a:pt x="18046" y="7332"/>
                </a:cubicBezTo>
                <a:close/>
                <a:moveTo>
                  <a:pt x="17872" y="7332"/>
                </a:moveTo>
                <a:cubicBezTo>
                  <a:pt x="17903" y="7332"/>
                  <a:pt x="17929" y="7372"/>
                  <a:pt x="17929" y="7422"/>
                </a:cubicBezTo>
                <a:cubicBezTo>
                  <a:pt x="17929" y="7471"/>
                  <a:pt x="17903" y="7511"/>
                  <a:pt x="17872" y="7511"/>
                </a:cubicBezTo>
                <a:cubicBezTo>
                  <a:pt x="17840" y="7511"/>
                  <a:pt x="17814" y="7471"/>
                  <a:pt x="17814" y="7422"/>
                </a:cubicBezTo>
                <a:cubicBezTo>
                  <a:pt x="17814" y="7372"/>
                  <a:pt x="17840" y="7332"/>
                  <a:pt x="17872" y="7332"/>
                </a:cubicBezTo>
                <a:close/>
                <a:moveTo>
                  <a:pt x="17696" y="7332"/>
                </a:moveTo>
                <a:cubicBezTo>
                  <a:pt x="17728" y="7332"/>
                  <a:pt x="17754" y="7372"/>
                  <a:pt x="17754" y="7422"/>
                </a:cubicBezTo>
                <a:cubicBezTo>
                  <a:pt x="17754" y="7471"/>
                  <a:pt x="17728" y="7511"/>
                  <a:pt x="17696" y="7511"/>
                </a:cubicBezTo>
                <a:cubicBezTo>
                  <a:pt x="17665" y="7511"/>
                  <a:pt x="17639" y="7471"/>
                  <a:pt x="17639" y="7422"/>
                </a:cubicBezTo>
                <a:cubicBezTo>
                  <a:pt x="17639" y="7372"/>
                  <a:pt x="17665" y="7332"/>
                  <a:pt x="17696" y="7332"/>
                </a:cubicBezTo>
                <a:close/>
                <a:moveTo>
                  <a:pt x="17522" y="7332"/>
                </a:moveTo>
                <a:cubicBezTo>
                  <a:pt x="17554" y="7332"/>
                  <a:pt x="17580" y="7372"/>
                  <a:pt x="17580" y="7422"/>
                </a:cubicBezTo>
                <a:cubicBezTo>
                  <a:pt x="17580" y="7471"/>
                  <a:pt x="17554" y="7511"/>
                  <a:pt x="17522" y="7511"/>
                </a:cubicBezTo>
                <a:cubicBezTo>
                  <a:pt x="17490" y="7511"/>
                  <a:pt x="17465" y="7471"/>
                  <a:pt x="17465" y="7422"/>
                </a:cubicBezTo>
                <a:cubicBezTo>
                  <a:pt x="17465" y="7372"/>
                  <a:pt x="17490" y="7332"/>
                  <a:pt x="17522" y="7332"/>
                </a:cubicBezTo>
                <a:close/>
                <a:moveTo>
                  <a:pt x="17346" y="7332"/>
                </a:moveTo>
                <a:cubicBezTo>
                  <a:pt x="17378" y="7332"/>
                  <a:pt x="17403" y="7372"/>
                  <a:pt x="17403" y="7422"/>
                </a:cubicBezTo>
                <a:cubicBezTo>
                  <a:pt x="17403" y="7471"/>
                  <a:pt x="17378" y="7511"/>
                  <a:pt x="17346" y="7511"/>
                </a:cubicBezTo>
                <a:cubicBezTo>
                  <a:pt x="17314" y="7511"/>
                  <a:pt x="17288" y="7471"/>
                  <a:pt x="17288" y="7422"/>
                </a:cubicBezTo>
                <a:cubicBezTo>
                  <a:pt x="17288" y="7372"/>
                  <a:pt x="17314" y="7332"/>
                  <a:pt x="17346" y="7332"/>
                </a:cubicBezTo>
                <a:close/>
                <a:moveTo>
                  <a:pt x="17172" y="7332"/>
                </a:moveTo>
                <a:cubicBezTo>
                  <a:pt x="17204" y="7332"/>
                  <a:pt x="17229" y="7372"/>
                  <a:pt x="17229" y="7422"/>
                </a:cubicBezTo>
                <a:cubicBezTo>
                  <a:pt x="17229" y="7471"/>
                  <a:pt x="17204" y="7511"/>
                  <a:pt x="17172" y="7511"/>
                </a:cubicBezTo>
                <a:cubicBezTo>
                  <a:pt x="17140" y="7511"/>
                  <a:pt x="17114" y="7471"/>
                  <a:pt x="17114" y="7422"/>
                </a:cubicBezTo>
                <a:cubicBezTo>
                  <a:pt x="17114" y="7372"/>
                  <a:pt x="17140" y="7332"/>
                  <a:pt x="17172" y="7332"/>
                </a:cubicBezTo>
                <a:close/>
                <a:moveTo>
                  <a:pt x="16997" y="7332"/>
                </a:moveTo>
                <a:cubicBezTo>
                  <a:pt x="17029" y="7332"/>
                  <a:pt x="17055" y="7372"/>
                  <a:pt x="17055" y="7422"/>
                </a:cubicBezTo>
                <a:cubicBezTo>
                  <a:pt x="17055" y="7471"/>
                  <a:pt x="17029" y="7511"/>
                  <a:pt x="16997" y="7511"/>
                </a:cubicBezTo>
                <a:cubicBezTo>
                  <a:pt x="16965" y="7511"/>
                  <a:pt x="16940" y="7471"/>
                  <a:pt x="16940" y="7422"/>
                </a:cubicBezTo>
                <a:cubicBezTo>
                  <a:pt x="16940" y="7372"/>
                  <a:pt x="16965" y="7332"/>
                  <a:pt x="16997" y="7332"/>
                </a:cubicBezTo>
                <a:close/>
                <a:moveTo>
                  <a:pt x="16823" y="7332"/>
                </a:moveTo>
                <a:cubicBezTo>
                  <a:pt x="16855" y="7332"/>
                  <a:pt x="16881" y="7372"/>
                  <a:pt x="16881" y="7422"/>
                </a:cubicBezTo>
                <a:cubicBezTo>
                  <a:pt x="16881" y="7471"/>
                  <a:pt x="16855" y="7511"/>
                  <a:pt x="16823" y="7511"/>
                </a:cubicBezTo>
                <a:cubicBezTo>
                  <a:pt x="16792" y="7511"/>
                  <a:pt x="16766" y="7471"/>
                  <a:pt x="16766" y="7422"/>
                </a:cubicBezTo>
                <a:cubicBezTo>
                  <a:pt x="16766" y="7372"/>
                  <a:pt x="16792" y="7332"/>
                  <a:pt x="16823" y="7332"/>
                </a:cubicBezTo>
                <a:close/>
                <a:moveTo>
                  <a:pt x="16647" y="7332"/>
                </a:moveTo>
                <a:cubicBezTo>
                  <a:pt x="16679" y="7332"/>
                  <a:pt x="16704" y="7372"/>
                  <a:pt x="16704" y="7422"/>
                </a:cubicBezTo>
                <a:cubicBezTo>
                  <a:pt x="16704" y="7471"/>
                  <a:pt x="16679" y="7511"/>
                  <a:pt x="16647" y="7511"/>
                </a:cubicBezTo>
                <a:cubicBezTo>
                  <a:pt x="16615" y="7511"/>
                  <a:pt x="16589" y="7471"/>
                  <a:pt x="16589" y="7422"/>
                </a:cubicBezTo>
                <a:cubicBezTo>
                  <a:pt x="16589" y="7372"/>
                  <a:pt x="16615" y="7332"/>
                  <a:pt x="16647" y="7332"/>
                </a:cubicBezTo>
                <a:close/>
                <a:moveTo>
                  <a:pt x="16473" y="7332"/>
                </a:moveTo>
                <a:cubicBezTo>
                  <a:pt x="16505" y="7332"/>
                  <a:pt x="16530" y="7372"/>
                  <a:pt x="16530" y="7422"/>
                </a:cubicBezTo>
                <a:cubicBezTo>
                  <a:pt x="16530" y="7471"/>
                  <a:pt x="16505" y="7511"/>
                  <a:pt x="16473" y="7511"/>
                </a:cubicBezTo>
                <a:cubicBezTo>
                  <a:pt x="16441" y="7511"/>
                  <a:pt x="16415" y="7471"/>
                  <a:pt x="16415" y="7422"/>
                </a:cubicBezTo>
                <a:cubicBezTo>
                  <a:pt x="16415" y="7372"/>
                  <a:pt x="16441" y="7332"/>
                  <a:pt x="16473" y="7332"/>
                </a:cubicBezTo>
                <a:close/>
                <a:moveTo>
                  <a:pt x="16298" y="7332"/>
                </a:moveTo>
                <a:cubicBezTo>
                  <a:pt x="16330" y="7332"/>
                  <a:pt x="16356" y="7372"/>
                  <a:pt x="16356" y="7422"/>
                </a:cubicBezTo>
                <a:cubicBezTo>
                  <a:pt x="16356" y="7471"/>
                  <a:pt x="16330" y="7511"/>
                  <a:pt x="16298" y="7511"/>
                </a:cubicBezTo>
                <a:cubicBezTo>
                  <a:pt x="16266" y="7511"/>
                  <a:pt x="16241" y="7471"/>
                  <a:pt x="16241" y="7422"/>
                </a:cubicBezTo>
                <a:cubicBezTo>
                  <a:pt x="16241" y="7372"/>
                  <a:pt x="16266" y="7332"/>
                  <a:pt x="16298" y="7332"/>
                </a:cubicBezTo>
                <a:close/>
                <a:moveTo>
                  <a:pt x="16124" y="7332"/>
                </a:moveTo>
                <a:cubicBezTo>
                  <a:pt x="16156" y="7332"/>
                  <a:pt x="16182" y="7372"/>
                  <a:pt x="16182" y="7422"/>
                </a:cubicBezTo>
                <a:cubicBezTo>
                  <a:pt x="16182" y="7471"/>
                  <a:pt x="16156" y="7511"/>
                  <a:pt x="16124" y="7511"/>
                </a:cubicBezTo>
                <a:cubicBezTo>
                  <a:pt x="16092" y="7511"/>
                  <a:pt x="16067" y="7471"/>
                  <a:pt x="16067" y="7422"/>
                </a:cubicBezTo>
                <a:cubicBezTo>
                  <a:pt x="16067" y="7372"/>
                  <a:pt x="16092" y="7332"/>
                  <a:pt x="16124" y="7332"/>
                </a:cubicBezTo>
                <a:close/>
                <a:moveTo>
                  <a:pt x="15948" y="7332"/>
                </a:moveTo>
                <a:cubicBezTo>
                  <a:pt x="15979" y="7332"/>
                  <a:pt x="16005" y="7372"/>
                  <a:pt x="16005" y="7422"/>
                </a:cubicBezTo>
                <a:cubicBezTo>
                  <a:pt x="16005" y="7471"/>
                  <a:pt x="15979" y="7511"/>
                  <a:pt x="15948" y="7511"/>
                </a:cubicBezTo>
                <a:cubicBezTo>
                  <a:pt x="15916" y="7511"/>
                  <a:pt x="15890" y="7471"/>
                  <a:pt x="15890" y="7422"/>
                </a:cubicBezTo>
                <a:cubicBezTo>
                  <a:pt x="15890" y="7372"/>
                  <a:pt x="15916" y="7332"/>
                  <a:pt x="15948" y="7332"/>
                </a:cubicBezTo>
                <a:close/>
                <a:moveTo>
                  <a:pt x="15773" y="7332"/>
                </a:moveTo>
                <a:cubicBezTo>
                  <a:pt x="15805" y="7332"/>
                  <a:pt x="15831" y="7372"/>
                  <a:pt x="15831" y="7422"/>
                </a:cubicBezTo>
                <a:cubicBezTo>
                  <a:pt x="15831" y="7471"/>
                  <a:pt x="15805" y="7511"/>
                  <a:pt x="15773" y="7511"/>
                </a:cubicBezTo>
                <a:cubicBezTo>
                  <a:pt x="15742" y="7511"/>
                  <a:pt x="15716" y="7471"/>
                  <a:pt x="15716" y="7422"/>
                </a:cubicBezTo>
                <a:cubicBezTo>
                  <a:pt x="15716" y="7372"/>
                  <a:pt x="15742" y="7332"/>
                  <a:pt x="15773" y="7332"/>
                </a:cubicBezTo>
                <a:close/>
                <a:moveTo>
                  <a:pt x="15599" y="7332"/>
                </a:moveTo>
                <a:cubicBezTo>
                  <a:pt x="15631" y="7332"/>
                  <a:pt x="15656" y="7372"/>
                  <a:pt x="15656" y="7422"/>
                </a:cubicBezTo>
                <a:cubicBezTo>
                  <a:pt x="15656" y="7471"/>
                  <a:pt x="15631" y="7511"/>
                  <a:pt x="15599" y="7511"/>
                </a:cubicBezTo>
                <a:cubicBezTo>
                  <a:pt x="15567" y="7511"/>
                  <a:pt x="15542" y="7471"/>
                  <a:pt x="15542" y="7422"/>
                </a:cubicBezTo>
                <a:cubicBezTo>
                  <a:pt x="15542" y="7372"/>
                  <a:pt x="15567" y="7332"/>
                  <a:pt x="15599" y="7332"/>
                </a:cubicBezTo>
                <a:close/>
                <a:moveTo>
                  <a:pt x="15425" y="7332"/>
                </a:moveTo>
                <a:cubicBezTo>
                  <a:pt x="15457" y="7332"/>
                  <a:pt x="15482" y="7372"/>
                  <a:pt x="15482" y="7422"/>
                </a:cubicBezTo>
                <a:cubicBezTo>
                  <a:pt x="15482" y="7471"/>
                  <a:pt x="15457" y="7511"/>
                  <a:pt x="15425" y="7511"/>
                </a:cubicBezTo>
                <a:cubicBezTo>
                  <a:pt x="15393" y="7511"/>
                  <a:pt x="15367" y="7471"/>
                  <a:pt x="15367" y="7422"/>
                </a:cubicBezTo>
                <a:cubicBezTo>
                  <a:pt x="15367" y="7372"/>
                  <a:pt x="15393" y="7332"/>
                  <a:pt x="15425" y="7332"/>
                </a:cubicBezTo>
                <a:close/>
                <a:moveTo>
                  <a:pt x="15249" y="7332"/>
                </a:moveTo>
                <a:cubicBezTo>
                  <a:pt x="15280" y="7332"/>
                  <a:pt x="15306" y="7372"/>
                  <a:pt x="15306" y="7422"/>
                </a:cubicBezTo>
                <a:cubicBezTo>
                  <a:pt x="15306" y="7471"/>
                  <a:pt x="15280" y="7511"/>
                  <a:pt x="15249" y="7511"/>
                </a:cubicBezTo>
                <a:cubicBezTo>
                  <a:pt x="15217" y="7511"/>
                  <a:pt x="15191" y="7471"/>
                  <a:pt x="15191" y="7422"/>
                </a:cubicBezTo>
                <a:cubicBezTo>
                  <a:pt x="15191" y="7372"/>
                  <a:pt x="15217" y="7332"/>
                  <a:pt x="15249" y="7332"/>
                </a:cubicBezTo>
                <a:close/>
                <a:moveTo>
                  <a:pt x="15075" y="7332"/>
                </a:moveTo>
                <a:cubicBezTo>
                  <a:pt x="15106" y="7332"/>
                  <a:pt x="15132" y="7372"/>
                  <a:pt x="15132" y="7422"/>
                </a:cubicBezTo>
                <a:cubicBezTo>
                  <a:pt x="15132" y="7471"/>
                  <a:pt x="15106" y="7511"/>
                  <a:pt x="15075" y="7511"/>
                </a:cubicBezTo>
                <a:cubicBezTo>
                  <a:pt x="15043" y="7511"/>
                  <a:pt x="15017" y="7471"/>
                  <a:pt x="15017" y="7422"/>
                </a:cubicBezTo>
                <a:cubicBezTo>
                  <a:pt x="15017" y="7372"/>
                  <a:pt x="15043" y="7332"/>
                  <a:pt x="15075" y="7332"/>
                </a:cubicBezTo>
                <a:close/>
                <a:moveTo>
                  <a:pt x="14899" y="7332"/>
                </a:moveTo>
                <a:cubicBezTo>
                  <a:pt x="14931" y="7332"/>
                  <a:pt x="14957" y="7372"/>
                  <a:pt x="14957" y="7422"/>
                </a:cubicBezTo>
                <a:cubicBezTo>
                  <a:pt x="14957" y="7471"/>
                  <a:pt x="14931" y="7511"/>
                  <a:pt x="14899" y="7511"/>
                </a:cubicBezTo>
                <a:cubicBezTo>
                  <a:pt x="14867" y="7511"/>
                  <a:pt x="14842" y="7471"/>
                  <a:pt x="14842" y="7422"/>
                </a:cubicBezTo>
                <a:cubicBezTo>
                  <a:pt x="14842" y="7372"/>
                  <a:pt x="14867" y="7332"/>
                  <a:pt x="14899" y="7332"/>
                </a:cubicBezTo>
                <a:close/>
                <a:moveTo>
                  <a:pt x="14725" y="7332"/>
                </a:moveTo>
                <a:cubicBezTo>
                  <a:pt x="14757" y="7332"/>
                  <a:pt x="14782" y="7372"/>
                  <a:pt x="14782" y="7422"/>
                </a:cubicBezTo>
                <a:cubicBezTo>
                  <a:pt x="14782" y="7471"/>
                  <a:pt x="14757" y="7511"/>
                  <a:pt x="14725" y="7511"/>
                </a:cubicBezTo>
                <a:cubicBezTo>
                  <a:pt x="14693" y="7511"/>
                  <a:pt x="14668" y="7471"/>
                  <a:pt x="14668" y="7422"/>
                </a:cubicBezTo>
                <a:cubicBezTo>
                  <a:pt x="14668" y="7372"/>
                  <a:pt x="14693" y="7332"/>
                  <a:pt x="14725" y="7332"/>
                </a:cubicBezTo>
                <a:close/>
                <a:moveTo>
                  <a:pt x="14548" y="7332"/>
                </a:moveTo>
                <a:cubicBezTo>
                  <a:pt x="14580" y="7332"/>
                  <a:pt x="14606" y="7372"/>
                  <a:pt x="14606" y="7422"/>
                </a:cubicBezTo>
                <a:cubicBezTo>
                  <a:pt x="14606" y="7471"/>
                  <a:pt x="14580" y="7511"/>
                  <a:pt x="14548" y="7511"/>
                </a:cubicBezTo>
                <a:cubicBezTo>
                  <a:pt x="14517" y="7511"/>
                  <a:pt x="14491" y="7471"/>
                  <a:pt x="14491" y="7422"/>
                </a:cubicBezTo>
                <a:cubicBezTo>
                  <a:pt x="14491" y="7372"/>
                  <a:pt x="14517" y="7332"/>
                  <a:pt x="14548" y="7332"/>
                </a:cubicBezTo>
                <a:close/>
                <a:moveTo>
                  <a:pt x="14374" y="7332"/>
                </a:moveTo>
                <a:cubicBezTo>
                  <a:pt x="14406" y="7332"/>
                  <a:pt x="14432" y="7372"/>
                  <a:pt x="14432" y="7422"/>
                </a:cubicBezTo>
                <a:cubicBezTo>
                  <a:pt x="14432" y="7471"/>
                  <a:pt x="14406" y="7511"/>
                  <a:pt x="14374" y="7511"/>
                </a:cubicBezTo>
                <a:cubicBezTo>
                  <a:pt x="14343" y="7511"/>
                  <a:pt x="14317" y="7471"/>
                  <a:pt x="14317" y="7422"/>
                </a:cubicBezTo>
                <a:cubicBezTo>
                  <a:pt x="14317" y="7372"/>
                  <a:pt x="14343" y="7332"/>
                  <a:pt x="14374" y="7332"/>
                </a:cubicBezTo>
                <a:close/>
                <a:moveTo>
                  <a:pt x="14200" y="7332"/>
                </a:moveTo>
                <a:cubicBezTo>
                  <a:pt x="14232" y="7332"/>
                  <a:pt x="14257" y="7372"/>
                  <a:pt x="14257" y="7422"/>
                </a:cubicBezTo>
                <a:cubicBezTo>
                  <a:pt x="14257" y="7471"/>
                  <a:pt x="14232" y="7511"/>
                  <a:pt x="14200" y="7511"/>
                </a:cubicBezTo>
                <a:cubicBezTo>
                  <a:pt x="14168" y="7511"/>
                  <a:pt x="14142" y="7471"/>
                  <a:pt x="14142" y="7422"/>
                </a:cubicBezTo>
                <a:cubicBezTo>
                  <a:pt x="14142" y="7372"/>
                  <a:pt x="14168" y="7332"/>
                  <a:pt x="14200" y="7332"/>
                </a:cubicBezTo>
                <a:close/>
                <a:moveTo>
                  <a:pt x="14026" y="7332"/>
                </a:moveTo>
                <a:cubicBezTo>
                  <a:pt x="14058" y="7332"/>
                  <a:pt x="14083" y="7372"/>
                  <a:pt x="14083" y="7422"/>
                </a:cubicBezTo>
                <a:cubicBezTo>
                  <a:pt x="14083" y="7471"/>
                  <a:pt x="14058" y="7511"/>
                  <a:pt x="14026" y="7511"/>
                </a:cubicBezTo>
                <a:cubicBezTo>
                  <a:pt x="13994" y="7511"/>
                  <a:pt x="13968" y="7471"/>
                  <a:pt x="13968" y="7422"/>
                </a:cubicBezTo>
                <a:cubicBezTo>
                  <a:pt x="13968" y="7372"/>
                  <a:pt x="13994" y="7332"/>
                  <a:pt x="14026" y="7332"/>
                </a:cubicBezTo>
                <a:close/>
                <a:moveTo>
                  <a:pt x="13849" y="7332"/>
                </a:moveTo>
                <a:cubicBezTo>
                  <a:pt x="13881" y="7332"/>
                  <a:pt x="13907" y="7372"/>
                  <a:pt x="13907" y="7422"/>
                </a:cubicBezTo>
                <a:cubicBezTo>
                  <a:pt x="13907" y="7471"/>
                  <a:pt x="13881" y="7511"/>
                  <a:pt x="13849" y="7511"/>
                </a:cubicBezTo>
                <a:cubicBezTo>
                  <a:pt x="13818" y="7511"/>
                  <a:pt x="13792" y="7471"/>
                  <a:pt x="13792" y="7422"/>
                </a:cubicBezTo>
                <a:cubicBezTo>
                  <a:pt x="13792" y="7372"/>
                  <a:pt x="13818" y="7332"/>
                  <a:pt x="13849" y="7332"/>
                </a:cubicBezTo>
                <a:close/>
                <a:moveTo>
                  <a:pt x="13675" y="7332"/>
                </a:moveTo>
                <a:cubicBezTo>
                  <a:pt x="13707" y="7332"/>
                  <a:pt x="13733" y="7372"/>
                  <a:pt x="13733" y="7422"/>
                </a:cubicBezTo>
                <a:cubicBezTo>
                  <a:pt x="13733" y="7471"/>
                  <a:pt x="13707" y="7511"/>
                  <a:pt x="13675" y="7511"/>
                </a:cubicBezTo>
                <a:cubicBezTo>
                  <a:pt x="13644" y="7511"/>
                  <a:pt x="13618" y="7471"/>
                  <a:pt x="13618" y="7422"/>
                </a:cubicBezTo>
                <a:cubicBezTo>
                  <a:pt x="13618" y="7372"/>
                  <a:pt x="13644" y="7332"/>
                  <a:pt x="13675" y="7332"/>
                </a:cubicBezTo>
                <a:close/>
                <a:moveTo>
                  <a:pt x="13501" y="7332"/>
                </a:moveTo>
                <a:cubicBezTo>
                  <a:pt x="13532" y="7332"/>
                  <a:pt x="13558" y="7372"/>
                  <a:pt x="13558" y="7422"/>
                </a:cubicBezTo>
                <a:cubicBezTo>
                  <a:pt x="13558" y="7471"/>
                  <a:pt x="13532" y="7511"/>
                  <a:pt x="13501" y="7511"/>
                </a:cubicBezTo>
                <a:cubicBezTo>
                  <a:pt x="13469" y="7511"/>
                  <a:pt x="13443" y="7471"/>
                  <a:pt x="13443" y="7422"/>
                </a:cubicBezTo>
                <a:cubicBezTo>
                  <a:pt x="13443" y="7372"/>
                  <a:pt x="13469" y="7332"/>
                  <a:pt x="13501" y="7332"/>
                </a:cubicBezTo>
                <a:close/>
                <a:moveTo>
                  <a:pt x="13327" y="7332"/>
                </a:moveTo>
                <a:cubicBezTo>
                  <a:pt x="13358" y="7332"/>
                  <a:pt x="13384" y="7372"/>
                  <a:pt x="13384" y="7422"/>
                </a:cubicBezTo>
                <a:cubicBezTo>
                  <a:pt x="13384" y="7471"/>
                  <a:pt x="13358" y="7511"/>
                  <a:pt x="13327" y="7511"/>
                </a:cubicBezTo>
                <a:cubicBezTo>
                  <a:pt x="13295" y="7511"/>
                  <a:pt x="13269" y="7471"/>
                  <a:pt x="13269" y="7422"/>
                </a:cubicBezTo>
                <a:cubicBezTo>
                  <a:pt x="13269" y="7372"/>
                  <a:pt x="13295" y="7332"/>
                  <a:pt x="13327" y="7332"/>
                </a:cubicBezTo>
                <a:close/>
                <a:moveTo>
                  <a:pt x="13151" y="7332"/>
                </a:moveTo>
                <a:cubicBezTo>
                  <a:pt x="13182" y="7332"/>
                  <a:pt x="13208" y="7372"/>
                  <a:pt x="13208" y="7422"/>
                </a:cubicBezTo>
                <a:cubicBezTo>
                  <a:pt x="13208" y="7471"/>
                  <a:pt x="13182" y="7511"/>
                  <a:pt x="13151" y="7511"/>
                </a:cubicBezTo>
                <a:cubicBezTo>
                  <a:pt x="13119" y="7511"/>
                  <a:pt x="13093" y="7471"/>
                  <a:pt x="13093" y="7422"/>
                </a:cubicBezTo>
                <a:cubicBezTo>
                  <a:pt x="13093" y="7372"/>
                  <a:pt x="13119" y="7332"/>
                  <a:pt x="13151" y="7332"/>
                </a:cubicBezTo>
                <a:close/>
                <a:moveTo>
                  <a:pt x="12976" y="7332"/>
                </a:moveTo>
                <a:cubicBezTo>
                  <a:pt x="13008" y="7332"/>
                  <a:pt x="13034" y="7372"/>
                  <a:pt x="13034" y="7422"/>
                </a:cubicBezTo>
                <a:cubicBezTo>
                  <a:pt x="13034" y="7471"/>
                  <a:pt x="13008" y="7511"/>
                  <a:pt x="12976" y="7511"/>
                </a:cubicBezTo>
                <a:cubicBezTo>
                  <a:pt x="12945" y="7511"/>
                  <a:pt x="12919" y="7471"/>
                  <a:pt x="12919" y="7422"/>
                </a:cubicBezTo>
                <a:cubicBezTo>
                  <a:pt x="12919" y="7372"/>
                  <a:pt x="12945" y="7332"/>
                  <a:pt x="12976" y="7332"/>
                </a:cubicBezTo>
                <a:close/>
                <a:moveTo>
                  <a:pt x="12802" y="7332"/>
                </a:moveTo>
                <a:cubicBezTo>
                  <a:pt x="12833" y="7332"/>
                  <a:pt x="12859" y="7372"/>
                  <a:pt x="12859" y="7422"/>
                </a:cubicBezTo>
                <a:cubicBezTo>
                  <a:pt x="12859" y="7471"/>
                  <a:pt x="12833" y="7511"/>
                  <a:pt x="12802" y="7511"/>
                </a:cubicBezTo>
                <a:cubicBezTo>
                  <a:pt x="12770" y="7511"/>
                  <a:pt x="12744" y="7471"/>
                  <a:pt x="12744" y="7422"/>
                </a:cubicBezTo>
                <a:cubicBezTo>
                  <a:pt x="12744" y="7372"/>
                  <a:pt x="12770" y="7332"/>
                  <a:pt x="12802" y="7332"/>
                </a:cubicBezTo>
                <a:close/>
                <a:moveTo>
                  <a:pt x="12628" y="7332"/>
                </a:moveTo>
                <a:cubicBezTo>
                  <a:pt x="12659" y="7332"/>
                  <a:pt x="12685" y="7372"/>
                  <a:pt x="12685" y="7422"/>
                </a:cubicBezTo>
                <a:cubicBezTo>
                  <a:pt x="12685" y="7471"/>
                  <a:pt x="12659" y="7511"/>
                  <a:pt x="12628" y="7511"/>
                </a:cubicBezTo>
                <a:cubicBezTo>
                  <a:pt x="12596" y="7511"/>
                  <a:pt x="12570" y="7471"/>
                  <a:pt x="12570" y="7422"/>
                </a:cubicBezTo>
                <a:cubicBezTo>
                  <a:pt x="12570" y="7372"/>
                  <a:pt x="12596" y="7332"/>
                  <a:pt x="12628" y="7332"/>
                </a:cubicBezTo>
                <a:close/>
                <a:moveTo>
                  <a:pt x="12451" y="7332"/>
                </a:moveTo>
                <a:cubicBezTo>
                  <a:pt x="12483" y="7332"/>
                  <a:pt x="12509" y="7372"/>
                  <a:pt x="12509" y="7422"/>
                </a:cubicBezTo>
                <a:cubicBezTo>
                  <a:pt x="12509" y="7471"/>
                  <a:pt x="12483" y="7511"/>
                  <a:pt x="12451" y="7511"/>
                </a:cubicBezTo>
                <a:cubicBezTo>
                  <a:pt x="12419" y="7511"/>
                  <a:pt x="12394" y="7471"/>
                  <a:pt x="12394" y="7422"/>
                </a:cubicBezTo>
                <a:cubicBezTo>
                  <a:pt x="12394" y="7372"/>
                  <a:pt x="12419" y="7332"/>
                  <a:pt x="12451" y="7332"/>
                </a:cubicBezTo>
                <a:close/>
                <a:moveTo>
                  <a:pt x="12277" y="7332"/>
                </a:moveTo>
                <a:cubicBezTo>
                  <a:pt x="12309" y="7332"/>
                  <a:pt x="12335" y="7372"/>
                  <a:pt x="12335" y="7422"/>
                </a:cubicBezTo>
                <a:cubicBezTo>
                  <a:pt x="12335" y="7471"/>
                  <a:pt x="12309" y="7511"/>
                  <a:pt x="12277" y="7511"/>
                </a:cubicBezTo>
                <a:cubicBezTo>
                  <a:pt x="12245" y="7511"/>
                  <a:pt x="12220" y="7471"/>
                  <a:pt x="12220" y="7422"/>
                </a:cubicBezTo>
                <a:cubicBezTo>
                  <a:pt x="12220" y="7372"/>
                  <a:pt x="12245" y="7332"/>
                  <a:pt x="12277" y="7332"/>
                </a:cubicBezTo>
                <a:close/>
                <a:moveTo>
                  <a:pt x="12102" y="7332"/>
                </a:moveTo>
                <a:cubicBezTo>
                  <a:pt x="12133" y="7332"/>
                  <a:pt x="12159" y="7372"/>
                  <a:pt x="12159" y="7422"/>
                </a:cubicBezTo>
                <a:cubicBezTo>
                  <a:pt x="12159" y="7471"/>
                  <a:pt x="12133" y="7511"/>
                  <a:pt x="12102" y="7511"/>
                </a:cubicBezTo>
                <a:cubicBezTo>
                  <a:pt x="12070" y="7511"/>
                  <a:pt x="12044" y="7471"/>
                  <a:pt x="12044" y="7422"/>
                </a:cubicBezTo>
                <a:cubicBezTo>
                  <a:pt x="12044" y="7372"/>
                  <a:pt x="12070" y="7332"/>
                  <a:pt x="12102" y="7332"/>
                </a:cubicBezTo>
                <a:close/>
                <a:moveTo>
                  <a:pt x="11928" y="7332"/>
                </a:moveTo>
                <a:cubicBezTo>
                  <a:pt x="11959" y="7332"/>
                  <a:pt x="11985" y="7372"/>
                  <a:pt x="11985" y="7422"/>
                </a:cubicBezTo>
                <a:cubicBezTo>
                  <a:pt x="11985" y="7471"/>
                  <a:pt x="11959" y="7511"/>
                  <a:pt x="11928" y="7511"/>
                </a:cubicBezTo>
                <a:cubicBezTo>
                  <a:pt x="11896" y="7511"/>
                  <a:pt x="11870" y="7471"/>
                  <a:pt x="11870" y="7422"/>
                </a:cubicBezTo>
                <a:cubicBezTo>
                  <a:pt x="11870" y="7372"/>
                  <a:pt x="11896" y="7332"/>
                  <a:pt x="11928" y="7332"/>
                </a:cubicBezTo>
                <a:close/>
                <a:moveTo>
                  <a:pt x="11751" y="7332"/>
                </a:moveTo>
                <a:cubicBezTo>
                  <a:pt x="11783" y="7332"/>
                  <a:pt x="11809" y="7372"/>
                  <a:pt x="11809" y="7422"/>
                </a:cubicBezTo>
                <a:cubicBezTo>
                  <a:pt x="11809" y="7471"/>
                  <a:pt x="11783" y="7511"/>
                  <a:pt x="11751" y="7511"/>
                </a:cubicBezTo>
                <a:cubicBezTo>
                  <a:pt x="11719" y="7511"/>
                  <a:pt x="11694" y="7471"/>
                  <a:pt x="11694" y="7422"/>
                </a:cubicBezTo>
                <a:cubicBezTo>
                  <a:pt x="11694" y="7372"/>
                  <a:pt x="11719" y="7332"/>
                  <a:pt x="11751" y="7332"/>
                </a:cubicBezTo>
                <a:close/>
                <a:moveTo>
                  <a:pt x="11402" y="7332"/>
                </a:moveTo>
                <a:cubicBezTo>
                  <a:pt x="11434" y="7332"/>
                  <a:pt x="11460" y="7372"/>
                  <a:pt x="11460" y="7422"/>
                </a:cubicBezTo>
                <a:cubicBezTo>
                  <a:pt x="11460" y="7471"/>
                  <a:pt x="11434" y="7511"/>
                  <a:pt x="11402" y="7511"/>
                </a:cubicBezTo>
                <a:cubicBezTo>
                  <a:pt x="11371" y="7511"/>
                  <a:pt x="11345" y="7471"/>
                  <a:pt x="11345" y="7422"/>
                </a:cubicBezTo>
                <a:cubicBezTo>
                  <a:pt x="11345" y="7372"/>
                  <a:pt x="11371" y="7332"/>
                  <a:pt x="11402" y="7332"/>
                </a:cubicBezTo>
                <a:close/>
                <a:moveTo>
                  <a:pt x="11229" y="7332"/>
                </a:moveTo>
                <a:cubicBezTo>
                  <a:pt x="11260" y="7332"/>
                  <a:pt x="11286" y="7372"/>
                  <a:pt x="11286" y="7422"/>
                </a:cubicBezTo>
                <a:cubicBezTo>
                  <a:pt x="11286" y="7471"/>
                  <a:pt x="11260" y="7511"/>
                  <a:pt x="11229" y="7511"/>
                </a:cubicBezTo>
                <a:cubicBezTo>
                  <a:pt x="11197" y="7511"/>
                  <a:pt x="11171" y="7471"/>
                  <a:pt x="11171" y="7422"/>
                </a:cubicBezTo>
                <a:cubicBezTo>
                  <a:pt x="11171" y="7372"/>
                  <a:pt x="11197" y="7332"/>
                  <a:pt x="11229" y="7332"/>
                </a:cubicBezTo>
                <a:close/>
                <a:moveTo>
                  <a:pt x="11052" y="7332"/>
                </a:moveTo>
                <a:cubicBezTo>
                  <a:pt x="11084" y="7332"/>
                  <a:pt x="11110" y="7372"/>
                  <a:pt x="11110" y="7422"/>
                </a:cubicBezTo>
                <a:cubicBezTo>
                  <a:pt x="11110" y="7471"/>
                  <a:pt x="11084" y="7511"/>
                  <a:pt x="11052" y="7511"/>
                </a:cubicBezTo>
                <a:cubicBezTo>
                  <a:pt x="11020" y="7511"/>
                  <a:pt x="10995" y="7471"/>
                  <a:pt x="10995" y="7422"/>
                </a:cubicBezTo>
                <a:cubicBezTo>
                  <a:pt x="10995" y="7372"/>
                  <a:pt x="11020" y="7332"/>
                  <a:pt x="11052" y="7332"/>
                </a:cubicBezTo>
                <a:close/>
                <a:moveTo>
                  <a:pt x="10878" y="7332"/>
                </a:moveTo>
                <a:cubicBezTo>
                  <a:pt x="10910" y="7332"/>
                  <a:pt x="10935" y="7372"/>
                  <a:pt x="10935" y="7422"/>
                </a:cubicBezTo>
                <a:cubicBezTo>
                  <a:pt x="10935" y="7471"/>
                  <a:pt x="10910" y="7511"/>
                  <a:pt x="10878" y="7511"/>
                </a:cubicBezTo>
                <a:cubicBezTo>
                  <a:pt x="10846" y="7511"/>
                  <a:pt x="10821" y="7471"/>
                  <a:pt x="10821" y="7422"/>
                </a:cubicBezTo>
                <a:cubicBezTo>
                  <a:pt x="10821" y="7372"/>
                  <a:pt x="10846" y="7332"/>
                  <a:pt x="10878" y="7332"/>
                </a:cubicBezTo>
                <a:close/>
                <a:moveTo>
                  <a:pt x="9323" y="7331"/>
                </a:moveTo>
                <a:cubicBezTo>
                  <a:pt x="9354" y="7331"/>
                  <a:pt x="9380" y="7370"/>
                  <a:pt x="9380" y="7420"/>
                </a:cubicBezTo>
                <a:cubicBezTo>
                  <a:pt x="9380" y="7469"/>
                  <a:pt x="9354" y="7509"/>
                  <a:pt x="9323" y="7509"/>
                </a:cubicBezTo>
                <a:cubicBezTo>
                  <a:pt x="9291" y="7509"/>
                  <a:pt x="9265" y="7469"/>
                  <a:pt x="9265" y="7420"/>
                </a:cubicBezTo>
                <a:cubicBezTo>
                  <a:pt x="9265" y="7370"/>
                  <a:pt x="9291" y="7331"/>
                  <a:pt x="9323" y="7331"/>
                </a:cubicBezTo>
                <a:close/>
                <a:moveTo>
                  <a:pt x="9149" y="7331"/>
                </a:moveTo>
                <a:cubicBezTo>
                  <a:pt x="9180" y="7331"/>
                  <a:pt x="9206" y="7370"/>
                  <a:pt x="9206" y="7420"/>
                </a:cubicBezTo>
                <a:cubicBezTo>
                  <a:pt x="9206" y="7469"/>
                  <a:pt x="9180" y="7509"/>
                  <a:pt x="9149" y="7509"/>
                </a:cubicBezTo>
                <a:cubicBezTo>
                  <a:pt x="9117" y="7509"/>
                  <a:pt x="9091" y="7469"/>
                  <a:pt x="9091" y="7420"/>
                </a:cubicBezTo>
                <a:cubicBezTo>
                  <a:pt x="9091" y="7370"/>
                  <a:pt x="9117" y="7331"/>
                  <a:pt x="9149" y="7331"/>
                </a:cubicBezTo>
                <a:close/>
                <a:moveTo>
                  <a:pt x="8972" y="7331"/>
                </a:moveTo>
                <a:cubicBezTo>
                  <a:pt x="9004" y="7331"/>
                  <a:pt x="9030" y="7370"/>
                  <a:pt x="9030" y="7420"/>
                </a:cubicBezTo>
                <a:cubicBezTo>
                  <a:pt x="9030" y="7469"/>
                  <a:pt x="9004" y="7509"/>
                  <a:pt x="8972" y="7509"/>
                </a:cubicBezTo>
                <a:cubicBezTo>
                  <a:pt x="8941" y="7509"/>
                  <a:pt x="8915" y="7469"/>
                  <a:pt x="8915" y="7420"/>
                </a:cubicBezTo>
                <a:cubicBezTo>
                  <a:pt x="8915" y="7370"/>
                  <a:pt x="8941" y="7331"/>
                  <a:pt x="8972" y="7331"/>
                </a:cubicBezTo>
                <a:close/>
                <a:moveTo>
                  <a:pt x="7574" y="7331"/>
                </a:moveTo>
                <a:cubicBezTo>
                  <a:pt x="7606" y="7331"/>
                  <a:pt x="7631" y="7370"/>
                  <a:pt x="7631" y="7420"/>
                </a:cubicBezTo>
                <a:cubicBezTo>
                  <a:pt x="7631" y="7469"/>
                  <a:pt x="7606" y="7509"/>
                  <a:pt x="7574" y="7509"/>
                </a:cubicBezTo>
                <a:cubicBezTo>
                  <a:pt x="7542" y="7509"/>
                  <a:pt x="7516" y="7469"/>
                  <a:pt x="7516" y="7420"/>
                </a:cubicBezTo>
                <a:cubicBezTo>
                  <a:pt x="7516" y="7370"/>
                  <a:pt x="7542" y="7331"/>
                  <a:pt x="7574" y="7331"/>
                </a:cubicBezTo>
                <a:close/>
                <a:moveTo>
                  <a:pt x="7400" y="7331"/>
                </a:moveTo>
                <a:cubicBezTo>
                  <a:pt x="7432" y="7331"/>
                  <a:pt x="7458" y="7370"/>
                  <a:pt x="7458" y="7420"/>
                </a:cubicBezTo>
                <a:cubicBezTo>
                  <a:pt x="7458" y="7469"/>
                  <a:pt x="7432" y="7509"/>
                  <a:pt x="7400" y="7509"/>
                </a:cubicBezTo>
                <a:cubicBezTo>
                  <a:pt x="7368" y="7509"/>
                  <a:pt x="7343" y="7469"/>
                  <a:pt x="7343" y="7420"/>
                </a:cubicBezTo>
                <a:cubicBezTo>
                  <a:pt x="7343" y="7370"/>
                  <a:pt x="7368" y="7331"/>
                  <a:pt x="7400" y="7331"/>
                </a:cubicBezTo>
                <a:close/>
                <a:moveTo>
                  <a:pt x="7225" y="7331"/>
                </a:moveTo>
                <a:cubicBezTo>
                  <a:pt x="7257" y="7331"/>
                  <a:pt x="7283" y="7370"/>
                  <a:pt x="7283" y="7420"/>
                </a:cubicBezTo>
                <a:cubicBezTo>
                  <a:pt x="7283" y="7469"/>
                  <a:pt x="7257" y="7509"/>
                  <a:pt x="7225" y="7509"/>
                </a:cubicBezTo>
                <a:cubicBezTo>
                  <a:pt x="7193" y="7509"/>
                  <a:pt x="7168" y="7469"/>
                  <a:pt x="7168" y="7420"/>
                </a:cubicBezTo>
                <a:cubicBezTo>
                  <a:pt x="7168" y="7370"/>
                  <a:pt x="7193" y="7331"/>
                  <a:pt x="7225" y="7331"/>
                </a:cubicBezTo>
                <a:close/>
                <a:moveTo>
                  <a:pt x="7051" y="7331"/>
                </a:moveTo>
                <a:cubicBezTo>
                  <a:pt x="7083" y="7331"/>
                  <a:pt x="7109" y="7370"/>
                  <a:pt x="7109" y="7420"/>
                </a:cubicBezTo>
                <a:cubicBezTo>
                  <a:pt x="7109" y="7469"/>
                  <a:pt x="7083" y="7509"/>
                  <a:pt x="7051" y="7509"/>
                </a:cubicBezTo>
                <a:cubicBezTo>
                  <a:pt x="7020" y="7509"/>
                  <a:pt x="6994" y="7469"/>
                  <a:pt x="6994" y="7420"/>
                </a:cubicBezTo>
                <a:cubicBezTo>
                  <a:pt x="6994" y="7370"/>
                  <a:pt x="7020" y="7331"/>
                  <a:pt x="7051" y="7331"/>
                </a:cubicBezTo>
                <a:close/>
                <a:moveTo>
                  <a:pt x="6175" y="7331"/>
                </a:moveTo>
                <a:cubicBezTo>
                  <a:pt x="6207" y="7331"/>
                  <a:pt x="6233" y="7370"/>
                  <a:pt x="6233" y="7420"/>
                </a:cubicBezTo>
                <a:cubicBezTo>
                  <a:pt x="6233" y="7469"/>
                  <a:pt x="6207" y="7509"/>
                  <a:pt x="6175" y="7509"/>
                </a:cubicBezTo>
                <a:cubicBezTo>
                  <a:pt x="6143" y="7509"/>
                  <a:pt x="6118" y="7469"/>
                  <a:pt x="6118" y="7420"/>
                </a:cubicBezTo>
                <a:cubicBezTo>
                  <a:pt x="6118" y="7370"/>
                  <a:pt x="6143" y="7331"/>
                  <a:pt x="6175" y="7331"/>
                </a:cubicBezTo>
                <a:close/>
                <a:moveTo>
                  <a:pt x="6001" y="7331"/>
                </a:moveTo>
                <a:cubicBezTo>
                  <a:pt x="6033" y="7331"/>
                  <a:pt x="6058" y="7370"/>
                  <a:pt x="6058" y="7420"/>
                </a:cubicBezTo>
                <a:cubicBezTo>
                  <a:pt x="6058" y="7469"/>
                  <a:pt x="6033" y="7509"/>
                  <a:pt x="6001" y="7509"/>
                </a:cubicBezTo>
                <a:cubicBezTo>
                  <a:pt x="5969" y="7509"/>
                  <a:pt x="5943" y="7469"/>
                  <a:pt x="5943" y="7420"/>
                </a:cubicBezTo>
                <a:cubicBezTo>
                  <a:pt x="5943" y="7370"/>
                  <a:pt x="5969" y="7331"/>
                  <a:pt x="6001" y="7331"/>
                </a:cubicBezTo>
                <a:close/>
                <a:moveTo>
                  <a:pt x="5826" y="7331"/>
                </a:moveTo>
                <a:cubicBezTo>
                  <a:pt x="5858" y="7331"/>
                  <a:pt x="5884" y="7370"/>
                  <a:pt x="5884" y="7420"/>
                </a:cubicBezTo>
                <a:cubicBezTo>
                  <a:pt x="5884" y="7469"/>
                  <a:pt x="5858" y="7509"/>
                  <a:pt x="5826" y="7509"/>
                </a:cubicBezTo>
                <a:cubicBezTo>
                  <a:pt x="5794" y="7509"/>
                  <a:pt x="5769" y="7469"/>
                  <a:pt x="5769" y="7420"/>
                </a:cubicBezTo>
                <a:cubicBezTo>
                  <a:pt x="5769" y="7370"/>
                  <a:pt x="5794" y="7331"/>
                  <a:pt x="5826" y="7331"/>
                </a:cubicBezTo>
                <a:close/>
                <a:moveTo>
                  <a:pt x="5652" y="7331"/>
                </a:moveTo>
                <a:cubicBezTo>
                  <a:pt x="5684" y="7331"/>
                  <a:pt x="5710" y="7370"/>
                  <a:pt x="5710" y="7420"/>
                </a:cubicBezTo>
                <a:cubicBezTo>
                  <a:pt x="5710" y="7469"/>
                  <a:pt x="5684" y="7509"/>
                  <a:pt x="5652" y="7509"/>
                </a:cubicBezTo>
                <a:cubicBezTo>
                  <a:pt x="5621" y="7509"/>
                  <a:pt x="5595" y="7469"/>
                  <a:pt x="5595" y="7420"/>
                </a:cubicBezTo>
                <a:cubicBezTo>
                  <a:pt x="5595" y="7370"/>
                  <a:pt x="5621" y="7331"/>
                  <a:pt x="5652" y="7331"/>
                </a:cubicBezTo>
                <a:close/>
                <a:moveTo>
                  <a:pt x="5476" y="7331"/>
                </a:moveTo>
                <a:cubicBezTo>
                  <a:pt x="5508" y="7331"/>
                  <a:pt x="5533" y="7370"/>
                  <a:pt x="5533" y="7420"/>
                </a:cubicBezTo>
                <a:cubicBezTo>
                  <a:pt x="5533" y="7469"/>
                  <a:pt x="5508" y="7509"/>
                  <a:pt x="5476" y="7509"/>
                </a:cubicBezTo>
                <a:cubicBezTo>
                  <a:pt x="5444" y="7509"/>
                  <a:pt x="5418" y="7469"/>
                  <a:pt x="5418" y="7420"/>
                </a:cubicBezTo>
                <a:cubicBezTo>
                  <a:pt x="5418" y="7370"/>
                  <a:pt x="5444" y="7331"/>
                  <a:pt x="5476" y="7331"/>
                </a:cubicBezTo>
                <a:close/>
                <a:moveTo>
                  <a:pt x="5127" y="7331"/>
                </a:moveTo>
                <a:cubicBezTo>
                  <a:pt x="5159" y="7331"/>
                  <a:pt x="5184" y="7370"/>
                  <a:pt x="5184" y="7420"/>
                </a:cubicBezTo>
                <a:cubicBezTo>
                  <a:pt x="5184" y="7469"/>
                  <a:pt x="5159" y="7509"/>
                  <a:pt x="5127" y="7509"/>
                </a:cubicBezTo>
                <a:cubicBezTo>
                  <a:pt x="5095" y="7509"/>
                  <a:pt x="5069" y="7469"/>
                  <a:pt x="5069" y="7420"/>
                </a:cubicBezTo>
                <a:cubicBezTo>
                  <a:pt x="5069" y="7370"/>
                  <a:pt x="5095" y="7331"/>
                  <a:pt x="5127" y="7331"/>
                </a:cubicBezTo>
                <a:close/>
                <a:moveTo>
                  <a:pt x="4953" y="7331"/>
                </a:moveTo>
                <a:cubicBezTo>
                  <a:pt x="4985" y="7331"/>
                  <a:pt x="5011" y="7370"/>
                  <a:pt x="5011" y="7420"/>
                </a:cubicBezTo>
                <a:cubicBezTo>
                  <a:pt x="5011" y="7469"/>
                  <a:pt x="4985" y="7509"/>
                  <a:pt x="4953" y="7509"/>
                </a:cubicBezTo>
                <a:cubicBezTo>
                  <a:pt x="4921" y="7509"/>
                  <a:pt x="4896" y="7469"/>
                  <a:pt x="4896" y="7420"/>
                </a:cubicBezTo>
                <a:cubicBezTo>
                  <a:pt x="4896" y="7370"/>
                  <a:pt x="4921" y="7331"/>
                  <a:pt x="4953" y="7331"/>
                </a:cubicBezTo>
                <a:close/>
                <a:moveTo>
                  <a:pt x="4777" y="7331"/>
                </a:moveTo>
                <a:cubicBezTo>
                  <a:pt x="4808" y="7331"/>
                  <a:pt x="4834" y="7370"/>
                  <a:pt x="4834" y="7420"/>
                </a:cubicBezTo>
                <a:cubicBezTo>
                  <a:pt x="4834" y="7469"/>
                  <a:pt x="4808" y="7509"/>
                  <a:pt x="4777" y="7509"/>
                </a:cubicBezTo>
                <a:cubicBezTo>
                  <a:pt x="4745" y="7509"/>
                  <a:pt x="4719" y="7469"/>
                  <a:pt x="4719" y="7420"/>
                </a:cubicBezTo>
                <a:cubicBezTo>
                  <a:pt x="4719" y="7370"/>
                  <a:pt x="4745" y="7331"/>
                  <a:pt x="4777" y="7331"/>
                </a:cubicBezTo>
                <a:close/>
                <a:moveTo>
                  <a:pt x="4603" y="7331"/>
                </a:moveTo>
                <a:cubicBezTo>
                  <a:pt x="4634" y="7331"/>
                  <a:pt x="4660" y="7370"/>
                  <a:pt x="4660" y="7420"/>
                </a:cubicBezTo>
                <a:cubicBezTo>
                  <a:pt x="4660" y="7469"/>
                  <a:pt x="4634" y="7509"/>
                  <a:pt x="4603" y="7509"/>
                </a:cubicBezTo>
                <a:cubicBezTo>
                  <a:pt x="4571" y="7509"/>
                  <a:pt x="4545" y="7469"/>
                  <a:pt x="4545" y="7420"/>
                </a:cubicBezTo>
                <a:cubicBezTo>
                  <a:pt x="4545" y="7370"/>
                  <a:pt x="4571" y="7331"/>
                  <a:pt x="4603" y="7331"/>
                </a:cubicBezTo>
                <a:close/>
                <a:moveTo>
                  <a:pt x="4428" y="7331"/>
                </a:moveTo>
                <a:cubicBezTo>
                  <a:pt x="4459" y="7331"/>
                  <a:pt x="4485" y="7370"/>
                  <a:pt x="4485" y="7420"/>
                </a:cubicBezTo>
                <a:cubicBezTo>
                  <a:pt x="4485" y="7469"/>
                  <a:pt x="4459" y="7509"/>
                  <a:pt x="4428" y="7509"/>
                </a:cubicBezTo>
                <a:cubicBezTo>
                  <a:pt x="4396" y="7509"/>
                  <a:pt x="4370" y="7469"/>
                  <a:pt x="4370" y="7420"/>
                </a:cubicBezTo>
                <a:cubicBezTo>
                  <a:pt x="4370" y="7370"/>
                  <a:pt x="4396" y="7331"/>
                  <a:pt x="4428" y="7331"/>
                </a:cubicBezTo>
                <a:close/>
                <a:moveTo>
                  <a:pt x="4254" y="7331"/>
                </a:moveTo>
                <a:cubicBezTo>
                  <a:pt x="4286" y="7331"/>
                  <a:pt x="4311" y="7370"/>
                  <a:pt x="4311" y="7420"/>
                </a:cubicBezTo>
                <a:cubicBezTo>
                  <a:pt x="4311" y="7469"/>
                  <a:pt x="4286" y="7509"/>
                  <a:pt x="4254" y="7509"/>
                </a:cubicBezTo>
                <a:cubicBezTo>
                  <a:pt x="4222" y="7509"/>
                  <a:pt x="4196" y="7469"/>
                  <a:pt x="4196" y="7420"/>
                </a:cubicBezTo>
                <a:cubicBezTo>
                  <a:pt x="4196" y="7370"/>
                  <a:pt x="4222" y="7331"/>
                  <a:pt x="4254" y="7331"/>
                </a:cubicBezTo>
                <a:close/>
                <a:moveTo>
                  <a:pt x="4078" y="7331"/>
                </a:moveTo>
                <a:cubicBezTo>
                  <a:pt x="4109" y="7331"/>
                  <a:pt x="4135" y="7370"/>
                  <a:pt x="4135" y="7420"/>
                </a:cubicBezTo>
                <a:cubicBezTo>
                  <a:pt x="4135" y="7469"/>
                  <a:pt x="4109" y="7509"/>
                  <a:pt x="4078" y="7509"/>
                </a:cubicBezTo>
                <a:cubicBezTo>
                  <a:pt x="4046" y="7509"/>
                  <a:pt x="4020" y="7469"/>
                  <a:pt x="4020" y="7420"/>
                </a:cubicBezTo>
                <a:cubicBezTo>
                  <a:pt x="4020" y="7370"/>
                  <a:pt x="4046" y="7331"/>
                  <a:pt x="4078" y="7331"/>
                </a:cubicBezTo>
                <a:close/>
                <a:moveTo>
                  <a:pt x="3904" y="7331"/>
                </a:moveTo>
                <a:cubicBezTo>
                  <a:pt x="3935" y="7331"/>
                  <a:pt x="3961" y="7370"/>
                  <a:pt x="3961" y="7420"/>
                </a:cubicBezTo>
                <a:cubicBezTo>
                  <a:pt x="3961" y="7469"/>
                  <a:pt x="3935" y="7509"/>
                  <a:pt x="3904" y="7509"/>
                </a:cubicBezTo>
                <a:cubicBezTo>
                  <a:pt x="3872" y="7509"/>
                  <a:pt x="3846" y="7469"/>
                  <a:pt x="3846" y="7420"/>
                </a:cubicBezTo>
                <a:cubicBezTo>
                  <a:pt x="3846" y="7370"/>
                  <a:pt x="3872" y="7331"/>
                  <a:pt x="3904" y="7331"/>
                </a:cubicBezTo>
                <a:close/>
                <a:moveTo>
                  <a:pt x="3728" y="7331"/>
                </a:moveTo>
                <a:cubicBezTo>
                  <a:pt x="3760" y="7331"/>
                  <a:pt x="3785" y="7370"/>
                  <a:pt x="3785" y="7420"/>
                </a:cubicBezTo>
                <a:cubicBezTo>
                  <a:pt x="3785" y="7469"/>
                  <a:pt x="3760" y="7509"/>
                  <a:pt x="3728" y="7509"/>
                </a:cubicBezTo>
                <a:cubicBezTo>
                  <a:pt x="3696" y="7509"/>
                  <a:pt x="3670" y="7469"/>
                  <a:pt x="3670" y="7420"/>
                </a:cubicBezTo>
                <a:cubicBezTo>
                  <a:pt x="3670" y="7370"/>
                  <a:pt x="3696" y="7331"/>
                  <a:pt x="3728" y="7331"/>
                </a:cubicBezTo>
                <a:close/>
                <a:moveTo>
                  <a:pt x="3554" y="7331"/>
                </a:moveTo>
                <a:cubicBezTo>
                  <a:pt x="3586" y="7331"/>
                  <a:pt x="3612" y="7370"/>
                  <a:pt x="3612" y="7420"/>
                </a:cubicBezTo>
                <a:cubicBezTo>
                  <a:pt x="3612" y="7469"/>
                  <a:pt x="3586" y="7509"/>
                  <a:pt x="3554" y="7509"/>
                </a:cubicBezTo>
                <a:cubicBezTo>
                  <a:pt x="3522" y="7509"/>
                  <a:pt x="3497" y="7469"/>
                  <a:pt x="3497" y="7420"/>
                </a:cubicBezTo>
                <a:cubicBezTo>
                  <a:pt x="3497" y="7370"/>
                  <a:pt x="3522" y="7331"/>
                  <a:pt x="3554" y="7331"/>
                </a:cubicBezTo>
                <a:close/>
                <a:moveTo>
                  <a:pt x="3378" y="7331"/>
                </a:moveTo>
                <a:cubicBezTo>
                  <a:pt x="3409" y="7331"/>
                  <a:pt x="3435" y="7370"/>
                  <a:pt x="3435" y="7420"/>
                </a:cubicBezTo>
                <a:cubicBezTo>
                  <a:pt x="3435" y="7469"/>
                  <a:pt x="3409" y="7509"/>
                  <a:pt x="3378" y="7509"/>
                </a:cubicBezTo>
                <a:cubicBezTo>
                  <a:pt x="3346" y="7509"/>
                  <a:pt x="3320" y="7469"/>
                  <a:pt x="3320" y="7420"/>
                </a:cubicBezTo>
                <a:cubicBezTo>
                  <a:pt x="3320" y="7370"/>
                  <a:pt x="3346" y="7331"/>
                  <a:pt x="3378" y="7331"/>
                </a:cubicBezTo>
                <a:close/>
                <a:moveTo>
                  <a:pt x="3204" y="7331"/>
                </a:moveTo>
                <a:cubicBezTo>
                  <a:pt x="3235" y="7331"/>
                  <a:pt x="3261" y="7370"/>
                  <a:pt x="3261" y="7420"/>
                </a:cubicBezTo>
                <a:cubicBezTo>
                  <a:pt x="3261" y="7469"/>
                  <a:pt x="3235" y="7509"/>
                  <a:pt x="3204" y="7509"/>
                </a:cubicBezTo>
                <a:cubicBezTo>
                  <a:pt x="3172" y="7509"/>
                  <a:pt x="3146" y="7469"/>
                  <a:pt x="3146" y="7420"/>
                </a:cubicBezTo>
                <a:cubicBezTo>
                  <a:pt x="3146" y="7370"/>
                  <a:pt x="3172" y="7331"/>
                  <a:pt x="3204" y="7331"/>
                </a:cubicBezTo>
                <a:close/>
                <a:moveTo>
                  <a:pt x="3029" y="7331"/>
                </a:moveTo>
                <a:cubicBezTo>
                  <a:pt x="3060" y="7331"/>
                  <a:pt x="3086" y="7370"/>
                  <a:pt x="3086" y="7420"/>
                </a:cubicBezTo>
                <a:cubicBezTo>
                  <a:pt x="3086" y="7469"/>
                  <a:pt x="3060" y="7509"/>
                  <a:pt x="3029" y="7509"/>
                </a:cubicBezTo>
                <a:cubicBezTo>
                  <a:pt x="2997" y="7509"/>
                  <a:pt x="2971" y="7469"/>
                  <a:pt x="2971" y="7420"/>
                </a:cubicBezTo>
                <a:cubicBezTo>
                  <a:pt x="2971" y="7370"/>
                  <a:pt x="2997" y="7331"/>
                  <a:pt x="3029" y="7331"/>
                </a:cubicBezTo>
                <a:close/>
                <a:moveTo>
                  <a:pt x="2855" y="7331"/>
                </a:moveTo>
                <a:cubicBezTo>
                  <a:pt x="2887" y="7331"/>
                  <a:pt x="2912" y="7370"/>
                  <a:pt x="2912" y="7420"/>
                </a:cubicBezTo>
                <a:cubicBezTo>
                  <a:pt x="2912" y="7469"/>
                  <a:pt x="2887" y="7509"/>
                  <a:pt x="2855" y="7509"/>
                </a:cubicBezTo>
                <a:cubicBezTo>
                  <a:pt x="2823" y="7509"/>
                  <a:pt x="2797" y="7469"/>
                  <a:pt x="2797" y="7420"/>
                </a:cubicBezTo>
                <a:cubicBezTo>
                  <a:pt x="2797" y="7370"/>
                  <a:pt x="2823" y="7331"/>
                  <a:pt x="2855" y="7331"/>
                </a:cubicBezTo>
                <a:close/>
                <a:moveTo>
                  <a:pt x="2678" y="7331"/>
                </a:moveTo>
                <a:cubicBezTo>
                  <a:pt x="2710" y="7331"/>
                  <a:pt x="2736" y="7370"/>
                  <a:pt x="2736" y="7420"/>
                </a:cubicBezTo>
                <a:cubicBezTo>
                  <a:pt x="2736" y="7469"/>
                  <a:pt x="2710" y="7509"/>
                  <a:pt x="2678" y="7509"/>
                </a:cubicBezTo>
                <a:cubicBezTo>
                  <a:pt x="2647" y="7509"/>
                  <a:pt x="2621" y="7469"/>
                  <a:pt x="2621" y="7420"/>
                </a:cubicBezTo>
                <a:cubicBezTo>
                  <a:pt x="2621" y="7370"/>
                  <a:pt x="2647" y="7331"/>
                  <a:pt x="2678" y="7331"/>
                </a:cubicBezTo>
                <a:close/>
                <a:moveTo>
                  <a:pt x="2504" y="7331"/>
                </a:moveTo>
                <a:cubicBezTo>
                  <a:pt x="2536" y="7331"/>
                  <a:pt x="2562" y="7370"/>
                  <a:pt x="2562" y="7420"/>
                </a:cubicBezTo>
                <a:cubicBezTo>
                  <a:pt x="2562" y="7469"/>
                  <a:pt x="2536" y="7509"/>
                  <a:pt x="2504" y="7509"/>
                </a:cubicBezTo>
                <a:cubicBezTo>
                  <a:pt x="2473" y="7509"/>
                  <a:pt x="2447" y="7469"/>
                  <a:pt x="2447" y="7420"/>
                </a:cubicBezTo>
                <a:cubicBezTo>
                  <a:pt x="2447" y="7370"/>
                  <a:pt x="2473" y="7331"/>
                  <a:pt x="2504" y="7331"/>
                </a:cubicBezTo>
                <a:close/>
                <a:moveTo>
                  <a:pt x="2330" y="7331"/>
                </a:moveTo>
                <a:cubicBezTo>
                  <a:pt x="2361" y="7331"/>
                  <a:pt x="2387" y="7370"/>
                  <a:pt x="2387" y="7420"/>
                </a:cubicBezTo>
                <a:cubicBezTo>
                  <a:pt x="2387" y="7469"/>
                  <a:pt x="2361" y="7509"/>
                  <a:pt x="2330" y="7509"/>
                </a:cubicBezTo>
                <a:cubicBezTo>
                  <a:pt x="2298" y="7509"/>
                  <a:pt x="2272" y="7469"/>
                  <a:pt x="2272" y="7420"/>
                </a:cubicBezTo>
                <a:cubicBezTo>
                  <a:pt x="2272" y="7370"/>
                  <a:pt x="2298" y="7331"/>
                  <a:pt x="2330" y="7331"/>
                </a:cubicBezTo>
                <a:close/>
                <a:moveTo>
                  <a:pt x="2156" y="7331"/>
                </a:moveTo>
                <a:cubicBezTo>
                  <a:pt x="2187" y="7331"/>
                  <a:pt x="2213" y="7370"/>
                  <a:pt x="2213" y="7420"/>
                </a:cubicBezTo>
                <a:cubicBezTo>
                  <a:pt x="2213" y="7469"/>
                  <a:pt x="2187" y="7509"/>
                  <a:pt x="2156" y="7509"/>
                </a:cubicBezTo>
                <a:cubicBezTo>
                  <a:pt x="2124" y="7509"/>
                  <a:pt x="2098" y="7469"/>
                  <a:pt x="2098" y="7420"/>
                </a:cubicBezTo>
                <a:cubicBezTo>
                  <a:pt x="2098" y="7370"/>
                  <a:pt x="2124" y="7331"/>
                  <a:pt x="2156" y="7331"/>
                </a:cubicBezTo>
                <a:close/>
                <a:moveTo>
                  <a:pt x="1979" y="7331"/>
                </a:moveTo>
                <a:cubicBezTo>
                  <a:pt x="2011" y="7331"/>
                  <a:pt x="2037" y="7370"/>
                  <a:pt x="2037" y="7420"/>
                </a:cubicBezTo>
                <a:cubicBezTo>
                  <a:pt x="2037" y="7469"/>
                  <a:pt x="2011" y="7509"/>
                  <a:pt x="1979" y="7509"/>
                </a:cubicBezTo>
                <a:cubicBezTo>
                  <a:pt x="1948" y="7509"/>
                  <a:pt x="1922" y="7469"/>
                  <a:pt x="1922" y="7420"/>
                </a:cubicBezTo>
                <a:cubicBezTo>
                  <a:pt x="1922" y="7370"/>
                  <a:pt x="1948" y="7331"/>
                  <a:pt x="1979" y="7331"/>
                </a:cubicBezTo>
                <a:close/>
                <a:moveTo>
                  <a:pt x="1805" y="7331"/>
                </a:moveTo>
                <a:cubicBezTo>
                  <a:pt x="1837" y="7331"/>
                  <a:pt x="1863" y="7370"/>
                  <a:pt x="1863" y="7420"/>
                </a:cubicBezTo>
                <a:cubicBezTo>
                  <a:pt x="1863" y="7469"/>
                  <a:pt x="1837" y="7509"/>
                  <a:pt x="1805" y="7509"/>
                </a:cubicBezTo>
                <a:cubicBezTo>
                  <a:pt x="1774" y="7509"/>
                  <a:pt x="1748" y="7469"/>
                  <a:pt x="1748" y="7420"/>
                </a:cubicBezTo>
                <a:cubicBezTo>
                  <a:pt x="1748" y="7370"/>
                  <a:pt x="1774" y="7331"/>
                  <a:pt x="1805" y="7331"/>
                </a:cubicBezTo>
                <a:close/>
                <a:moveTo>
                  <a:pt x="1631" y="7331"/>
                </a:moveTo>
                <a:cubicBezTo>
                  <a:pt x="1662" y="7331"/>
                  <a:pt x="1688" y="7370"/>
                  <a:pt x="1688" y="7420"/>
                </a:cubicBezTo>
                <a:cubicBezTo>
                  <a:pt x="1688" y="7469"/>
                  <a:pt x="1662" y="7509"/>
                  <a:pt x="1631" y="7509"/>
                </a:cubicBezTo>
                <a:cubicBezTo>
                  <a:pt x="1599" y="7509"/>
                  <a:pt x="1573" y="7469"/>
                  <a:pt x="1573" y="7420"/>
                </a:cubicBezTo>
                <a:cubicBezTo>
                  <a:pt x="1573" y="7370"/>
                  <a:pt x="1599" y="7331"/>
                  <a:pt x="1631" y="7331"/>
                </a:cubicBezTo>
                <a:close/>
                <a:moveTo>
                  <a:pt x="1457" y="7331"/>
                </a:moveTo>
                <a:cubicBezTo>
                  <a:pt x="1488" y="7331"/>
                  <a:pt x="1514" y="7370"/>
                  <a:pt x="1514" y="7420"/>
                </a:cubicBezTo>
                <a:cubicBezTo>
                  <a:pt x="1514" y="7469"/>
                  <a:pt x="1488" y="7509"/>
                  <a:pt x="1457" y="7509"/>
                </a:cubicBezTo>
                <a:cubicBezTo>
                  <a:pt x="1425" y="7509"/>
                  <a:pt x="1399" y="7469"/>
                  <a:pt x="1399" y="7420"/>
                </a:cubicBezTo>
                <a:cubicBezTo>
                  <a:pt x="1399" y="7370"/>
                  <a:pt x="1425" y="7331"/>
                  <a:pt x="1457" y="7331"/>
                </a:cubicBezTo>
                <a:close/>
                <a:moveTo>
                  <a:pt x="1280" y="7331"/>
                </a:moveTo>
                <a:cubicBezTo>
                  <a:pt x="1312" y="7331"/>
                  <a:pt x="1338" y="7370"/>
                  <a:pt x="1338" y="7420"/>
                </a:cubicBezTo>
                <a:cubicBezTo>
                  <a:pt x="1338" y="7469"/>
                  <a:pt x="1312" y="7509"/>
                  <a:pt x="1280" y="7509"/>
                </a:cubicBezTo>
                <a:cubicBezTo>
                  <a:pt x="1248" y="7509"/>
                  <a:pt x="1223" y="7469"/>
                  <a:pt x="1223" y="7420"/>
                </a:cubicBezTo>
                <a:cubicBezTo>
                  <a:pt x="1223" y="7370"/>
                  <a:pt x="1248" y="7331"/>
                  <a:pt x="1280" y="7331"/>
                </a:cubicBezTo>
                <a:close/>
                <a:moveTo>
                  <a:pt x="1106" y="7331"/>
                </a:moveTo>
                <a:cubicBezTo>
                  <a:pt x="1138" y="7331"/>
                  <a:pt x="1164" y="7370"/>
                  <a:pt x="1164" y="7420"/>
                </a:cubicBezTo>
                <a:cubicBezTo>
                  <a:pt x="1164" y="7469"/>
                  <a:pt x="1138" y="7509"/>
                  <a:pt x="1106" y="7509"/>
                </a:cubicBezTo>
                <a:cubicBezTo>
                  <a:pt x="1074" y="7509"/>
                  <a:pt x="1049" y="7469"/>
                  <a:pt x="1049" y="7420"/>
                </a:cubicBezTo>
                <a:cubicBezTo>
                  <a:pt x="1049" y="7370"/>
                  <a:pt x="1074" y="7331"/>
                  <a:pt x="1106" y="7331"/>
                </a:cubicBezTo>
                <a:close/>
                <a:moveTo>
                  <a:pt x="930" y="7331"/>
                </a:moveTo>
                <a:cubicBezTo>
                  <a:pt x="962" y="7331"/>
                  <a:pt x="988" y="7370"/>
                  <a:pt x="988" y="7420"/>
                </a:cubicBezTo>
                <a:cubicBezTo>
                  <a:pt x="988" y="7469"/>
                  <a:pt x="962" y="7509"/>
                  <a:pt x="930" y="7509"/>
                </a:cubicBezTo>
                <a:cubicBezTo>
                  <a:pt x="899" y="7509"/>
                  <a:pt x="873" y="7469"/>
                  <a:pt x="873" y="7420"/>
                </a:cubicBezTo>
                <a:cubicBezTo>
                  <a:pt x="873" y="7370"/>
                  <a:pt x="899" y="7331"/>
                  <a:pt x="930" y="7331"/>
                </a:cubicBezTo>
                <a:close/>
                <a:moveTo>
                  <a:pt x="757" y="7331"/>
                </a:moveTo>
                <a:cubicBezTo>
                  <a:pt x="788" y="7331"/>
                  <a:pt x="814" y="7370"/>
                  <a:pt x="814" y="7420"/>
                </a:cubicBezTo>
                <a:cubicBezTo>
                  <a:pt x="814" y="7469"/>
                  <a:pt x="788" y="7509"/>
                  <a:pt x="757" y="7509"/>
                </a:cubicBezTo>
                <a:cubicBezTo>
                  <a:pt x="725" y="7509"/>
                  <a:pt x="699" y="7469"/>
                  <a:pt x="699" y="7420"/>
                </a:cubicBezTo>
                <a:cubicBezTo>
                  <a:pt x="699" y="7370"/>
                  <a:pt x="725" y="7331"/>
                  <a:pt x="757" y="7331"/>
                </a:cubicBezTo>
                <a:close/>
                <a:moveTo>
                  <a:pt x="580" y="7331"/>
                </a:moveTo>
                <a:cubicBezTo>
                  <a:pt x="612" y="7331"/>
                  <a:pt x="638" y="7370"/>
                  <a:pt x="638" y="7420"/>
                </a:cubicBezTo>
                <a:cubicBezTo>
                  <a:pt x="638" y="7469"/>
                  <a:pt x="612" y="7509"/>
                  <a:pt x="580" y="7509"/>
                </a:cubicBezTo>
                <a:cubicBezTo>
                  <a:pt x="549" y="7509"/>
                  <a:pt x="523" y="7469"/>
                  <a:pt x="523" y="7420"/>
                </a:cubicBezTo>
                <a:cubicBezTo>
                  <a:pt x="523" y="7370"/>
                  <a:pt x="549" y="7331"/>
                  <a:pt x="580" y="7331"/>
                </a:cubicBezTo>
                <a:close/>
                <a:moveTo>
                  <a:pt x="21368" y="7061"/>
                </a:moveTo>
                <a:cubicBezTo>
                  <a:pt x="21400" y="7061"/>
                  <a:pt x="21426" y="7101"/>
                  <a:pt x="21426" y="7150"/>
                </a:cubicBezTo>
                <a:cubicBezTo>
                  <a:pt x="21426" y="7199"/>
                  <a:pt x="21400" y="7239"/>
                  <a:pt x="21368" y="7239"/>
                </a:cubicBezTo>
                <a:cubicBezTo>
                  <a:pt x="21337" y="7239"/>
                  <a:pt x="21311" y="7199"/>
                  <a:pt x="21311" y="7150"/>
                </a:cubicBezTo>
                <a:cubicBezTo>
                  <a:pt x="21311" y="7101"/>
                  <a:pt x="21337" y="7061"/>
                  <a:pt x="21368" y="7061"/>
                </a:cubicBezTo>
                <a:close/>
                <a:moveTo>
                  <a:pt x="21194" y="7061"/>
                </a:moveTo>
                <a:cubicBezTo>
                  <a:pt x="21225" y="7061"/>
                  <a:pt x="21251" y="7101"/>
                  <a:pt x="21251" y="7150"/>
                </a:cubicBezTo>
                <a:cubicBezTo>
                  <a:pt x="21251" y="7199"/>
                  <a:pt x="21225" y="7239"/>
                  <a:pt x="21194" y="7239"/>
                </a:cubicBezTo>
                <a:cubicBezTo>
                  <a:pt x="21162" y="7239"/>
                  <a:pt x="21136" y="7199"/>
                  <a:pt x="21136" y="7150"/>
                </a:cubicBezTo>
                <a:cubicBezTo>
                  <a:pt x="21136" y="7101"/>
                  <a:pt x="21162" y="7061"/>
                  <a:pt x="21194" y="7061"/>
                </a:cubicBezTo>
                <a:close/>
                <a:moveTo>
                  <a:pt x="21020" y="7061"/>
                </a:moveTo>
                <a:cubicBezTo>
                  <a:pt x="21051" y="7061"/>
                  <a:pt x="21077" y="7101"/>
                  <a:pt x="21077" y="7150"/>
                </a:cubicBezTo>
                <a:cubicBezTo>
                  <a:pt x="21077" y="7199"/>
                  <a:pt x="21051" y="7239"/>
                  <a:pt x="21020" y="7239"/>
                </a:cubicBezTo>
                <a:cubicBezTo>
                  <a:pt x="20988" y="7239"/>
                  <a:pt x="20962" y="7199"/>
                  <a:pt x="20962" y="7150"/>
                </a:cubicBezTo>
                <a:cubicBezTo>
                  <a:pt x="20962" y="7101"/>
                  <a:pt x="20988" y="7061"/>
                  <a:pt x="21020" y="7061"/>
                </a:cubicBezTo>
                <a:close/>
                <a:moveTo>
                  <a:pt x="20843" y="7061"/>
                </a:moveTo>
                <a:cubicBezTo>
                  <a:pt x="20875" y="7061"/>
                  <a:pt x="20901" y="7101"/>
                  <a:pt x="20901" y="7150"/>
                </a:cubicBezTo>
                <a:cubicBezTo>
                  <a:pt x="20901" y="7199"/>
                  <a:pt x="20875" y="7239"/>
                  <a:pt x="20843" y="7239"/>
                </a:cubicBezTo>
                <a:cubicBezTo>
                  <a:pt x="20812" y="7239"/>
                  <a:pt x="20786" y="7199"/>
                  <a:pt x="20786" y="7150"/>
                </a:cubicBezTo>
                <a:cubicBezTo>
                  <a:pt x="20786" y="7101"/>
                  <a:pt x="20812" y="7061"/>
                  <a:pt x="20843" y="7061"/>
                </a:cubicBezTo>
                <a:close/>
                <a:moveTo>
                  <a:pt x="20669" y="7061"/>
                </a:moveTo>
                <a:cubicBezTo>
                  <a:pt x="20701" y="7061"/>
                  <a:pt x="20727" y="7101"/>
                  <a:pt x="20727" y="7150"/>
                </a:cubicBezTo>
                <a:cubicBezTo>
                  <a:pt x="20727" y="7199"/>
                  <a:pt x="20701" y="7239"/>
                  <a:pt x="20669" y="7239"/>
                </a:cubicBezTo>
                <a:cubicBezTo>
                  <a:pt x="20637" y="7239"/>
                  <a:pt x="20612" y="7199"/>
                  <a:pt x="20612" y="7150"/>
                </a:cubicBezTo>
                <a:cubicBezTo>
                  <a:pt x="20612" y="7101"/>
                  <a:pt x="20637" y="7061"/>
                  <a:pt x="20669" y="7061"/>
                </a:cubicBezTo>
                <a:close/>
                <a:moveTo>
                  <a:pt x="20494" y="7061"/>
                </a:moveTo>
                <a:cubicBezTo>
                  <a:pt x="20525" y="7061"/>
                  <a:pt x="20551" y="7101"/>
                  <a:pt x="20551" y="7150"/>
                </a:cubicBezTo>
                <a:cubicBezTo>
                  <a:pt x="20551" y="7199"/>
                  <a:pt x="20525" y="7239"/>
                  <a:pt x="20494" y="7239"/>
                </a:cubicBezTo>
                <a:cubicBezTo>
                  <a:pt x="20462" y="7239"/>
                  <a:pt x="20436" y="7199"/>
                  <a:pt x="20436" y="7150"/>
                </a:cubicBezTo>
                <a:cubicBezTo>
                  <a:pt x="20436" y="7101"/>
                  <a:pt x="20462" y="7061"/>
                  <a:pt x="20494" y="7061"/>
                </a:cubicBezTo>
                <a:close/>
                <a:moveTo>
                  <a:pt x="20320" y="7061"/>
                </a:moveTo>
                <a:cubicBezTo>
                  <a:pt x="20351" y="7061"/>
                  <a:pt x="20377" y="7101"/>
                  <a:pt x="20377" y="7150"/>
                </a:cubicBezTo>
                <a:cubicBezTo>
                  <a:pt x="20377" y="7199"/>
                  <a:pt x="20351" y="7239"/>
                  <a:pt x="20320" y="7239"/>
                </a:cubicBezTo>
                <a:cubicBezTo>
                  <a:pt x="20288" y="7239"/>
                  <a:pt x="20262" y="7199"/>
                  <a:pt x="20262" y="7150"/>
                </a:cubicBezTo>
                <a:cubicBezTo>
                  <a:pt x="20262" y="7101"/>
                  <a:pt x="20288" y="7061"/>
                  <a:pt x="20320" y="7061"/>
                </a:cubicBezTo>
                <a:close/>
                <a:moveTo>
                  <a:pt x="20143" y="7061"/>
                </a:moveTo>
                <a:cubicBezTo>
                  <a:pt x="20175" y="7061"/>
                  <a:pt x="20201" y="7101"/>
                  <a:pt x="20201" y="7150"/>
                </a:cubicBezTo>
                <a:cubicBezTo>
                  <a:pt x="20201" y="7199"/>
                  <a:pt x="20175" y="7239"/>
                  <a:pt x="20143" y="7239"/>
                </a:cubicBezTo>
                <a:cubicBezTo>
                  <a:pt x="20112" y="7239"/>
                  <a:pt x="20086" y="7199"/>
                  <a:pt x="20086" y="7150"/>
                </a:cubicBezTo>
                <a:cubicBezTo>
                  <a:pt x="20086" y="7101"/>
                  <a:pt x="20112" y="7061"/>
                  <a:pt x="20143" y="7061"/>
                </a:cubicBezTo>
                <a:close/>
                <a:moveTo>
                  <a:pt x="19969" y="7061"/>
                </a:moveTo>
                <a:cubicBezTo>
                  <a:pt x="20001" y="7061"/>
                  <a:pt x="20027" y="7101"/>
                  <a:pt x="20027" y="7150"/>
                </a:cubicBezTo>
                <a:cubicBezTo>
                  <a:pt x="20027" y="7199"/>
                  <a:pt x="20001" y="7239"/>
                  <a:pt x="19969" y="7239"/>
                </a:cubicBezTo>
                <a:cubicBezTo>
                  <a:pt x="19937" y="7239"/>
                  <a:pt x="19912" y="7199"/>
                  <a:pt x="19912" y="7150"/>
                </a:cubicBezTo>
                <a:cubicBezTo>
                  <a:pt x="19912" y="7101"/>
                  <a:pt x="19937" y="7061"/>
                  <a:pt x="19969" y="7061"/>
                </a:cubicBezTo>
                <a:close/>
                <a:moveTo>
                  <a:pt x="19795" y="7061"/>
                </a:moveTo>
                <a:cubicBezTo>
                  <a:pt x="19826" y="7061"/>
                  <a:pt x="19852" y="7101"/>
                  <a:pt x="19852" y="7150"/>
                </a:cubicBezTo>
                <a:cubicBezTo>
                  <a:pt x="19852" y="7199"/>
                  <a:pt x="19826" y="7239"/>
                  <a:pt x="19795" y="7239"/>
                </a:cubicBezTo>
                <a:cubicBezTo>
                  <a:pt x="19763" y="7239"/>
                  <a:pt x="19737" y="7199"/>
                  <a:pt x="19737" y="7150"/>
                </a:cubicBezTo>
                <a:cubicBezTo>
                  <a:pt x="19737" y="7101"/>
                  <a:pt x="19763" y="7061"/>
                  <a:pt x="19795" y="7061"/>
                </a:cubicBezTo>
                <a:close/>
                <a:moveTo>
                  <a:pt x="19621" y="7061"/>
                </a:moveTo>
                <a:cubicBezTo>
                  <a:pt x="19652" y="7061"/>
                  <a:pt x="19678" y="7101"/>
                  <a:pt x="19678" y="7150"/>
                </a:cubicBezTo>
                <a:cubicBezTo>
                  <a:pt x="19678" y="7199"/>
                  <a:pt x="19652" y="7239"/>
                  <a:pt x="19621" y="7239"/>
                </a:cubicBezTo>
                <a:cubicBezTo>
                  <a:pt x="19589" y="7239"/>
                  <a:pt x="19563" y="7199"/>
                  <a:pt x="19563" y="7150"/>
                </a:cubicBezTo>
                <a:cubicBezTo>
                  <a:pt x="19563" y="7101"/>
                  <a:pt x="19589" y="7061"/>
                  <a:pt x="19621" y="7061"/>
                </a:cubicBezTo>
                <a:close/>
                <a:moveTo>
                  <a:pt x="19444" y="7061"/>
                </a:moveTo>
                <a:cubicBezTo>
                  <a:pt x="19476" y="7061"/>
                  <a:pt x="19502" y="7101"/>
                  <a:pt x="19502" y="7150"/>
                </a:cubicBezTo>
                <a:cubicBezTo>
                  <a:pt x="19502" y="7199"/>
                  <a:pt x="19476" y="7239"/>
                  <a:pt x="19444" y="7239"/>
                </a:cubicBezTo>
                <a:cubicBezTo>
                  <a:pt x="19413" y="7239"/>
                  <a:pt x="19387" y="7199"/>
                  <a:pt x="19387" y="7150"/>
                </a:cubicBezTo>
                <a:cubicBezTo>
                  <a:pt x="19387" y="7101"/>
                  <a:pt x="19413" y="7061"/>
                  <a:pt x="19444" y="7061"/>
                </a:cubicBezTo>
                <a:close/>
                <a:moveTo>
                  <a:pt x="19270" y="7061"/>
                </a:moveTo>
                <a:cubicBezTo>
                  <a:pt x="19302" y="7061"/>
                  <a:pt x="19328" y="7101"/>
                  <a:pt x="19328" y="7150"/>
                </a:cubicBezTo>
                <a:cubicBezTo>
                  <a:pt x="19328" y="7199"/>
                  <a:pt x="19302" y="7239"/>
                  <a:pt x="19270" y="7239"/>
                </a:cubicBezTo>
                <a:cubicBezTo>
                  <a:pt x="19239" y="7239"/>
                  <a:pt x="19213" y="7199"/>
                  <a:pt x="19213" y="7150"/>
                </a:cubicBezTo>
                <a:cubicBezTo>
                  <a:pt x="19213" y="7101"/>
                  <a:pt x="19239" y="7061"/>
                  <a:pt x="19270" y="7061"/>
                </a:cubicBezTo>
                <a:close/>
                <a:moveTo>
                  <a:pt x="19095" y="7061"/>
                </a:moveTo>
                <a:cubicBezTo>
                  <a:pt x="19127" y="7061"/>
                  <a:pt x="19153" y="7101"/>
                  <a:pt x="19153" y="7150"/>
                </a:cubicBezTo>
                <a:cubicBezTo>
                  <a:pt x="19153" y="7199"/>
                  <a:pt x="19127" y="7239"/>
                  <a:pt x="19095" y="7239"/>
                </a:cubicBezTo>
                <a:cubicBezTo>
                  <a:pt x="19064" y="7239"/>
                  <a:pt x="19038" y="7199"/>
                  <a:pt x="19038" y="7150"/>
                </a:cubicBezTo>
                <a:cubicBezTo>
                  <a:pt x="19038" y="7101"/>
                  <a:pt x="19064" y="7061"/>
                  <a:pt x="19095" y="7061"/>
                </a:cubicBezTo>
                <a:close/>
                <a:moveTo>
                  <a:pt x="18922" y="7061"/>
                </a:moveTo>
                <a:cubicBezTo>
                  <a:pt x="18953" y="7061"/>
                  <a:pt x="18979" y="7101"/>
                  <a:pt x="18979" y="7150"/>
                </a:cubicBezTo>
                <a:cubicBezTo>
                  <a:pt x="18979" y="7199"/>
                  <a:pt x="18953" y="7239"/>
                  <a:pt x="18922" y="7239"/>
                </a:cubicBezTo>
                <a:cubicBezTo>
                  <a:pt x="18890" y="7239"/>
                  <a:pt x="18864" y="7199"/>
                  <a:pt x="18864" y="7150"/>
                </a:cubicBezTo>
                <a:cubicBezTo>
                  <a:pt x="18864" y="7101"/>
                  <a:pt x="18890" y="7061"/>
                  <a:pt x="18922" y="7061"/>
                </a:cubicBezTo>
                <a:close/>
                <a:moveTo>
                  <a:pt x="18745" y="7061"/>
                </a:moveTo>
                <a:cubicBezTo>
                  <a:pt x="18777" y="7061"/>
                  <a:pt x="18803" y="7101"/>
                  <a:pt x="18803" y="7150"/>
                </a:cubicBezTo>
                <a:cubicBezTo>
                  <a:pt x="18803" y="7199"/>
                  <a:pt x="18777" y="7239"/>
                  <a:pt x="18745" y="7239"/>
                </a:cubicBezTo>
                <a:cubicBezTo>
                  <a:pt x="18713" y="7239"/>
                  <a:pt x="18688" y="7199"/>
                  <a:pt x="18688" y="7150"/>
                </a:cubicBezTo>
                <a:cubicBezTo>
                  <a:pt x="18688" y="7101"/>
                  <a:pt x="18713" y="7061"/>
                  <a:pt x="18745" y="7061"/>
                </a:cubicBezTo>
                <a:close/>
                <a:moveTo>
                  <a:pt x="18571" y="7061"/>
                </a:moveTo>
                <a:cubicBezTo>
                  <a:pt x="18603" y="7061"/>
                  <a:pt x="18628" y="7101"/>
                  <a:pt x="18628" y="7150"/>
                </a:cubicBezTo>
                <a:cubicBezTo>
                  <a:pt x="18628" y="7199"/>
                  <a:pt x="18603" y="7239"/>
                  <a:pt x="18571" y="7239"/>
                </a:cubicBezTo>
                <a:cubicBezTo>
                  <a:pt x="18539" y="7239"/>
                  <a:pt x="18513" y="7199"/>
                  <a:pt x="18513" y="7150"/>
                </a:cubicBezTo>
                <a:cubicBezTo>
                  <a:pt x="18513" y="7101"/>
                  <a:pt x="18539" y="7061"/>
                  <a:pt x="18571" y="7061"/>
                </a:cubicBezTo>
                <a:close/>
                <a:moveTo>
                  <a:pt x="18396" y="7061"/>
                </a:moveTo>
                <a:cubicBezTo>
                  <a:pt x="18428" y="7061"/>
                  <a:pt x="18454" y="7101"/>
                  <a:pt x="18454" y="7150"/>
                </a:cubicBezTo>
                <a:cubicBezTo>
                  <a:pt x="18454" y="7199"/>
                  <a:pt x="18428" y="7239"/>
                  <a:pt x="18396" y="7239"/>
                </a:cubicBezTo>
                <a:cubicBezTo>
                  <a:pt x="18364" y="7239"/>
                  <a:pt x="18339" y="7199"/>
                  <a:pt x="18339" y="7150"/>
                </a:cubicBezTo>
                <a:cubicBezTo>
                  <a:pt x="18339" y="7101"/>
                  <a:pt x="18364" y="7061"/>
                  <a:pt x="18396" y="7061"/>
                </a:cubicBezTo>
                <a:close/>
                <a:moveTo>
                  <a:pt x="18222" y="7061"/>
                </a:moveTo>
                <a:cubicBezTo>
                  <a:pt x="18254" y="7061"/>
                  <a:pt x="18280" y="7101"/>
                  <a:pt x="18280" y="7150"/>
                </a:cubicBezTo>
                <a:cubicBezTo>
                  <a:pt x="18280" y="7199"/>
                  <a:pt x="18254" y="7239"/>
                  <a:pt x="18222" y="7239"/>
                </a:cubicBezTo>
                <a:cubicBezTo>
                  <a:pt x="18191" y="7239"/>
                  <a:pt x="18165" y="7199"/>
                  <a:pt x="18165" y="7150"/>
                </a:cubicBezTo>
                <a:cubicBezTo>
                  <a:pt x="18165" y="7101"/>
                  <a:pt x="18191" y="7061"/>
                  <a:pt x="18222" y="7061"/>
                </a:cubicBezTo>
                <a:close/>
                <a:moveTo>
                  <a:pt x="18046" y="7061"/>
                </a:moveTo>
                <a:cubicBezTo>
                  <a:pt x="18078" y="7061"/>
                  <a:pt x="18103" y="7101"/>
                  <a:pt x="18103" y="7150"/>
                </a:cubicBezTo>
                <a:cubicBezTo>
                  <a:pt x="18103" y="7199"/>
                  <a:pt x="18078" y="7239"/>
                  <a:pt x="18046" y="7239"/>
                </a:cubicBezTo>
                <a:cubicBezTo>
                  <a:pt x="18014" y="7239"/>
                  <a:pt x="17989" y="7199"/>
                  <a:pt x="17989" y="7150"/>
                </a:cubicBezTo>
                <a:cubicBezTo>
                  <a:pt x="17989" y="7101"/>
                  <a:pt x="18014" y="7061"/>
                  <a:pt x="18046" y="7061"/>
                </a:cubicBezTo>
                <a:close/>
                <a:moveTo>
                  <a:pt x="17872" y="7061"/>
                </a:moveTo>
                <a:cubicBezTo>
                  <a:pt x="17903" y="7061"/>
                  <a:pt x="17929" y="7101"/>
                  <a:pt x="17929" y="7150"/>
                </a:cubicBezTo>
                <a:cubicBezTo>
                  <a:pt x="17929" y="7199"/>
                  <a:pt x="17903" y="7239"/>
                  <a:pt x="17872" y="7239"/>
                </a:cubicBezTo>
                <a:cubicBezTo>
                  <a:pt x="17840" y="7239"/>
                  <a:pt x="17814" y="7199"/>
                  <a:pt x="17814" y="7150"/>
                </a:cubicBezTo>
                <a:cubicBezTo>
                  <a:pt x="17814" y="7101"/>
                  <a:pt x="17840" y="7061"/>
                  <a:pt x="17872" y="7061"/>
                </a:cubicBezTo>
                <a:close/>
                <a:moveTo>
                  <a:pt x="17696" y="7061"/>
                </a:moveTo>
                <a:cubicBezTo>
                  <a:pt x="17728" y="7061"/>
                  <a:pt x="17754" y="7101"/>
                  <a:pt x="17754" y="7150"/>
                </a:cubicBezTo>
                <a:cubicBezTo>
                  <a:pt x="17754" y="7199"/>
                  <a:pt x="17728" y="7239"/>
                  <a:pt x="17696" y="7239"/>
                </a:cubicBezTo>
                <a:cubicBezTo>
                  <a:pt x="17665" y="7239"/>
                  <a:pt x="17639" y="7199"/>
                  <a:pt x="17639" y="7150"/>
                </a:cubicBezTo>
                <a:cubicBezTo>
                  <a:pt x="17639" y="7101"/>
                  <a:pt x="17665" y="7061"/>
                  <a:pt x="17696" y="7061"/>
                </a:cubicBezTo>
                <a:close/>
                <a:moveTo>
                  <a:pt x="17522" y="7061"/>
                </a:moveTo>
                <a:cubicBezTo>
                  <a:pt x="17554" y="7061"/>
                  <a:pt x="17580" y="7101"/>
                  <a:pt x="17580" y="7150"/>
                </a:cubicBezTo>
                <a:cubicBezTo>
                  <a:pt x="17580" y="7199"/>
                  <a:pt x="17554" y="7239"/>
                  <a:pt x="17522" y="7239"/>
                </a:cubicBezTo>
                <a:cubicBezTo>
                  <a:pt x="17490" y="7239"/>
                  <a:pt x="17465" y="7199"/>
                  <a:pt x="17465" y="7150"/>
                </a:cubicBezTo>
                <a:cubicBezTo>
                  <a:pt x="17465" y="7101"/>
                  <a:pt x="17490" y="7061"/>
                  <a:pt x="17522" y="7061"/>
                </a:cubicBezTo>
                <a:close/>
                <a:moveTo>
                  <a:pt x="17346" y="7061"/>
                </a:moveTo>
                <a:cubicBezTo>
                  <a:pt x="17378" y="7061"/>
                  <a:pt x="17403" y="7101"/>
                  <a:pt x="17403" y="7150"/>
                </a:cubicBezTo>
                <a:cubicBezTo>
                  <a:pt x="17403" y="7199"/>
                  <a:pt x="17378" y="7239"/>
                  <a:pt x="17346" y="7239"/>
                </a:cubicBezTo>
                <a:cubicBezTo>
                  <a:pt x="17314" y="7239"/>
                  <a:pt x="17288" y="7199"/>
                  <a:pt x="17288" y="7150"/>
                </a:cubicBezTo>
                <a:cubicBezTo>
                  <a:pt x="17288" y="7101"/>
                  <a:pt x="17314" y="7061"/>
                  <a:pt x="17346" y="7061"/>
                </a:cubicBezTo>
                <a:close/>
                <a:moveTo>
                  <a:pt x="17172" y="7061"/>
                </a:moveTo>
                <a:cubicBezTo>
                  <a:pt x="17204" y="7061"/>
                  <a:pt x="17229" y="7101"/>
                  <a:pt x="17229" y="7150"/>
                </a:cubicBezTo>
                <a:cubicBezTo>
                  <a:pt x="17229" y="7199"/>
                  <a:pt x="17204" y="7239"/>
                  <a:pt x="17172" y="7239"/>
                </a:cubicBezTo>
                <a:cubicBezTo>
                  <a:pt x="17140" y="7239"/>
                  <a:pt x="17114" y="7199"/>
                  <a:pt x="17114" y="7150"/>
                </a:cubicBezTo>
                <a:cubicBezTo>
                  <a:pt x="17114" y="7101"/>
                  <a:pt x="17140" y="7061"/>
                  <a:pt x="17172" y="7061"/>
                </a:cubicBezTo>
                <a:close/>
                <a:moveTo>
                  <a:pt x="16997" y="7061"/>
                </a:moveTo>
                <a:cubicBezTo>
                  <a:pt x="17029" y="7061"/>
                  <a:pt x="17055" y="7101"/>
                  <a:pt x="17055" y="7150"/>
                </a:cubicBezTo>
                <a:cubicBezTo>
                  <a:pt x="17055" y="7199"/>
                  <a:pt x="17029" y="7239"/>
                  <a:pt x="16997" y="7239"/>
                </a:cubicBezTo>
                <a:cubicBezTo>
                  <a:pt x="16965" y="7239"/>
                  <a:pt x="16940" y="7199"/>
                  <a:pt x="16940" y="7150"/>
                </a:cubicBezTo>
                <a:cubicBezTo>
                  <a:pt x="16940" y="7101"/>
                  <a:pt x="16965" y="7061"/>
                  <a:pt x="16997" y="7061"/>
                </a:cubicBezTo>
                <a:close/>
                <a:moveTo>
                  <a:pt x="16823" y="7061"/>
                </a:moveTo>
                <a:cubicBezTo>
                  <a:pt x="16855" y="7061"/>
                  <a:pt x="16881" y="7101"/>
                  <a:pt x="16881" y="7150"/>
                </a:cubicBezTo>
                <a:cubicBezTo>
                  <a:pt x="16881" y="7199"/>
                  <a:pt x="16855" y="7239"/>
                  <a:pt x="16823" y="7239"/>
                </a:cubicBezTo>
                <a:cubicBezTo>
                  <a:pt x="16792" y="7239"/>
                  <a:pt x="16766" y="7199"/>
                  <a:pt x="16766" y="7150"/>
                </a:cubicBezTo>
                <a:cubicBezTo>
                  <a:pt x="16766" y="7101"/>
                  <a:pt x="16792" y="7061"/>
                  <a:pt x="16823" y="7061"/>
                </a:cubicBezTo>
                <a:close/>
                <a:moveTo>
                  <a:pt x="16647" y="7061"/>
                </a:moveTo>
                <a:cubicBezTo>
                  <a:pt x="16679" y="7061"/>
                  <a:pt x="16704" y="7101"/>
                  <a:pt x="16704" y="7150"/>
                </a:cubicBezTo>
                <a:cubicBezTo>
                  <a:pt x="16704" y="7199"/>
                  <a:pt x="16679" y="7239"/>
                  <a:pt x="16647" y="7239"/>
                </a:cubicBezTo>
                <a:cubicBezTo>
                  <a:pt x="16615" y="7239"/>
                  <a:pt x="16589" y="7199"/>
                  <a:pt x="16589" y="7150"/>
                </a:cubicBezTo>
                <a:cubicBezTo>
                  <a:pt x="16589" y="7101"/>
                  <a:pt x="16615" y="7061"/>
                  <a:pt x="16647" y="7061"/>
                </a:cubicBezTo>
                <a:close/>
                <a:moveTo>
                  <a:pt x="16473" y="7061"/>
                </a:moveTo>
                <a:cubicBezTo>
                  <a:pt x="16505" y="7061"/>
                  <a:pt x="16530" y="7101"/>
                  <a:pt x="16530" y="7150"/>
                </a:cubicBezTo>
                <a:cubicBezTo>
                  <a:pt x="16530" y="7199"/>
                  <a:pt x="16505" y="7239"/>
                  <a:pt x="16473" y="7239"/>
                </a:cubicBezTo>
                <a:cubicBezTo>
                  <a:pt x="16441" y="7239"/>
                  <a:pt x="16415" y="7199"/>
                  <a:pt x="16415" y="7150"/>
                </a:cubicBezTo>
                <a:cubicBezTo>
                  <a:pt x="16415" y="7101"/>
                  <a:pt x="16441" y="7061"/>
                  <a:pt x="16473" y="7061"/>
                </a:cubicBezTo>
                <a:close/>
                <a:moveTo>
                  <a:pt x="16298" y="7061"/>
                </a:moveTo>
                <a:cubicBezTo>
                  <a:pt x="16330" y="7061"/>
                  <a:pt x="16356" y="7101"/>
                  <a:pt x="16356" y="7150"/>
                </a:cubicBezTo>
                <a:cubicBezTo>
                  <a:pt x="16356" y="7199"/>
                  <a:pt x="16330" y="7239"/>
                  <a:pt x="16298" y="7239"/>
                </a:cubicBezTo>
                <a:cubicBezTo>
                  <a:pt x="16266" y="7239"/>
                  <a:pt x="16241" y="7199"/>
                  <a:pt x="16241" y="7150"/>
                </a:cubicBezTo>
                <a:cubicBezTo>
                  <a:pt x="16241" y="7101"/>
                  <a:pt x="16266" y="7061"/>
                  <a:pt x="16298" y="7061"/>
                </a:cubicBezTo>
                <a:close/>
                <a:moveTo>
                  <a:pt x="16124" y="7061"/>
                </a:moveTo>
                <a:cubicBezTo>
                  <a:pt x="16156" y="7061"/>
                  <a:pt x="16182" y="7101"/>
                  <a:pt x="16182" y="7150"/>
                </a:cubicBezTo>
                <a:cubicBezTo>
                  <a:pt x="16182" y="7199"/>
                  <a:pt x="16156" y="7239"/>
                  <a:pt x="16124" y="7239"/>
                </a:cubicBezTo>
                <a:cubicBezTo>
                  <a:pt x="16092" y="7239"/>
                  <a:pt x="16067" y="7199"/>
                  <a:pt x="16067" y="7150"/>
                </a:cubicBezTo>
                <a:cubicBezTo>
                  <a:pt x="16067" y="7101"/>
                  <a:pt x="16092" y="7061"/>
                  <a:pt x="16124" y="7061"/>
                </a:cubicBezTo>
                <a:close/>
                <a:moveTo>
                  <a:pt x="15948" y="7061"/>
                </a:moveTo>
                <a:cubicBezTo>
                  <a:pt x="15979" y="7061"/>
                  <a:pt x="16005" y="7101"/>
                  <a:pt x="16005" y="7150"/>
                </a:cubicBezTo>
                <a:cubicBezTo>
                  <a:pt x="16005" y="7199"/>
                  <a:pt x="15979" y="7239"/>
                  <a:pt x="15948" y="7239"/>
                </a:cubicBezTo>
                <a:cubicBezTo>
                  <a:pt x="15916" y="7239"/>
                  <a:pt x="15890" y="7199"/>
                  <a:pt x="15890" y="7150"/>
                </a:cubicBezTo>
                <a:cubicBezTo>
                  <a:pt x="15890" y="7101"/>
                  <a:pt x="15916" y="7061"/>
                  <a:pt x="15948" y="7061"/>
                </a:cubicBezTo>
                <a:close/>
                <a:moveTo>
                  <a:pt x="15773" y="7061"/>
                </a:moveTo>
                <a:cubicBezTo>
                  <a:pt x="15805" y="7061"/>
                  <a:pt x="15831" y="7101"/>
                  <a:pt x="15831" y="7150"/>
                </a:cubicBezTo>
                <a:cubicBezTo>
                  <a:pt x="15831" y="7199"/>
                  <a:pt x="15805" y="7239"/>
                  <a:pt x="15773" y="7239"/>
                </a:cubicBezTo>
                <a:cubicBezTo>
                  <a:pt x="15742" y="7239"/>
                  <a:pt x="15716" y="7199"/>
                  <a:pt x="15716" y="7150"/>
                </a:cubicBezTo>
                <a:cubicBezTo>
                  <a:pt x="15716" y="7101"/>
                  <a:pt x="15742" y="7061"/>
                  <a:pt x="15773" y="7061"/>
                </a:cubicBezTo>
                <a:close/>
                <a:moveTo>
                  <a:pt x="15599" y="7061"/>
                </a:moveTo>
                <a:cubicBezTo>
                  <a:pt x="15631" y="7061"/>
                  <a:pt x="15656" y="7101"/>
                  <a:pt x="15656" y="7150"/>
                </a:cubicBezTo>
                <a:cubicBezTo>
                  <a:pt x="15656" y="7199"/>
                  <a:pt x="15631" y="7239"/>
                  <a:pt x="15599" y="7239"/>
                </a:cubicBezTo>
                <a:cubicBezTo>
                  <a:pt x="15567" y="7239"/>
                  <a:pt x="15542" y="7199"/>
                  <a:pt x="15542" y="7150"/>
                </a:cubicBezTo>
                <a:cubicBezTo>
                  <a:pt x="15542" y="7101"/>
                  <a:pt x="15567" y="7061"/>
                  <a:pt x="15599" y="7061"/>
                </a:cubicBezTo>
                <a:close/>
                <a:moveTo>
                  <a:pt x="15425" y="7061"/>
                </a:moveTo>
                <a:cubicBezTo>
                  <a:pt x="15457" y="7061"/>
                  <a:pt x="15482" y="7101"/>
                  <a:pt x="15482" y="7150"/>
                </a:cubicBezTo>
                <a:cubicBezTo>
                  <a:pt x="15482" y="7199"/>
                  <a:pt x="15457" y="7239"/>
                  <a:pt x="15425" y="7239"/>
                </a:cubicBezTo>
                <a:cubicBezTo>
                  <a:pt x="15393" y="7239"/>
                  <a:pt x="15367" y="7199"/>
                  <a:pt x="15367" y="7150"/>
                </a:cubicBezTo>
                <a:cubicBezTo>
                  <a:pt x="15367" y="7101"/>
                  <a:pt x="15393" y="7061"/>
                  <a:pt x="15425" y="7061"/>
                </a:cubicBezTo>
                <a:close/>
                <a:moveTo>
                  <a:pt x="15249" y="7061"/>
                </a:moveTo>
                <a:cubicBezTo>
                  <a:pt x="15280" y="7061"/>
                  <a:pt x="15306" y="7101"/>
                  <a:pt x="15306" y="7150"/>
                </a:cubicBezTo>
                <a:cubicBezTo>
                  <a:pt x="15306" y="7199"/>
                  <a:pt x="15280" y="7239"/>
                  <a:pt x="15249" y="7239"/>
                </a:cubicBezTo>
                <a:cubicBezTo>
                  <a:pt x="15217" y="7239"/>
                  <a:pt x="15191" y="7199"/>
                  <a:pt x="15191" y="7150"/>
                </a:cubicBezTo>
                <a:cubicBezTo>
                  <a:pt x="15191" y="7101"/>
                  <a:pt x="15217" y="7061"/>
                  <a:pt x="15249" y="7061"/>
                </a:cubicBezTo>
                <a:close/>
                <a:moveTo>
                  <a:pt x="15075" y="7061"/>
                </a:moveTo>
                <a:cubicBezTo>
                  <a:pt x="15106" y="7061"/>
                  <a:pt x="15132" y="7101"/>
                  <a:pt x="15132" y="7150"/>
                </a:cubicBezTo>
                <a:cubicBezTo>
                  <a:pt x="15132" y="7199"/>
                  <a:pt x="15106" y="7239"/>
                  <a:pt x="15075" y="7239"/>
                </a:cubicBezTo>
                <a:cubicBezTo>
                  <a:pt x="15043" y="7239"/>
                  <a:pt x="15017" y="7199"/>
                  <a:pt x="15017" y="7150"/>
                </a:cubicBezTo>
                <a:cubicBezTo>
                  <a:pt x="15017" y="7101"/>
                  <a:pt x="15043" y="7061"/>
                  <a:pt x="15075" y="7061"/>
                </a:cubicBezTo>
                <a:close/>
                <a:moveTo>
                  <a:pt x="14899" y="7061"/>
                </a:moveTo>
                <a:cubicBezTo>
                  <a:pt x="14931" y="7061"/>
                  <a:pt x="14957" y="7101"/>
                  <a:pt x="14957" y="7150"/>
                </a:cubicBezTo>
                <a:cubicBezTo>
                  <a:pt x="14957" y="7199"/>
                  <a:pt x="14931" y="7239"/>
                  <a:pt x="14899" y="7239"/>
                </a:cubicBezTo>
                <a:cubicBezTo>
                  <a:pt x="14867" y="7239"/>
                  <a:pt x="14842" y="7199"/>
                  <a:pt x="14842" y="7150"/>
                </a:cubicBezTo>
                <a:cubicBezTo>
                  <a:pt x="14842" y="7101"/>
                  <a:pt x="14867" y="7061"/>
                  <a:pt x="14899" y="7061"/>
                </a:cubicBezTo>
                <a:close/>
                <a:moveTo>
                  <a:pt x="14725" y="7061"/>
                </a:moveTo>
                <a:cubicBezTo>
                  <a:pt x="14757" y="7061"/>
                  <a:pt x="14782" y="7101"/>
                  <a:pt x="14782" y="7150"/>
                </a:cubicBezTo>
                <a:cubicBezTo>
                  <a:pt x="14782" y="7199"/>
                  <a:pt x="14757" y="7239"/>
                  <a:pt x="14725" y="7239"/>
                </a:cubicBezTo>
                <a:cubicBezTo>
                  <a:pt x="14693" y="7239"/>
                  <a:pt x="14668" y="7199"/>
                  <a:pt x="14668" y="7150"/>
                </a:cubicBezTo>
                <a:cubicBezTo>
                  <a:pt x="14668" y="7101"/>
                  <a:pt x="14693" y="7061"/>
                  <a:pt x="14725" y="7061"/>
                </a:cubicBezTo>
                <a:close/>
                <a:moveTo>
                  <a:pt x="14548" y="7061"/>
                </a:moveTo>
                <a:cubicBezTo>
                  <a:pt x="14580" y="7061"/>
                  <a:pt x="14606" y="7101"/>
                  <a:pt x="14606" y="7150"/>
                </a:cubicBezTo>
                <a:cubicBezTo>
                  <a:pt x="14606" y="7199"/>
                  <a:pt x="14580" y="7239"/>
                  <a:pt x="14548" y="7239"/>
                </a:cubicBezTo>
                <a:cubicBezTo>
                  <a:pt x="14517" y="7239"/>
                  <a:pt x="14491" y="7199"/>
                  <a:pt x="14491" y="7150"/>
                </a:cubicBezTo>
                <a:cubicBezTo>
                  <a:pt x="14491" y="7101"/>
                  <a:pt x="14517" y="7061"/>
                  <a:pt x="14548" y="7061"/>
                </a:cubicBezTo>
                <a:close/>
                <a:moveTo>
                  <a:pt x="14374" y="7061"/>
                </a:moveTo>
                <a:cubicBezTo>
                  <a:pt x="14406" y="7061"/>
                  <a:pt x="14432" y="7101"/>
                  <a:pt x="14432" y="7150"/>
                </a:cubicBezTo>
                <a:cubicBezTo>
                  <a:pt x="14432" y="7199"/>
                  <a:pt x="14406" y="7239"/>
                  <a:pt x="14374" y="7239"/>
                </a:cubicBezTo>
                <a:cubicBezTo>
                  <a:pt x="14343" y="7239"/>
                  <a:pt x="14317" y="7199"/>
                  <a:pt x="14317" y="7150"/>
                </a:cubicBezTo>
                <a:cubicBezTo>
                  <a:pt x="14317" y="7101"/>
                  <a:pt x="14343" y="7061"/>
                  <a:pt x="14374" y="7061"/>
                </a:cubicBezTo>
                <a:close/>
                <a:moveTo>
                  <a:pt x="14200" y="7061"/>
                </a:moveTo>
                <a:cubicBezTo>
                  <a:pt x="14232" y="7061"/>
                  <a:pt x="14257" y="7101"/>
                  <a:pt x="14257" y="7150"/>
                </a:cubicBezTo>
                <a:cubicBezTo>
                  <a:pt x="14257" y="7199"/>
                  <a:pt x="14232" y="7239"/>
                  <a:pt x="14200" y="7239"/>
                </a:cubicBezTo>
                <a:cubicBezTo>
                  <a:pt x="14168" y="7239"/>
                  <a:pt x="14142" y="7199"/>
                  <a:pt x="14142" y="7150"/>
                </a:cubicBezTo>
                <a:cubicBezTo>
                  <a:pt x="14142" y="7101"/>
                  <a:pt x="14168" y="7061"/>
                  <a:pt x="14200" y="7061"/>
                </a:cubicBezTo>
                <a:close/>
                <a:moveTo>
                  <a:pt x="14026" y="7061"/>
                </a:moveTo>
                <a:cubicBezTo>
                  <a:pt x="14058" y="7061"/>
                  <a:pt x="14083" y="7101"/>
                  <a:pt x="14083" y="7150"/>
                </a:cubicBezTo>
                <a:cubicBezTo>
                  <a:pt x="14083" y="7199"/>
                  <a:pt x="14058" y="7239"/>
                  <a:pt x="14026" y="7239"/>
                </a:cubicBezTo>
                <a:cubicBezTo>
                  <a:pt x="13994" y="7239"/>
                  <a:pt x="13968" y="7199"/>
                  <a:pt x="13968" y="7150"/>
                </a:cubicBezTo>
                <a:cubicBezTo>
                  <a:pt x="13968" y="7101"/>
                  <a:pt x="13994" y="7061"/>
                  <a:pt x="14026" y="7061"/>
                </a:cubicBezTo>
                <a:close/>
                <a:moveTo>
                  <a:pt x="13849" y="7061"/>
                </a:moveTo>
                <a:cubicBezTo>
                  <a:pt x="13881" y="7061"/>
                  <a:pt x="13907" y="7101"/>
                  <a:pt x="13907" y="7150"/>
                </a:cubicBezTo>
                <a:cubicBezTo>
                  <a:pt x="13907" y="7199"/>
                  <a:pt x="13881" y="7239"/>
                  <a:pt x="13849" y="7239"/>
                </a:cubicBezTo>
                <a:cubicBezTo>
                  <a:pt x="13818" y="7239"/>
                  <a:pt x="13792" y="7199"/>
                  <a:pt x="13792" y="7150"/>
                </a:cubicBezTo>
                <a:cubicBezTo>
                  <a:pt x="13792" y="7101"/>
                  <a:pt x="13818" y="7061"/>
                  <a:pt x="13849" y="7061"/>
                </a:cubicBezTo>
                <a:close/>
                <a:moveTo>
                  <a:pt x="13675" y="7061"/>
                </a:moveTo>
                <a:cubicBezTo>
                  <a:pt x="13707" y="7061"/>
                  <a:pt x="13733" y="7101"/>
                  <a:pt x="13733" y="7150"/>
                </a:cubicBezTo>
                <a:cubicBezTo>
                  <a:pt x="13733" y="7199"/>
                  <a:pt x="13707" y="7239"/>
                  <a:pt x="13675" y="7239"/>
                </a:cubicBezTo>
                <a:cubicBezTo>
                  <a:pt x="13644" y="7239"/>
                  <a:pt x="13618" y="7199"/>
                  <a:pt x="13618" y="7150"/>
                </a:cubicBezTo>
                <a:cubicBezTo>
                  <a:pt x="13618" y="7101"/>
                  <a:pt x="13644" y="7061"/>
                  <a:pt x="13675" y="7061"/>
                </a:cubicBezTo>
                <a:close/>
                <a:moveTo>
                  <a:pt x="13501" y="7061"/>
                </a:moveTo>
                <a:cubicBezTo>
                  <a:pt x="13532" y="7061"/>
                  <a:pt x="13558" y="7101"/>
                  <a:pt x="13558" y="7150"/>
                </a:cubicBezTo>
                <a:cubicBezTo>
                  <a:pt x="13558" y="7199"/>
                  <a:pt x="13532" y="7239"/>
                  <a:pt x="13501" y="7239"/>
                </a:cubicBezTo>
                <a:cubicBezTo>
                  <a:pt x="13469" y="7239"/>
                  <a:pt x="13443" y="7199"/>
                  <a:pt x="13443" y="7150"/>
                </a:cubicBezTo>
                <a:cubicBezTo>
                  <a:pt x="13443" y="7101"/>
                  <a:pt x="13469" y="7061"/>
                  <a:pt x="13501" y="7061"/>
                </a:cubicBezTo>
                <a:close/>
                <a:moveTo>
                  <a:pt x="13327" y="7061"/>
                </a:moveTo>
                <a:cubicBezTo>
                  <a:pt x="13358" y="7061"/>
                  <a:pt x="13384" y="7101"/>
                  <a:pt x="13384" y="7150"/>
                </a:cubicBezTo>
                <a:cubicBezTo>
                  <a:pt x="13384" y="7199"/>
                  <a:pt x="13358" y="7239"/>
                  <a:pt x="13327" y="7239"/>
                </a:cubicBezTo>
                <a:cubicBezTo>
                  <a:pt x="13295" y="7239"/>
                  <a:pt x="13269" y="7199"/>
                  <a:pt x="13269" y="7150"/>
                </a:cubicBezTo>
                <a:cubicBezTo>
                  <a:pt x="13269" y="7101"/>
                  <a:pt x="13295" y="7061"/>
                  <a:pt x="13327" y="7061"/>
                </a:cubicBezTo>
                <a:close/>
                <a:moveTo>
                  <a:pt x="13151" y="7061"/>
                </a:moveTo>
                <a:cubicBezTo>
                  <a:pt x="13182" y="7061"/>
                  <a:pt x="13208" y="7101"/>
                  <a:pt x="13208" y="7150"/>
                </a:cubicBezTo>
                <a:cubicBezTo>
                  <a:pt x="13208" y="7199"/>
                  <a:pt x="13182" y="7239"/>
                  <a:pt x="13151" y="7239"/>
                </a:cubicBezTo>
                <a:cubicBezTo>
                  <a:pt x="13119" y="7239"/>
                  <a:pt x="13093" y="7199"/>
                  <a:pt x="13093" y="7150"/>
                </a:cubicBezTo>
                <a:cubicBezTo>
                  <a:pt x="13093" y="7101"/>
                  <a:pt x="13119" y="7061"/>
                  <a:pt x="13151" y="7061"/>
                </a:cubicBezTo>
                <a:close/>
                <a:moveTo>
                  <a:pt x="12976" y="7061"/>
                </a:moveTo>
                <a:cubicBezTo>
                  <a:pt x="13008" y="7061"/>
                  <a:pt x="13034" y="7101"/>
                  <a:pt x="13034" y="7150"/>
                </a:cubicBezTo>
                <a:cubicBezTo>
                  <a:pt x="13034" y="7199"/>
                  <a:pt x="13008" y="7239"/>
                  <a:pt x="12976" y="7239"/>
                </a:cubicBezTo>
                <a:cubicBezTo>
                  <a:pt x="12945" y="7239"/>
                  <a:pt x="12919" y="7199"/>
                  <a:pt x="12919" y="7150"/>
                </a:cubicBezTo>
                <a:cubicBezTo>
                  <a:pt x="12919" y="7101"/>
                  <a:pt x="12945" y="7061"/>
                  <a:pt x="12976" y="7061"/>
                </a:cubicBezTo>
                <a:close/>
                <a:moveTo>
                  <a:pt x="12802" y="7061"/>
                </a:moveTo>
                <a:cubicBezTo>
                  <a:pt x="12833" y="7061"/>
                  <a:pt x="12859" y="7101"/>
                  <a:pt x="12859" y="7150"/>
                </a:cubicBezTo>
                <a:cubicBezTo>
                  <a:pt x="12859" y="7199"/>
                  <a:pt x="12833" y="7239"/>
                  <a:pt x="12802" y="7239"/>
                </a:cubicBezTo>
                <a:cubicBezTo>
                  <a:pt x="12770" y="7239"/>
                  <a:pt x="12744" y="7199"/>
                  <a:pt x="12744" y="7150"/>
                </a:cubicBezTo>
                <a:cubicBezTo>
                  <a:pt x="12744" y="7101"/>
                  <a:pt x="12770" y="7061"/>
                  <a:pt x="12802" y="7061"/>
                </a:cubicBezTo>
                <a:close/>
                <a:moveTo>
                  <a:pt x="12102" y="7061"/>
                </a:moveTo>
                <a:cubicBezTo>
                  <a:pt x="12133" y="7061"/>
                  <a:pt x="12159" y="7101"/>
                  <a:pt x="12159" y="7150"/>
                </a:cubicBezTo>
                <a:cubicBezTo>
                  <a:pt x="12159" y="7199"/>
                  <a:pt x="12133" y="7239"/>
                  <a:pt x="12102" y="7239"/>
                </a:cubicBezTo>
                <a:cubicBezTo>
                  <a:pt x="12070" y="7239"/>
                  <a:pt x="12044" y="7199"/>
                  <a:pt x="12044" y="7150"/>
                </a:cubicBezTo>
                <a:cubicBezTo>
                  <a:pt x="12044" y="7101"/>
                  <a:pt x="12070" y="7061"/>
                  <a:pt x="12102" y="7061"/>
                </a:cubicBezTo>
                <a:close/>
                <a:moveTo>
                  <a:pt x="11928" y="7061"/>
                </a:moveTo>
                <a:cubicBezTo>
                  <a:pt x="11959" y="7061"/>
                  <a:pt x="11985" y="7101"/>
                  <a:pt x="11985" y="7150"/>
                </a:cubicBezTo>
                <a:cubicBezTo>
                  <a:pt x="11985" y="7199"/>
                  <a:pt x="11959" y="7239"/>
                  <a:pt x="11928" y="7239"/>
                </a:cubicBezTo>
                <a:cubicBezTo>
                  <a:pt x="11896" y="7239"/>
                  <a:pt x="11870" y="7199"/>
                  <a:pt x="11870" y="7150"/>
                </a:cubicBezTo>
                <a:cubicBezTo>
                  <a:pt x="11870" y="7101"/>
                  <a:pt x="11896" y="7061"/>
                  <a:pt x="11928" y="7061"/>
                </a:cubicBezTo>
                <a:close/>
                <a:moveTo>
                  <a:pt x="11751" y="7061"/>
                </a:moveTo>
                <a:cubicBezTo>
                  <a:pt x="11783" y="7061"/>
                  <a:pt x="11809" y="7101"/>
                  <a:pt x="11809" y="7150"/>
                </a:cubicBezTo>
                <a:cubicBezTo>
                  <a:pt x="11809" y="7199"/>
                  <a:pt x="11783" y="7239"/>
                  <a:pt x="11751" y="7239"/>
                </a:cubicBezTo>
                <a:cubicBezTo>
                  <a:pt x="11719" y="7239"/>
                  <a:pt x="11694" y="7199"/>
                  <a:pt x="11694" y="7150"/>
                </a:cubicBezTo>
                <a:cubicBezTo>
                  <a:pt x="11694" y="7101"/>
                  <a:pt x="11719" y="7061"/>
                  <a:pt x="11751" y="7061"/>
                </a:cubicBezTo>
                <a:close/>
                <a:moveTo>
                  <a:pt x="11402" y="7061"/>
                </a:moveTo>
                <a:cubicBezTo>
                  <a:pt x="11434" y="7061"/>
                  <a:pt x="11460" y="7101"/>
                  <a:pt x="11460" y="7150"/>
                </a:cubicBezTo>
                <a:cubicBezTo>
                  <a:pt x="11460" y="7199"/>
                  <a:pt x="11434" y="7239"/>
                  <a:pt x="11402" y="7239"/>
                </a:cubicBezTo>
                <a:cubicBezTo>
                  <a:pt x="11371" y="7239"/>
                  <a:pt x="11345" y="7199"/>
                  <a:pt x="11345" y="7150"/>
                </a:cubicBezTo>
                <a:cubicBezTo>
                  <a:pt x="11345" y="7101"/>
                  <a:pt x="11371" y="7061"/>
                  <a:pt x="11402" y="7061"/>
                </a:cubicBezTo>
                <a:close/>
                <a:moveTo>
                  <a:pt x="11229" y="7061"/>
                </a:moveTo>
                <a:cubicBezTo>
                  <a:pt x="11260" y="7061"/>
                  <a:pt x="11286" y="7101"/>
                  <a:pt x="11286" y="7150"/>
                </a:cubicBezTo>
                <a:cubicBezTo>
                  <a:pt x="11286" y="7199"/>
                  <a:pt x="11260" y="7239"/>
                  <a:pt x="11229" y="7239"/>
                </a:cubicBezTo>
                <a:cubicBezTo>
                  <a:pt x="11197" y="7239"/>
                  <a:pt x="11171" y="7199"/>
                  <a:pt x="11171" y="7150"/>
                </a:cubicBezTo>
                <a:cubicBezTo>
                  <a:pt x="11171" y="7101"/>
                  <a:pt x="11197" y="7061"/>
                  <a:pt x="11229" y="7061"/>
                </a:cubicBezTo>
                <a:close/>
                <a:moveTo>
                  <a:pt x="11052" y="7061"/>
                </a:moveTo>
                <a:cubicBezTo>
                  <a:pt x="11084" y="7061"/>
                  <a:pt x="11110" y="7101"/>
                  <a:pt x="11110" y="7150"/>
                </a:cubicBezTo>
                <a:cubicBezTo>
                  <a:pt x="11110" y="7199"/>
                  <a:pt x="11084" y="7239"/>
                  <a:pt x="11052" y="7239"/>
                </a:cubicBezTo>
                <a:cubicBezTo>
                  <a:pt x="11020" y="7239"/>
                  <a:pt x="10995" y="7199"/>
                  <a:pt x="10995" y="7150"/>
                </a:cubicBezTo>
                <a:cubicBezTo>
                  <a:pt x="10995" y="7101"/>
                  <a:pt x="11020" y="7061"/>
                  <a:pt x="11052" y="7061"/>
                </a:cubicBezTo>
                <a:close/>
                <a:moveTo>
                  <a:pt x="9149" y="7059"/>
                </a:moveTo>
                <a:cubicBezTo>
                  <a:pt x="9180" y="7059"/>
                  <a:pt x="9206" y="7099"/>
                  <a:pt x="9206" y="7149"/>
                </a:cubicBezTo>
                <a:cubicBezTo>
                  <a:pt x="9206" y="7198"/>
                  <a:pt x="9180" y="7238"/>
                  <a:pt x="9149" y="7238"/>
                </a:cubicBezTo>
                <a:cubicBezTo>
                  <a:pt x="9117" y="7238"/>
                  <a:pt x="9091" y="7198"/>
                  <a:pt x="9091" y="7149"/>
                </a:cubicBezTo>
                <a:cubicBezTo>
                  <a:pt x="9091" y="7099"/>
                  <a:pt x="9117" y="7059"/>
                  <a:pt x="9149" y="7059"/>
                </a:cubicBezTo>
                <a:close/>
                <a:moveTo>
                  <a:pt x="8972" y="7059"/>
                </a:moveTo>
                <a:cubicBezTo>
                  <a:pt x="9004" y="7059"/>
                  <a:pt x="9030" y="7099"/>
                  <a:pt x="9030" y="7149"/>
                </a:cubicBezTo>
                <a:cubicBezTo>
                  <a:pt x="9030" y="7198"/>
                  <a:pt x="9004" y="7238"/>
                  <a:pt x="8972" y="7238"/>
                </a:cubicBezTo>
                <a:cubicBezTo>
                  <a:pt x="8941" y="7238"/>
                  <a:pt x="8915" y="7198"/>
                  <a:pt x="8915" y="7149"/>
                </a:cubicBezTo>
                <a:cubicBezTo>
                  <a:pt x="8915" y="7099"/>
                  <a:pt x="8941" y="7059"/>
                  <a:pt x="8972" y="7059"/>
                </a:cubicBezTo>
                <a:close/>
                <a:moveTo>
                  <a:pt x="8798" y="7059"/>
                </a:moveTo>
                <a:cubicBezTo>
                  <a:pt x="8830" y="7059"/>
                  <a:pt x="8856" y="7099"/>
                  <a:pt x="8856" y="7149"/>
                </a:cubicBezTo>
                <a:cubicBezTo>
                  <a:pt x="8856" y="7198"/>
                  <a:pt x="8830" y="7238"/>
                  <a:pt x="8798" y="7238"/>
                </a:cubicBezTo>
                <a:cubicBezTo>
                  <a:pt x="8767" y="7238"/>
                  <a:pt x="8741" y="7198"/>
                  <a:pt x="8741" y="7149"/>
                </a:cubicBezTo>
                <a:cubicBezTo>
                  <a:pt x="8741" y="7099"/>
                  <a:pt x="8767" y="7059"/>
                  <a:pt x="8798" y="7059"/>
                </a:cubicBezTo>
                <a:close/>
                <a:moveTo>
                  <a:pt x="7924" y="7059"/>
                </a:moveTo>
                <a:cubicBezTo>
                  <a:pt x="7956" y="7059"/>
                  <a:pt x="7982" y="7099"/>
                  <a:pt x="7982" y="7149"/>
                </a:cubicBezTo>
                <a:cubicBezTo>
                  <a:pt x="7982" y="7198"/>
                  <a:pt x="7956" y="7238"/>
                  <a:pt x="7924" y="7238"/>
                </a:cubicBezTo>
                <a:cubicBezTo>
                  <a:pt x="7893" y="7238"/>
                  <a:pt x="7867" y="7198"/>
                  <a:pt x="7867" y="7149"/>
                </a:cubicBezTo>
                <a:cubicBezTo>
                  <a:pt x="7867" y="7099"/>
                  <a:pt x="7893" y="7059"/>
                  <a:pt x="7924" y="7059"/>
                </a:cubicBezTo>
                <a:close/>
                <a:moveTo>
                  <a:pt x="7751" y="7059"/>
                </a:moveTo>
                <a:cubicBezTo>
                  <a:pt x="7782" y="7059"/>
                  <a:pt x="7808" y="7099"/>
                  <a:pt x="7808" y="7149"/>
                </a:cubicBezTo>
                <a:cubicBezTo>
                  <a:pt x="7808" y="7198"/>
                  <a:pt x="7782" y="7238"/>
                  <a:pt x="7751" y="7238"/>
                </a:cubicBezTo>
                <a:cubicBezTo>
                  <a:pt x="7719" y="7238"/>
                  <a:pt x="7693" y="7198"/>
                  <a:pt x="7693" y="7149"/>
                </a:cubicBezTo>
                <a:cubicBezTo>
                  <a:pt x="7693" y="7099"/>
                  <a:pt x="7719" y="7059"/>
                  <a:pt x="7751" y="7059"/>
                </a:cubicBezTo>
                <a:close/>
                <a:moveTo>
                  <a:pt x="7574" y="7059"/>
                </a:moveTo>
                <a:cubicBezTo>
                  <a:pt x="7606" y="7059"/>
                  <a:pt x="7631" y="7099"/>
                  <a:pt x="7631" y="7149"/>
                </a:cubicBezTo>
                <a:cubicBezTo>
                  <a:pt x="7631" y="7198"/>
                  <a:pt x="7606" y="7238"/>
                  <a:pt x="7574" y="7238"/>
                </a:cubicBezTo>
                <a:cubicBezTo>
                  <a:pt x="7542" y="7238"/>
                  <a:pt x="7516" y="7198"/>
                  <a:pt x="7516" y="7149"/>
                </a:cubicBezTo>
                <a:cubicBezTo>
                  <a:pt x="7516" y="7099"/>
                  <a:pt x="7542" y="7059"/>
                  <a:pt x="7574" y="7059"/>
                </a:cubicBezTo>
                <a:close/>
                <a:moveTo>
                  <a:pt x="7400" y="7059"/>
                </a:moveTo>
                <a:cubicBezTo>
                  <a:pt x="7432" y="7059"/>
                  <a:pt x="7458" y="7099"/>
                  <a:pt x="7458" y="7149"/>
                </a:cubicBezTo>
                <a:cubicBezTo>
                  <a:pt x="7458" y="7198"/>
                  <a:pt x="7432" y="7238"/>
                  <a:pt x="7400" y="7238"/>
                </a:cubicBezTo>
                <a:cubicBezTo>
                  <a:pt x="7368" y="7238"/>
                  <a:pt x="7343" y="7198"/>
                  <a:pt x="7343" y="7149"/>
                </a:cubicBezTo>
                <a:cubicBezTo>
                  <a:pt x="7343" y="7099"/>
                  <a:pt x="7368" y="7059"/>
                  <a:pt x="7400" y="7059"/>
                </a:cubicBezTo>
                <a:close/>
                <a:moveTo>
                  <a:pt x="7225" y="7059"/>
                </a:moveTo>
                <a:cubicBezTo>
                  <a:pt x="7257" y="7059"/>
                  <a:pt x="7283" y="7099"/>
                  <a:pt x="7283" y="7149"/>
                </a:cubicBezTo>
                <a:cubicBezTo>
                  <a:pt x="7283" y="7198"/>
                  <a:pt x="7257" y="7238"/>
                  <a:pt x="7225" y="7238"/>
                </a:cubicBezTo>
                <a:cubicBezTo>
                  <a:pt x="7193" y="7238"/>
                  <a:pt x="7168" y="7198"/>
                  <a:pt x="7168" y="7149"/>
                </a:cubicBezTo>
                <a:cubicBezTo>
                  <a:pt x="7168" y="7099"/>
                  <a:pt x="7193" y="7059"/>
                  <a:pt x="7225" y="7059"/>
                </a:cubicBezTo>
                <a:close/>
                <a:moveTo>
                  <a:pt x="7051" y="7059"/>
                </a:moveTo>
                <a:cubicBezTo>
                  <a:pt x="7083" y="7059"/>
                  <a:pt x="7109" y="7099"/>
                  <a:pt x="7109" y="7149"/>
                </a:cubicBezTo>
                <a:cubicBezTo>
                  <a:pt x="7109" y="7198"/>
                  <a:pt x="7083" y="7238"/>
                  <a:pt x="7051" y="7238"/>
                </a:cubicBezTo>
                <a:cubicBezTo>
                  <a:pt x="7020" y="7238"/>
                  <a:pt x="6994" y="7198"/>
                  <a:pt x="6994" y="7149"/>
                </a:cubicBezTo>
                <a:cubicBezTo>
                  <a:pt x="6994" y="7099"/>
                  <a:pt x="7020" y="7059"/>
                  <a:pt x="7051" y="7059"/>
                </a:cubicBezTo>
                <a:close/>
                <a:moveTo>
                  <a:pt x="6351" y="7059"/>
                </a:moveTo>
                <a:cubicBezTo>
                  <a:pt x="6383" y="7059"/>
                  <a:pt x="6409" y="7099"/>
                  <a:pt x="6409" y="7149"/>
                </a:cubicBezTo>
                <a:cubicBezTo>
                  <a:pt x="6409" y="7198"/>
                  <a:pt x="6383" y="7238"/>
                  <a:pt x="6351" y="7238"/>
                </a:cubicBezTo>
                <a:cubicBezTo>
                  <a:pt x="6320" y="7238"/>
                  <a:pt x="6294" y="7198"/>
                  <a:pt x="6294" y="7149"/>
                </a:cubicBezTo>
                <a:cubicBezTo>
                  <a:pt x="6294" y="7099"/>
                  <a:pt x="6320" y="7059"/>
                  <a:pt x="6351" y="7059"/>
                </a:cubicBezTo>
                <a:close/>
                <a:moveTo>
                  <a:pt x="6001" y="7059"/>
                </a:moveTo>
                <a:cubicBezTo>
                  <a:pt x="6033" y="7059"/>
                  <a:pt x="6058" y="7099"/>
                  <a:pt x="6058" y="7149"/>
                </a:cubicBezTo>
                <a:cubicBezTo>
                  <a:pt x="6058" y="7198"/>
                  <a:pt x="6033" y="7238"/>
                  <a:pt x="6001" y="7238"/>
                </a:cubicBezTo>
                <a:cubicBezTo>
                  <a:pt x="5969" y="7238"/>
                  <a:pt x="5943" y="7198"/>
                  <a:pt x="5943" y="7149"/>
                </a:cubicBezTo>
                <a:cubicBezTo>
                  <a:pt x="5943" y="7099"/>
                  <a:pt x="5969" y="7059"/>
                  <a:pt x="6001" y="7059"/>
                </a:cubicBezTo>
                <a:close/>
                <a:moveTo>
                  <a:pt x="5826" y="7059"/>
                </a:moveTo>
                <a:cubicBezTo>
                  <a:pt x="5858" y="7059"/>
                  <a:pt x="5884" y="7099"/>
                  <a:pt x="5884" y="7149"/>
                </a:cubicBezTo>
                <a:cubicBezTo>
                  <a:pt x="5884" y="7198"/>
                  <a:pt x="5858" y="7238"/>
                  <a:pt x="5826" y="7238"/>
                </a:cubicBezTo>
                <a:cubicBezTo>
                  <a:pt x="5794" y="7238"/>
                  <a:pt x="5769" y="7198"/>
                  <a:pt x="5769" y="7149"/>
                </a:cubicBezTo>
                <a:cubicBezTo>
                  <a:pt x="5769" y="7099"/>
                  <a:pt x="5794" y="7059"/>
                  <a:pt x="5826" y="7059"/>
                </a:cubicBezTo>
                <a:close/>
                <a:moveTo>
                  <a:pt x="5652" y="7059"/>
                </a:moveTo>
                <a:cubicBezTo>
                  <a:pt x="5684" y="7059"/>
                  <a:pt x="5710" y="7099"/>
                  <a:pt x="5710" y="7149"/>
                </a:cubicBezTo>
                <a:cubicBezTo>
                  <a:pt x="5710" y="7198"/>
                  <a:pt x="5684" y="7238"/>
                  <a:pt x="5652" y="7238"/>
                </a:cubicBezTo>
                <a:cubicBezTo>
                  <a:pt x="5621" y="7238"/>
                  <a:pt x="5595" y="7198"/>
                  <a:pt x="5595" y="7149"/>
                </a:cubicBezTo>
                <a:cubicBezTo>
                  <a:pt x="5595" y="7099"/>
                  <a:pt x="5621" y="7059"/>
                  <a:pt x="5652" y="7059"/>
                </a:cubicBezTo>
                <a:close/>
                <a:moveTo>
                  <a:pt x="4953" y="7059"/>
                </a:moveTo>
                <a:cubicBezTo>
                  <a:pt x="4985" y="7059"/>
                  <a:pt x="5011" y="7099"/>
                  <a:pt x="5011" y="7149"/>
                </a:cubicBezTo>
                <a:cubicBezTo>
                  <a:pt x="5011" y="7198"/>
                  <a:pt x="4985" y="7238"/>
                  <a:pt x="4953" y="7238"/>
                </a:cubicBezTo>
                <a:cubicBezTo>
                  <a:pt x="4921" y="7238"/>
                  <a:pt x="4896" y="7198"/>
                  <a:pt x="4896" y="7149"/>
                </a:cubicBezTo>
                <a:cubicBezTo>
                  <a:pt x="4896" y="7099"/>
                  <a:pt x="4921" y="7059"/>
                  <a:pt x="4953" y="7059"/>
                </a:cubicBezTo>
                <a:close/>
                <a:moveTo>
                  <a:pt x="4777" y="7059"/>
                </a:moveTo>
                <a:cubicBezTo>
                  <a:pt x="4808" y="7059"/>
                  <a:pt x="4834" y="7099"/>
                  <a:pt x="4834" y="7149"/>
                </a:cubicBezTo>
                <a:cubicBezTo>
                  <a:pt x="4834" y="7198"/>
                  <a:pt x="4808" y="7238"/>
                  <a:pt x="4777" y="7238"/>
                </a:cubicBezTo>
                <a:cubicBezTo>
                  <a:pt x="4745" y="7238"/>
                  <a:pt x="4719" y="7198"/>
                  <a:pt x="4719" y="7149"/>
                </a:cubicBezTo>
                <a:cubicBezTo>
                  <a:pt x="4719" y="7099"/>
                  <a:pt x="4745" y="7059"/>
                  <a:pt x="4777" y="7059"/>
                </a:cubicBezTo>
                <a:close/>
                <a:moveTo>
                  <a:pt x="4603" y="7059"/>
                </a:moveTo>
                <a:cubicBezTo>
                  <a:pt x="4634" y="7059"/>
                  <a:pt x="4660" y="7099"/>
                  <a:pt x="4660" y="7149"/>
                </a:cubicBezTo>
                <a:cubicBezTo>
                  <a:pt x="4660" y="7198"/>
                  <a:pt x="4634" y="7238"/>
                  <a:pt x="4603" y="7238"/>
                </a:cubicBezTo>
                <a:cubicBezTo>
                  <a:pt x="4571" y="7238"/>
                  <a:pt x="4545" y="7198"/>
                  <a:pt x="4545" y="7149"/>
                </a:cubicBezTo>
                <a:cubicBezTo>
                  <a:pt x="4545" y="7099"/>
                  <a:pt x="4571" y="7059"/>
                  <a:pt x="4603" y="7059"/>
                </a:cubicBezTo>
                <a:close/>
                <a:moveTo>
                  <a:pt x="4428" y="7059"/>
                </a:moveTo>
                <a:cubicBezTo>
                  <a:pt x="4459" y="7059"/>
                  <a:pt x="4485" y="7099"/>
                  <a:pt x="4485" y="7149"/>
                </a:cubicBezTo>
                <a:cubicBezTo>
                  <a:pt x="4485" y="7198"/>
                  <a:pt x="4459" y="7238"/>
                  <a:pt x="4428" y="7238"/>
                </a:cubicBezTo>
                <a:cubicBezTo>
                  <a:pt x="4396" y="7238"/>
                  <a:pt x="4370" y="7198"/>
                  <a:pt x="4370" y="7149"/>
                </a:cubicBezTo>
                <a:cubicBezTo>
                  <a:pt x="4370" y="7099"/>
                  <a:pt x="4396" y="7059"/>
                  <a:pt x="4428" y="7059"/>
                </a:cubicBezTo>
                <a:close/>
                <a:moveTo>
                  <a:pt x="4254" y="7059"/>
                </a:moveTo>
                <a:cubicBezTo>
                  <a:pt x="4286" y="7059"/>
                  <a:pt x="4311" y="7099"/>
                  <a:pt x="4311" y="7149"/>
                </a:cubicBezTo>
                <a:cubicBezTo>
                  <a:pt x="4311" y="7198"/>
                  <a:pt x="4286" y="7238"/>
                  <a:pt x="4254" y="7238"/>
                </a:cubicBezTo>
                <a:cubicBezTo>
                  <a:pt x="4222" y="7238"/>
                  <a:pt x="4196" y="7198"/>
                  <a:pt x="4196" y="7149"/>
                </a:cubicBezTo>
                <a:cubicBezTo>
                  <a:pt x="4196" y="7099"/>
                  <a:pt x="4222" y="7059"/>
                  <a:pt x="4254" y="7059"/>
                </a:cubicBezTo>
                <a:close/>
                <a:moveTo>
                  <a:pt x="4078" y="7059"/>
                </a:moveTo>
                <a:cubicBezTo>
                  <a:pt x="4109" y="7059"/>
                  <a:pt x="4135" y="7099"/>
                  <a:pt x="4135" y="7149"/>
                </a:cubicBezTo>
                <a:cubicBezTo>
                  <a:pt x="4135" y="7198"/>
                  <a:pt x="4109" y="7238"/>
                  <a:pt x="4078" y="7238"/>
                </a:cubicBezTo>
                <a:cubicBezTo>
                  <a:pt x="4046" y="7238"/>
                  <a:pt x="4020" y="7198"/>
                  <a:pt x="4020" y="7149"/>
                </a:cubicBezTo>
                <a:cubicBezTo>
                  <a:pt x="4020" y="7099"/>
                  <a:pt x="4046" y="7059"/>
                  <a:pt x="4078" y="7059"/>
                </a:cubicBezTo>
                <a:close/>
                <a:moveTo>
                  <a:pt x="3904" y="7059"/>
                </a:moveTo>
                <a:cubicBezTo>
                  <a:pt x="3935" y="7059"/>
                  <a:pt x="3961" y="7099"/>
                  <a:pt x="3961" y="7149"/>
                </a:cubicBezTo>
                <a:cubicBezTo>
                  <a:pt x="3961" y="7198"/>
                  <a:pt x="3935" y="7238"/>
                  <a:pt x="3904" y="7238"/>
                </a:cubicBezTo>
                <a:cubicBezTo>
                  <a:pt x="3872" y="7238"/>
                  <a:pt x="3846" y="7198"/>
                  <a:pt x="3846" y="7149"/>
                </a:cubicBezTo>
                <a:cubicBezTo>
                  <a:pt x="3846" y="7099"/>
                  <a:pt x="3872" y="7059"/>
                  <a:pt x="3904" y="7059"/>
                </a:cubicBezTo>
                <a:close/>
                <a:moveTo>
                  <a:pt x="3728" y="7059"/>
                </a:moveTo>
                <a:cubicBezTo>
                  <a:pt x="3760" y="7059"/>
                  <a:pt x="3785" y="7099"/>
                  <a:pt x="3785" y="7149"/>
                </a:cubicBezTo>
                <a:cubicBezTo>
                  <a:pt x="3785" y="7198"/>
                  <a:pt x="3760" y="7238"/>
                  <a:pt x="3728" y="7238"/>
                </a:cubicBezTo>
                <a:cubicBezTo>
                  <a:pt x="3696" y="7238"/>
                  <a:pt x="3670" y="7198"/>
                  <a:pt x="3670" y="7149"/>
                </a:cubicBezTo>
                <a:cubicBezTo>
                  <a:pt x="3670" y="7099"/>
                  <a:pt x="3696" y="7059"/>
                  <a:pt x="3728" y="7059"/>
                </a:cubicBezTo>
                <a:close/>
                <a:moveTo>
                  <a:pt x="3554" y="7059"/>
                </a:moveTo>
                <a:cubicBezTo>
                  <a:pt x="3586" y="7059"/>
                  <a:pt x="3612" y="7099"/>
                  <a:pt x="3612" y="7149"/>
                </a:cubicBezTo>
                <a:cubicBezTo>
                  <a:pt x="3612" y="7198"/>
                  <a:pt x="3586" y="7238"/>
                  <a:pt x="3554" y="7238"/>
                </a:cubicBezTo>
                <a:cubicBezTo>
                  <a:pt x="3522" y="7238"/>
                  <a:pt x="3497" y="7198"/>
                  <a:pt x="3497" y="7149"/>
                </a:cubicBezTo>
                <a:cubicBezTo>
                  <a:pt x="3497" y="7099"/>
                  <a:pt x="3522" y="7059"/>
                  <a:pt x="3554" y="7059"/>
                </a:cubicBezTo>
                <a:close/>
                <a:moveTo>
                  <a:pt x="3378" y="7059"/>
                </a:moveTo>
                <a:cubicBezTo>
                  <a:pt x="3409" y="7059"/>
                  <a:pt x="3435" y="7099"/>
                  <a:pt x="3435" y="7149"/>
                </a:cubicBezTo>
                <a:cubicBezTo>
                  <a:pt x="3435" y="7198"/>
                  <a:pt x="3409" y="7238"/>
                  <a:pt x="3378" y="7238"/>
                </a:cubicBezTo>
                <a:cubicBezTo>
                  <a:pt x="3346" y="7238"/>
                  <a:pt x="3320" y="7198"/>
                  <a:pt x="3320" y="7149"/>
                </a:cubicBezTo>
                <a:cubicBezTo>
                  <a:pt x="3320" y="7099"/>
                  <a:pt x="3346" y="7059"/>
                  <a:pt x="3378" y="7059"/>
                </a:cubicBezTo>
                <a:close/>
                <a:moveTo>
                  <a:pt x="3204" y="7059"/>
                </a:moveTo>
                <a:cubicBezTo>
                  <a:pt x="3235" y="7059"/>
                  <a:pt x="3261" y="7099"/>
                  <a:pt x="3261" y="7149"/>
                </a:cubicBezTo>
                <a:cubicBezTo>
                  <a:pt x="3261" y="7198"/>
                  <a:pt x="3235" y="7238"/>
                  <a:pt x="3204" y="7238"/>
                </a:cubicBezTo>
                <a:cubicBezTo>
                  <a:pt x="3172" y="7238"/>
                  <a:pt x="3146" y="7198"/>
                  <a:pt x="3146" y="7149"/>
                </a:cubicBezTo>
                <a:cubicBezTo>
                  <a:pt x="3146" y="7099"/>
                  <a:pt x="3172" y="7059"/>
                  <a:pt x="3204" y="7059"/>
                </a:cubicBezTo>
                <a:close/>
                <a:moveTo>
                  <a:pt x="3029" y="7059"/>
                </a:moveTo>
                <a:cubicBezTo>
                  <a:pt x="3060" y="7059"/>
                  <a:pt x="3086" y="7099"/>
                  <a:pt x="3086" y="7149"/>
                </a:cubicBezTo>
                <a:cubicBezTo>
                  <a:pt x="3086" y="7198"/>
                  <a:pt x="3060" y="7238"/>
                  <a:pt x="3029" y="7238"/>
                </a:cubicBezTo>
                <a:cubicBezTo>
                  <a:pt x="2997" y="7238"/>
                  <a:pt x="2971" y="7198"/>
                  <a:pt x="2971" y="7149"/>
                </a:cubicBezTo>
                <a:cubicBezTo>
                  <a:pt x="2971" y="7099"/>
                  <a:pt x="2997" y="7059"/>
                  <a:pt x="3029" y="7059"/>
                </a:cubicBezTo>
                <a:close/>
                <a:moveTo>
                  <a:pt x="2855" y="7059"/>
                </a:moveTo>
                <a:cubicBezTo>
                  <a:pt x="2887" y="7059"/>
                  <a:pt x="2912" y="7099"/>
                  <a:pt x="2912" y="7149"/>
                </a:cubicBezTo>
                <a:cubicBezTo>
                  <a:pt x="2912" y="7198"/>
                  <a:pt x="2887" y="7238"/>
                  <a:pt x="2855" y="7238"/>
                </a:cubicBezTo>
                <a:cubicBezTo>
                  <a:pt x="2823" y="7238"/>
                  <a:pt x="2797" y="7198"/>
                  <a:pt x="2797" y="7149"/>
                </a:cubicBezTo>
                <a:cubicBezTo>
                  <a:pt x="2797" y="7099"/>
                  <a:pt x="2823" y="7059"/>
                  <a:pt x="2855" y="7059"/>
                </a:cubicBezTo>
                <a:close/>
                <a:moveTo>
                  <a:pt x="2678" y="7059"/>
                </a:moveTo>
                <a:cubicBezTo>
                  <a:pt x="2710" y="7059"/>
                  <a:pt x="2736" y="7099"/>
                  <a:pt x="2736" y="7149"/>
                </a:cubicBezTo>
                <a:cubicBezTo>
                  <a:pt x="2736" y="7198"/>
                  <a:pt x="2710" y="7238"/>
                  <a:pt x="2678" y="7238"/>
                </a:cubicBezTo>
                <a:cubicBezTo>
                  <a:pt x="2647" y="7238"/>
                  <a:pt x="2621" y="7198"/>
                  <a:pt x="2621" y="7149"/>
                </a:cubicBezTo>
                <a:cubicBezTo>
                  <a:pt x="2621" y="7099"/>
                  <a:pt x="2647" y="7059"/>
                  <a:pt x="2678" y="7059"/>
                </a:cubicBezTo>
                <a:close/>
                <a:moveTo>
                  <a:pt x="2504" y="7059"/>
                </a:moveTo>
                <a:cubicBezTo>
                  <a:pt x="2536" y="7059"/>
                  <a:pt x="2562" y="7099"/>
                  <a:pt x="2562" y="7149"/>
                </a:cubicBezTo>
                <a:cubicBezTo>
                  <a:pt x="2562" y="7198"/>
                  <a:pt x="2536" y="7238"/>
                  <a:pt x="2504" y="7238"/>
                </a:cubicBezTo>
                <a:cubicBezTo>
                  <a:pt x="2473" y="7238"/>
                  <a:pt x="2447" y="7198"/>
                  <a:pt x="2447" y="7149"/>
                </a:cubicBezTo>
                <a:cubicBezTo>
                  <a:pt x="2447" y="7099"/>
                  <a:pt x="2473" y="7059"/>
                  <a:pt x="2504" y="7059"/>
                </a:cubicBezTo>
                <a:close/>
                <a:moveTo>
                  <a:pt x="2330" y="7059"/>
                </a:moveTo>
                <a:cubicBezTo>
                  <a:pt x="2361" y="7059"/>
                  <a:pt x="2387" y="7099"/>
                  <a:pt x="2387" y="7149"/>
                </a:cubicBezTo>
                <a:cubicBezTo>
                  <a:pt x="2387" y="7198"/>
                  <a:pt x="2361" y="7238"/>
                  <a:pt x="2330" y="7238"/>
                </a:cubicBezTo>
                <a:cubicBezTo>
                  <a:pt x="2298" y="7238"/>
                  <a:pt x="2272" y="7198"/>
                  <a:pt x="2272" y="7149"/>
                </a:cubicBezTo>
                <a:cubicBezTo>
                  <a:pt x="2272" y="7099"/>
                  <a:pt x="2298" y="7059"/>
                  <a:pt x="2330" y="7059"/>
                </a:cubicBezTo>
                <a:close/>
                <a:moveTo>
                  <a:pt x="2156" y="7059"/>
                </a:moveTo>
                <a:cubicBezTo>
                  <a:pt x="2187" y="7059"/>
                  <a:pt x="2213" y="7099"/>
                  <a:pt x="2213" y="7149"/>
                </a:cubicBezTo>
                <a:cubicBezTo>
                  <a:pt x="2213" y="7198"/>
                  <a:pt x="2187" y="7238"/>
                  <a:pt x="2156" y="7238"/>
                </a:cubicBezTo>
                <a:cubicBezTo>
                  <a:pt x="2124" y="7238"/>
                  <a:pt x="2098" y="7198"/>
                  <a:pt x="2098" y="7149"/>
                </a:cubicBezTo>
                <a:cubicBezTo>
                  <a:pt x="2098" y="7099"/>
                  <a:pt x="2124" y="7059"/>
                  <a:pt x="2156" y="7059"/>
                </a:cubicBezTo>
                <a:close/>
                <a:moveTo>
                  <a:pt x="1979" y="7059"/>
                </a:moveTo>
                <a:cubicBezTo>
                  <a:pt x="2011" y="7059"/>
                  <a:pt x="2037" y="7099"/>
                  <a:pt x="2037" y="7149"/>
                </a:cubicBezTo>
                <a:cubicBezTo>
                  <a:pt x="2037" y="7198"/>
                  <a:pt x="2011" y="7238"/>
                  <a:pt x="1979" y="7238"/>
                </a:cubicBezTo>
                <a:cubicBezTo>
                  <a:pt x="1948" y="7238"/>
                  <a:pt x="1922" y="7198"/>
                  <a:pt x="1922" y="7149"/>
                </a:cubicBezTo>
                <a:cubicBezTo>
                  <a:pt x="1922" y="7099"/>
                  <a:pt x="1948" y="7059"/>
                  <a:pt x="1979" y="7059"/>
                </a:cubicBezTo>
                <a:close/>
                <a:moveTo>
                  <a:pt x="1805" y="7059"/>
                </a:moveTo>
                <a:cubicBezTo>
                  <a:pt x="1837" y="7059"/>
                  <a:pt x="1863" y="7099"/>
                  <a:pt x="1863" y="7149"/>
                </a:cubicBezTo>
                <a:cubicBezTo>
                  <a:pt x="1863" y="7198"/>
                  <a:pt x="1837" y="7238"/>
                  <a:pt x="1805" y="7238"/>
                </a:cubicBezTo>
                <a:cubicBezTo>
                  <a:pt x="1774" y="7238"/>
                  <a:pt x="1748" y="7198"/>
                  <a:pt x="1748" y="7149"/>
                </a:cubicBezTo>
                <a:cubicBezTo>
                  <a:pt x="1748" y="7099"/>
                  <a:pt x="1774" y="7059"/>
                  <a:pt x="1805" y="7059"/>
                </a:cubicBezTo>
                <a:close/>
                <a:moveTo>
                  <a:pt x="1631" y="7059"/>
                </a:moveTo>
                <a:cubicBezTo>
                  <a:pt x="1662" y="7059"/>
                  <a:pt x="1688" y="7099"/>
                  <a:pt x="1688" y="7149"/>
                </a:cubicBezTo>
                <a:cubicBezTo>
                  <a:pt x="1688" y="7198"/>
                  <a:pt x="1662" y="7238"/>
                  <a:pt x="1631" y="7238"/>
                </a:cubicBezTo>
                <a:cubicBezTo>
                  <a:pt x="1599" y="7238"/>
                  <a:pt x="1573" y="7198"/>
                  <a:pt x="1573" y="7149"/>
                </a:cubicBezTo>
                <a:cubicBezTo>
                  <a:pt x="1573" y="7099"/>
                  <a:pt x="1599" y="7059"/>
                  <a:pt x="1631" y="7059"/>
                </a:cubicBezTo>
                <a:close/>
                <a:moveTo>
                  <a:pt x="1457" y="7059"/>
                </a:moveTo>
                <a:cubicBezTo>
                  <a:pt x="1488" y="7059"/>
                  <a:pt x="1514" y="7099"/>
                  <a:pt x="1514" y="7149"/>
                </a:cubicBezTo>
                <a:cubicBezTo>
                  <a:pt x="1514" y="7198"/>
                  <a:pt x="1488" y="7238"/>
                  <a:pt x="1457" y="7238"/>
                </a:cubicBezTo>
                <a:cubicBezTo>
                  <a:pt x="1425" y="7238"/>
                  <a:pt x="1399" y="7198"/>
                  <a:pt x="1399" y="7149"/>
                </a:cubicBezTo>
                <a:cubicBezTo>
                  <a:pt x="1399" y="7099"/>
                  <a:pt x="1425" y="7059"/>
                  <a:pt x="1457" y="7059"/>
                </a:cubicBezTo>
                <a:close/>
                <a:moveTo>
                  <a:pt x="1280" y="7059"/>
                </a:moveTo>
                <a:cubicBezTo>
                  <a:pt x="1312" y="7059"/>
                  <a:pt x="1338" y="7099"/>
                  <a:pt x="1338" y="7149"/>
                </a:cubicBezTo>
                <a:cubicBezTo>
                  <a:pt x="1338" y="7198"/>
                  <a:pt x="1312" y="7238"/>
                  <a:pt x="1280" y="7238"/>
                </a:cubicBezTo>
                <a:cubicBezTo>
                  <a:pt x="1248" y="7238"/>
                  <a:pt x="1223" y="7198"/>
                  <a:pt x="1223" y="7149"/>
                </a:cubicBezTo>
                <a:cubicBezTo>
                  <a:pt x="1223" y="7099"/>
                  <a:pt x="1248" y="7059"/>
                  <a:pt x="1280" y="7059"/>
                </a:cubicBezTo>
                <a:close/>
                <a:moveTo>
                  <a:pt x="1106" y="7059"/>
                </a:moveTo>
                <a:cubicBezTo>
                  <a:pt x="1138" y="7059"/>
                  <a:pt x="1164" y="7099"/>
                  <a:pt x="1164" y="7149"/>
                </a:cubicBezTo>
                <a:cubicBezTo>
                  <a:pt x="1164" y="7198"/>
                  <a:pt x="1138" y="7238"/>
                  <a:pt x="1106" y="7238"/>
                </a:cubicBezTo>
                <a:cubicBezTo>
                  <a:pt x="1074" y="7238"/>
                  <a:pt x="1049" y="7198"/>
                  <a:pt x="1049" y="7149"/>
                </a:cubicBezTo>
                <a:cubicBezTo>
                  <a:pt x="1049" y="7099"/>
                  <a:pt x="1074" y="7059"/>
                  <a:pt x="1106" y="7059"/>
                </a:cubicBezTo>
                <a:close/>
                <a:moveTo>
                  <a:pt x="930" y="7059"/>
                </a:moveTo>
                <a:cubicBezTo>
                  <a:pt x="962" y="7059"/>
                  <a:pt x="988" y="7099"/>
                  <a:pt x="988" y="7149"/>
                </a:cubicBezTo>
                <a:cubicBezTo>
                  <a:pt x="988" y="7198"/>
                  <a:pt x="962" y="7238"/>
                  <a:pt x="930" y="7238"/>
                </a:cubicBezTo>
                <a:cubicBezTo>
                  <a:pt x="899" y="7238"/>
                  <a:pt x="873" y="7198"/>
                  <a:pt x="873" y="7149"/>
                </a:cubicBezTo>
                <a:cubicBezTo>
                  <a:pt x="873" y="7099"/>
                  <a:pt x="899" y="7059"/>
                  <a:pt x="930" y="7059"/>
                </a:cubicBezTo>
                <a:close/>
                <a:moveTo>
                  <a:pt x="757" y="7059"/>
                </a:moveTo>
                <a:cubicBezTo>
                  <a:pt x="788" y="7059"/>
                  <a:pt x="814" y="7099"/>
                  <a:pt x="814" y="7149"/>
                </a:cubicBezTo>
                <a:cubicBezTo>
                  <a:pt x="814" y="7198"/>
                  <a:pt x="788" y="7238"/>
                  <a:pt x="757" y="7238"/>
                </a:cubicBezTo>
                <a:cubicBezTo>
                  <a:pt x="725" y="7238"/>
                  <a:pt x="699" y="7198"/>
                  <a:pt x="699" y="7149"/>
                </a:cubicBezTo>
                <a:cubicBezTo>
                  <a:pt x="699" y="7099"/>
                  <a:pt x="725" y="7059"/>
                  <a:pt x="757" y="7059"/>
                </a:cubicBezTo>
                <a:close/>
                <a:moveTo>
                  <a:pt x="580" y="7059"/>
                </a:moveTo>
                <a:cubicBezTo>
                  <a:pt x="612" y="7059"/>
                  <a:pt x="638" y="7099"/>
                  <a:pt x="638" y="7149"/>
                </a:cubicBezTo>
                <a:cubicBezTo>
                  <a:pt x="638" y="7198"/>
                  <a:pt x="612" y="7238"/>
                  <a:pt x="580" y="7238"/>
                </a:cubicBezTo>
                <a:cubicBezTo>
                  <a:pt x="549" y="7238"/>
                  <a:pt x="523" y="7198"/>
                  <a:pt x="523" y="7149"/>
                </a:cubicBezTo>
                <a:cubicBezTo>
                  <a:pt x="523" y="7099"/>
                  <a:pt x="549" y="7059"/>
                  <a:pt x="580" y="7059"/>
                </a:cubicBezTo>
                <a:close/>
                <a:moveTo>
                  <a:pt x="406" y="7059"/>
                </a:moveTo>
                <a:cubicBezTo>
                  <a:pt x="438" y="7059"/>
                  <a:pt x="464" y="7099"/>
                  <a:pt x="464" y="7149"/>
                </a:cubicBezTo>
                <a:cubicBezTo>
                  <a:pt x="464" y="7198"/>
                  <a:pt x="438" y="7238"/>
                  <a:pt x="406" y="7238"/>
                </a:cubicBezTo>
                <a:cubicBezTo>
                  <a:pt x="374" y="7238"/>
                  <a:pt x="349" y="7198"/>
                  <a:pt x="349" y="7149"/>
                </a:cubicBezTo>
                <a:cubicBezTo>
                  <a:pt x="349" y="7099"/>
                  <a:pt x="374" y="7059"/>
                  <a:pt x="406" y="7059"/>
                </a:cubicBezTo>
                <a:close/>
                <a:moveTo>
                  <a:pt x="231" y="7059"/>
                </a:moveTo>
                <a:cubicBezTo>
                  <a:pt x="263" y="7059"/>
                  <a:pt x="289" y="7099"/>
                  <a:pt x="289" y="7149"/>
                </a:cubicBezTo>
                <a:cubicBezTo>
                  <a:pt x="289" y="7198"/>
                  <a:pt x="263" y="7238"/>
                  <a:pt x="231" y="7238"/>
                </a:cubicBezTo>
                <a:cubicBezTo>
                  <a:pt x="200" y="7238"/>
                  <a:pt x="174" y="7198"/>
                  <a:pt x="174" y="7149"/>
                </a:cubicBezTo>
                <a:cubicBezTo>
                  <a:pt x="174" y="7099"/>
                  <a:pt x="200" y="7059"/>
                  <a:pt x="231" y="7059"/>
                </a:cubicBezTo>
                <a:close/>
                <a:moveTo>
                  <a:pt x="57" y="7059"/>
                </a:moveTo>
                <a:cubicBezTo>
                  <a:pt x="89" y="7059"/>
                  <a:pt x="115" y="7099"/>
                  <a:pt x="115" y="7149"/>
                </a:cubicBezTo>
                <a:cubicBezTo>
                  <a:pt x="115" y="7198"/>
                  <a:pt x="89" y="7238"/>
                  <a:pt x="57" y="7238"/>
                </a:cubicBezTo>
                <a:cubicBezTo>
                  <a:pt x="26" y="7238"/>
                  <a:pt x="0" y="7198"/>
                  <a:pt x="0" y="7149"/>
                </a:cubicBezTo>
                <a:cubicBezTo>
                  <a:pt x="0" y="7099"/>
                  <a:pt x="26" y="7059"/>
                  <a:pt x="57" y="7059"/>
                </a:cubicBezTo>
                <a:close/>
                <a:moveTo>
                  <a:pt x="21543" y="6788"/>
                </a:moveTo>
                <a:cubicBezTo>
                  <a:pt x="21574" y="6788"/>
                  <a:pt x="21600" y="6828"/>
                  <a:pt x="21600" y="6878"/>
                </a:cubicBezTo>
                <a:cubicBezTo>
                  <a:pt x="21600" y="6927"/>
                  <a:pt x="21574" y="6967"/>
                  <a:pt x="21543" y="6967"/>
                </a:cubicBezTo>
                <a:cubicBezTo>
                  <a:pt x="21511" y="6967"/>
                  <a:pt x="21485" y="6927"/>
                  <a:pt x="21485" y="6878"/>
                </a:cubicBezTo>
                <a:cubicBezTo>
                  <a:pt x="21485" y="6828"/>
                  <a:pt x="21511" y="6788"/>
                  <a:pt x="21543" y="6788"/>
                </a:cubicBezTo>
                <a:close/>
                <a:moveTo>
                  <a:pt x="21368" y="6788"/>
                </a:moveTo>
                <a:cubicBezTo>
                  <a:pt x="21400" y="6788"/>
                  <a:pt x="21426" y="6828"/>
                  <a:pt x="21426" y="6878"/>
                </a:cubicBezTo>
                <a:cubicBezTo>
                  <a:pt x="21426" y="6927"/>
                  <a:pt x="21400" y="6967"/>
                  <a:pt x="21368" y="6967"/>
                </a:cubicBezTo>
                <a:cubicBezTo>
                  <a:pt x="21337" y="6967"/>
                  <a:pt x="21311" y="6927"/>
                  <a:pt x="21311" y="6878"/>
                </a:cubicBezTo>
                <a:cubicBezTo>
                  <a:pt x="21311" y="6828"/>
                  <a:pt x="21337" y="6788"/>
                  <a:pt x="21368" y="6788"/>
                </a:cubicBezTo>
                <a:close/>
                <a:moveTo>
                  <a:pt x="21194" y="6788"/>
                </a:moveTo>
                <a:cubicBezTo>
                  <a:pt x="21225" y="6788"/>
                  <a:pt x="21251" y="6828"/>
                  <a:pt x="21251" y="6878"/>
                </a:cubicBezTo>
                <a:cubicBezTo>
                  <a:pt x="21251" y="6927"/>
                  <a:pt x="21225" y="6967"/>
                  <a:pt x="21194" y="6967"/>
                </a:cubicBezTo>
                <a:cubicBezTo>
                  <a:pt x="21162" y="6967"/>
                  <a:pt x="21136" y="6927"/>
                  <a:pt x="21136" y="6878"/>
                </a:cubicBezTo>
                <a:cubicBezTo>
                  <a:pt x="21136" y="6828"/>
                  <a:pt x="21162" y="6788"/>
                  <a:pt x="21194" y="6788"/>
                </a:cubicBezTo>
                <a:close/>
                <a:moveTo>
                  <a:pt x="21020" y="6788"/>
                </a:moveTo>
                <a:cubicBezTo>
                  <a:pt x="21051" y="6788"/>
                  <a:pt x="21077" y="6828"/>
                  <a:pt x="21077" y="6878"/>
                </a:cubicBezTo>
                <a:cubicBezTo>
                  <a:pt x="21077" y="6927"/>
                  <a:pt x="21051" y="6967"/>
                  <a:pt x="21020" y="6967"/>
                </a:cubicBezTo>
                <a:cubicBezTo>
                  <a:pt x="20988" y="6967"/>
                  <a:pt x="20962" y="6927"/>
                  <a:pt x="20962" y="6878"/>
                </a:cubicBezTo>
                <a:cubicBezTo>
                  <a:pt x="20962" y="6828"/>
                  <a:pt x="20988" y="6788"/>
                  <a:pt x="21020" y="6788"/>
                </a:cubicBezTo>
                <a:close/>
                <a:moveTo>
                  <a:pt x="20843" y="6788"/>
                </a:moveTo>
                <a:cubicBezTo>
                  <a:pt x="20875" y="6788"/>
                  <a:pt x="20901" y="6828"/>
                  <a:pt x="20901" y="6878"/>
                </a:cubicBezTo>
                <a:cubicBezTo>
                  <a:pt x="20901" y="6927"/>
                  <a:pt x="20875" y="6967"/>
                  <a:pt x="20843" y="6967"/>
                </a:cubicBezTo>
                <a:cubicBezTo>
                  <a:pt x="20812" y="6967"/>
                  <a:pt x="20786" y="6927"/>
                  <a:pt x="20786" y="6878"/>
                </a:cubicBezTo>
                <a:cubicBezTo>
                  <a:pt x="20786" y="6828"/>
                  <a:pt x="20812" y="6788"/>
                  <a:pt x="20843" y="6788"/>
                </a:cubicBezTo>
                <a:close/>
                <a:moveTo>
                  <a:pt x="20669" y="6788"/>
                </a:moveTo>
                <a:cubicBezTo>
                  <a:pt x="20701" y="6788"/>
                  <a:pt x="20727" y="6828"/>
                  <a:pt x="20727" y="6878"/>
                </a:cubicBezTo>
                <a:cubicBezTo>
                  <a:pt x="20727" y="6927"/>
                  <a:pt x="20701" y="6967"/>
                  <a:pt x="20669" y="6967"/>
                </a:cubicBezTo>
                <a:cubicBezTo>
                  <a:pt x="20637" y="6967"/>
                  <a:pt x="20612" y="6927"/>
                  <a:pt x="20612" y="6878"/>
                </a:cubicBezTo>
                <a:cubicBezTo>
                  <a:pt x="20612" y="6828"/>
                  <a:pt x="20637" y="6788"/>
                  <a:pt x="20669" y="6788"/>
                </a:cubicBezTo>
                <a:close/>
                <a:moveTo>
                  <a:pt x="20494" y="6788"/>
                </a:moveTo>
                <a:cubicBezTo>
                  <a:pt x="20525" y="6788"/>
                  <a:pt x="20551" y="6828"/>
                  <a:pt x="20551" y="6878"/>
                </a:cubicBezTo>
                <a:cubicBezTo>
                  <a:pt x="20551" y="6927"/>
                  <a:pt x="20525" y="6967"/>
                  <a:pt x="20494" y="6967"/>
                </a:cubicBezTo>
                <a:cubicBezTo>
                  <a:pt x="20462" y="6967"/>
                  <a:pt x="20436" y="6927"/>
                  <a:pt x="20436" y="6878"/>
                </a:cubicBezTo>
                <a:cubicBezTo>
                  <a:pt x="20436" y="6828"/>
                  <a:pt x="20462" y="6788"/>
                  <a:pt x="20494" y="6788"/>
                </a:cubicBezTo>
                <a:close/>
                <a:moveTo>
                  <a:pt x="20320" y="6788"/>
                </a:moveTo>
                <a:cubicBezTo>
                  <a:pt x="20351" y="6788"/>
                  <a:pt x="20377" y="6828"/>
                  <a:pt x="20377" y="6878"/>
                </a:cubicBezTo>
                <a:cubicBezTo>
                  <a:pt x="20377" y="6927"/>
                  <a:pt x="20351" y="6967"/>
                  <a:pt x="20320" y="6967"/>
                </a:cubicBezTo>
                <a:cubicBezTo>
                  <a:pt x="20288" y="6967"/>
                  <a:pt x="20262" y="6927"/>
                  <a:pt x="20262" y="6878"/>
                </a:cubicBezTo>
                <a:cubicBezTo>
                  <a:pt x="20262" y="6828"/>
                  <a:pt x="20288" y="6788"/>
                  <a:pt x="20320" y="6788"/>
                </a:cubicBezTo>
                <a:close/>
                <a:moveTo>
                  <a:pt x="20143" y="6788"/>
                </a:moveTo>
                <a:cubicBezTo>
                  <a:pt x="20175" y="6788"/>
                  <a:pt x="20201" y="6828"/>
                  <a:pt x="20201" y="6878"/>
                </a:cubicBezTo>
                <a:cubicBezTo>
                  <a:pt x="20201" y="6927"/>
                  <a:pt x="20175" y="6967"/>
                  <a:pt x="20143" y="6967"/>
                </a:cubicBezTo>
                <a:cubicBezTo>
                  <a:pt x="20112" y="6967"/>
                  <a:pt x="20086" y="6927"/>
                  <a:pt x="20086" y="6878"/>
                </a:cubicBezTo>
                <a:cubicBezTo>
                  <a:pt x="20086" y="6828"/>
                  <a:pt x="20112" y="6788"/>
                  <a:pt x="20143" y="6788"/>
                </a:cubicBezTo>
                <a:close/>
                <a:moveTo>
                  <a:pt x="19969" y="6788"/>
                </a:moveTo>
                <a:cubicBezTo>
                  <a:pt x="20001" y="6788"/>
                  <a:pt x="20027" y="6828"/>
                  <a:pt x="20027" y="6878"/>
                </a:cubicBezTo>
                <a:cubicBezTo>
                  <a:pt x="20027" y="6927"/>
                  <a:pt x="20001" y="6967"/>
                  <a:pt x="19969" y="6967"/>
                </a:cubicBezTo>
                <a:cubicBezTo>
                  <a:pt x="19937" y="6967"/>
                  <a:pt x="19912" y="6927"/>
                  <a:pt x="19912" y="6878"/>
                </a:cubicBezTo>
                <a:cubicBezTo>
                  <a:pt x="19912" y="6828"/>
                  <a:pt x="19937" y="6788"/>
                  <a:pt x="19969" y="6788"/>
                </a:cubicBezTo>
                <a:close/>
                <a:moveTo>
                  <a:pt x="19795" y="6788"/>
                </a:moveTo>
                <a:cubicBezTo>
                  <a:pt x="19826" y="6788"/>
                  <a:pt x="19852" y="6828"/>
                  <a:pt x="19852" y="6878"/>
                </a:cubicBezTo>
                <a:cubicBezTo>
                  <a:pt x="19852" y="6927"/>
                  <a:pt x="19826" y="6967"/>
                  <a:pt x="19795" y="6967"/>
                </a:cubicBezTo>
                <a:cubicBezTo>
                  <a:pt x="19763" y="6967"/>
                  <a:pt x="19737" y="6927"/>
                  <a:pt x="19737" y="6878"/>
                </a:cubicBezTo>
                <a:cubicBezTo>
                  <a:pt x="19737" y="6828"/>
                  <a:pt x="19763" y="6788"/>
                  <a:pt x="19795" y="6788"/>
                </a:cubicBezTo>
                <a:close/>
                <a:moveTo>
                  <a:pt x="19621" y="6788"/>
                </a:moveTo>
                <a:cubicBezTo>
                  <a:pt x="19652" y="6788"/>
                  <a:pt x="19678" y="6828"/>
                  <a:pt x="19678" y="6878"/>
                </a:cubicBezTo>
                <a:cubicBezTo>
                  <a:pt x="19678" y="6927"/>
                  <a:pt x="19652" y="6967"/>
                  <a:pt x="19621" y="6967"/>
                </a:cubicBezTo>
                <a:cubicBezTo>
                  <a:pt x="19589" y="6967"/>
                  <a:pt x="19563" y="6927"/>
                  <a:pt x="19563" y="6878"/>
                </a:cubicBezTo>
                <a:cubicBezTo>
                  <a:pt x="19563" y="6828"/>
                  <a:pt x="19589" y="6788"/>
                  <a:pt x="19621" y="6788"/>
                </a:cubicBezTo>
                <a:close/>
                <a:moveTo>
                  <a:pt x="19444" y="6788"/>
                </a:moveTo>
                <a:cubicBezTo>
                  <a:pt x="19476" y="6788"/>
                  <a:pt x="19502" y="6828"/>
                  <a:pt x="19502" y="6878"/>
                </a:cubicBezTo>
                <a:cubicBezTo>
                  <a:pt x="19502" y="6927"/>
                  <a:pt x="19476" y="6967"/>
                  <a:pt x="19444" y="6967"/>
                </a:cubicBezTo>
                <a:cubicBezTo>
                  <a:pt x="19413" y="6967"/>
                  <a:pt x="19387" y="6927"/>
                  <a:pt x="19387" y="6878"/>
                </a:cubicBezTo>
                <a:cubicBezTo>
                  <a:pt x="19387" y="6828"/>
                  <a:pt x="19413" y="6788"/>
                  <a:pt x="19444" y="6788"/>
                </a:cubicBezTo>
                <a:close/>
                <a:moveTo>
                  <a:pt x="19270" y="6788"/>
                </a:moveTo>
                <a:cubicBezTo>
                  <a:pt x="19302" y="6788"/>
                  <a:pt x="19328" y="6828"/>
                  <a:pt x="19328" y="6878"/>
                </a:cubicBezTo>
                <a:cubicBezTo>
                  <a:pt x="19328" y="6927"/>
                  <a:pt x="19302" y="6967"/>
                  <a:pt x="19270" y="6967"/>
                </a:cubicBezTo>
                <a:cubicBezTo>
                  <a:pt x="19239" y="6967"/>
                  <a:pt x="19213" y="6927"/>
                  <a:pt x="19213" y="6878"/>
                </a:cubicBezTo>
                <a:cubicBezTo>
                  <a:pt x="19213" y="6828"/>
                  <a:pt x="19239" y="6788"/>
                  <a:pt x="19270" y="6788"/>
                </a:cubicBezTo>
                <a:close/>
                <a:moveTo>
                  <a:pt x="19095" y="6788"/>
                </a:moveTo>
                <a:cubicBezTo>
                  <a:pt x="19127" y="6788"/>
                  <a:pt x="19153" y="6828"/>
                  <a:pt x="19153" y="6878"/>
                </a:cubicBezTo>
                <a:cubicBezTo>
                  <a:pt x="19153" y="6927"/>
                  <a:pt x="19127" y="6967"/>
                  <a:pt x="19095" y="6967"/>
                </a:cubicBezTo>
                <a:cubicBezTo>
                  <a:pt x="19064" y="6967"/>
                  <a:pt x="19038" y="6927"/>
                  <a:pt x="19038" y="6878"/>
                </a:cubicBezTo>
                <a:cubicBezTo>
                  <a:pt x="19038" y="6828"/>
                  <a:pt x="19064" y="6788"/>
                  <a:pt x="19095" y="6788"/>
                </a:cubicBezTo>
                <a:close/>
                <a:moveTo>
                  <a:pt x="18922" y="6788"/>
                </a:moveTo>
                <a:cubicBezTo>
                  <a:pt x="18953" y="6788"/>
                  <a:pt x="18979" y="6828"/>
                  <a:pt x="18979" y="6878"/>
                </a:cubicBezTo>
                <a:cubicBezTo>
                  <a:pt x="18979" y="6927"/>
                  <a:pt x="18953" y="6967"/>
                  <a:pt x="18922" y="6967"/>
                </a:cubicBezTo>
                <a:cubicBezTo>
                  <a:pt x="18890" y="6967"/>
                  <a:pt x="18864" y="6927"/>
                  <a:pt x="18864" y="6878"/>
                </a:cubicBezTo>
                <a:cubicBezTo>
                  <a:pt x="18864" y="6828"/>
                  <a:pt x="18890" y="6788"/>
                  <a:pt x="18922" y="6788"/>
                </a:cubicBezTo>
                <a:close/>
                <a:moveTo>
                  <a:pt x="18745" y="6788"/>
                </a:moveTo>
                <a:cubicBezTo>
                  <a:pt x="18777" y="6788"/>
                  <a:pt x="18803" y="6828"/>
                  <a:pt x="18803" y="6878"/>
                </a:cubicBezTo>
                <a:cubicBezTo>
                  <a:pt x="18803" y="6927"/>
                  <a:pt x="18777" y="6967"/>
                  <a:pt x="18745" y="6967"/>
                </a:cubicBezTo>
                <a:cubicBezTo>
                  <a:pt x="18713" y="6967"/>
                  <a:pt x="18688" y="6927"/>
                  <a:pt x="18688" y="6878"/>
                </a:cubicBezTo>
                <a:cubicBezTo>
                  <a:pt x="18688" y="6828"/>
                  <a:pt x="18713" y="6788"/>
                  <a:pt x="18745" y="6788"/>
                </a:cubicBezTo>
                <a:close/>
                <a:moveTo>
                  <a:pt x="18571" y="6788"/>
                </a:moveTo>
                <a:cubicBezTo>
                  <a:pt x="18603" y="6788"/>
                  <a:pt x="18628" y="6828"/>
                  <a:pt x="18628" y="6878"/>
                </a:cubicBezTo>
                <a:cubicBezTo>
                  <a:pt x="18628" y="6927"/>
                  <a:pt x="18603" y="6967"/>
                  <a:pt x="18571" y="6967"/>
                </a:cubicBezTo>
                <a:cubicBezTo>
                  <a:pt x="18539" y="6967"/>
                  <a:pt x="18513" y="6927"/>
                  <a:pt x="18513" y="6878"/>
                </a:cubicBezTo>
                <a:cubicBezTo>
                  <a:pt x="18513" y="6828"/>
                  <a:pt x="18539" y="6788"/>
                  <a:pt x="18571" y="6788"/>
                </a:cubicBezTo>
                <a:close/>
                <a:moveTo>
                  <a:pt x="18396" y="6788"/>
                </a:moveTo>
                <a:cubicBezTo>
                  <a:pt x="18428" y="6788"/>
                  <a:pt x="18454" y="6828"/>
                  <a:pt x="18454" y="6878"/>
                </a:cubicBezTo>
                <a:cubicBezTo>
                  <a:pt x="18454" y="6927"/>
                  <a:pt x="18428" y="6967"/>
                  <a:pt x="18396" y="6967"/>
                </a:cubicBezTo>
                <a:cubicBezTo>
                  <a:pt x="18364" y="6967"/>
                  <a:pt x="18339" y="6927"/>
                  <a:pt x="18339" y="6878"/>
                </a:cubicBezTo>
                <a:cubicBezTo>
                  <a:pt x="18339" y="6828"/>
                  <a:pt x="18364" y="6788"/>
                  <a:pt x="18396" y="6788"/>
                </a:cubicBezTo>
                <a:close/>
                <a:moveTo>
                  <a:pt x="18222" y="6788"/>
                </a:moveTo>
                <a:cubicBezTo>
                  <a:pt x="18254" y="6788"/>
                  <a:pt x="18280" y="6828"/>
                  <a:pt x="18280" y="6878"/>
                </a:cubicBezTo>
                <a:cubicBezTo>
                  <a:pt x="18280" y="6927"/>
                  <a:pt x="18254" y="6967"/>
                  <a:pt x="18222" y="6967"/>
                </a:cubicBezTo>
                <a:cubicBezTo>
                  <a:pt x="18191" y="6967"/>
                  <a:pt x="18165" y="6927"/>
                  <a:pt x="18165" y="6878"/>
                </a:cubicBezTo>
                <a:cubicBezTo>
                  <a:pt x="18165" y="6828"/>
                  <a:pt x="18191" y="6788"/>
                  <a:pt x="18222" y="6788"/>
                </a:cubicBezTo>
                <a:close/>
                <a:moveTo>
                  <a:pt x="18046" y="6788"/>
                </a:moveTo>
                <a:cubicBezTo>
                  <a:pt x="18078" y="6788"/>
                  <a:pt x="18103" y="6828"/>
                  <a:pt x="18103" y="6878"/>
                </a:cubicBezTo>
                <a:cubicBezTo>
                  <a:pt x="18103" y="6927"/>
                  <a:pt x="18078" y="6967"/>
                  <a:pt x="18046" y="6967"/>
                </a:cubicBezTo>
                <a:cubicBezTo>
                  <a:pt x="18014" y="6967"/>
                  <a:pt x="17989" y="6927"/>
                  <a:pt x="17989" y="6878"/>
                </a:cubicBezTo>
                <a:cubicBezTo>
                  <a:pt x="17989" y="6828"/>
                  <a:pt x="18014" y="6788"/>
                  <a:pt x="18046" y="6788"/>
                </a:cubicBezTo>
                <a:close/>
                <a:moveTo>
                  <a:pt x="17872" y="6788"/>
                </a:moveTo>
                <a:cubicBezTo>
                  <a:pt x="17903" y="6788"/>
                  <a:pt x="17929" y="6828"/>
                  <a:pt x="17929" y="6878"/>
                </a:cubicBezTo>
                <a:cubicBezTo>
                  <a:pt x="17929" y="6927"/>
                  <a:pt x="17903" y="6967"/>
                  <a:pt x="17872" y="6967"/>
                </a:cubicBezTo>
                <a:cubicBezTo>
                  <a:pt x="17840" y="6967"/>
                  <a:pt x="17814" y="6927"/>
                  <a:pt x="17814" y="6878"/>
                </a:cubicBezTo>
                <a:cubicBezTo>
                  <a:pt x="17814" y="6828"/>
                  <a:pt x="17840" y="6788"/>
                  <a:pt x="17872" y="6788"/>
                </a:cubicBezTo>
                <a:close/>
                <a:moveTo>
                  <a:pt x="17696" y="6788"/>
                </a:moveTo>
                <a:cubicBezTo>
                  <a:pt x="17728" y="6788"/>
                  <a:pt x="17754" y="6828"/>
                  <a:pt x="17754" y="6878"/>
                </a:cubicBezTo>
                <a:cubicBezTo>
                  <a:pt x="17754" y="6927"/>
                  <a:pt x="17728" y="6967"/>
                  <a:pt x="17696" y="6967"/>
                </a:cubicBezTo>
                <a:cubicBezTo>
                  <a:pt x="17665" y="6967"/>
                  <a:pt x="17639" y="6927"/>
                  <a:pt x="17639" y="6878"/>
                </a:cubicBezTo>
                <a:cubicBezTo>
                  <a:pt x="17639" y="6828"/>
                  <a:pt x="17665" y="6788"/>
                  <a:pt x="17696" y="6788"/>
                </a:cubicBezTo>
                <a:close/>
                <a:moveTo>
                  <a:pt x="17522" y="6788"/>
                </a:moveTo>
                <a:cubicBezTo>
                  <a:pt x="17554" y="6788"/>
                  <a:pt x="17580" y="6828"/>
                  <a:pt x="17580" y="6878"/>
                </a:cubicBezTo>
                <a:cubicBezTo>
                  <a:pt x="17580" y="6927"/>
                  <a:pt x="17554" y="6967"/>
                  <a:pt x="17522" y="6967"/>
                </a:cubicBezTo>
                <a:cubicBezTo>
                  <a:pt x="17490" y="6967"/>
                  <a:pt x="17465" y="6927"/>
                  <a:pt x="17465" y="6878"/>
                </a:cubicBezTo>
                <a:cubicBezTo>
                  <a:pt x="17465" y="6828"/>
                  <a:pt x="17490" y="6788"/>
                  <a:pt x="17522" y="6788"/>
                </a:cubicBezTo>
                <a:close/>
                <a:moveTo>
                  <a:pt x="17346" y="6788"/>
                </a:moveTo>
                <a:cubicBezTo>
                  <a:pt x="17378" y="6788"/>
                  <a:pt x="17403" y="6828"/>
                  <a:pt x="17403" y="6878"/>
                </a:cubicBezTo>
                <a:cubicBezTo>
                  <a:pt x="17403" y="6927"/>
                  <a:pt x="17378" y="6967"/>
                  <a:pt x="17346" y="6967"/>
                </a:cubicBezTo>
                <a:cubicBezTo>
                  <a:pt x="17314" y="6967"/>
                  <a:pt x="17288" y="6927"/>
                  <a:pt x="17288" y="6878"/>
                </a:cubicBezTo>
                <a:cubicBezTo>
                  <a:pt x="17288" y="6828"/>
                  <a:pt x="17314" y="6788"/>
                  <a:pt x="17346" y="6788"/>
                </a:cubicBezTo>
                <a:close/>
                <a:moveTo>
                  <a:pt x="17172" y="6788"/>
                </a:moveTo>
                <a:cubicBezTo>
                  <a:pt x="17204" y="6788"/>
                  <a:pt x="17229" y="6828"/>
                  <a:pt x="17229" y="6878"/>
                </a:cubicBezTo>
                <a:cubicBezTo>
                  <a:pt x="17229" y="6927"/>
                  <a:pt x="17204" y="6967"/>
                  <a:pt x="17172" y="6967"/>
                </a:cubicBezTo>
                <a:cubicBezTo>
                  <a:pt x="17140" y="6967"/>
                  <a:pt x="17114" y="6927"/>
                  <a:pt x="17114" y="6878"/>
                </a:cubicBezTo>
                <a:cubicBezTo>
                  <a:pt x="17114" y="6828"/>
                  <a:pt x="17140" y="6788"/>
                  <a:pt x="17172" y="6788"/>
                </a:cubicBezTo>
                <a:close/>
                <a:moveTo>
                  <a:pt x="16997" y="6788"/>
                </a:moveTo>
                <a:cubicBezTo>
                  <a:pt x="17029" y="6788"/>
                  <a:pt x="17055" y="6828"/>
                  <a:pt x="17055" y="6878"/>
                </a:cubicBezTo>
                <a:cubicBezTo>
                  <a:pt x="17055" y="6927"/>
                  <a:pt x="17029" y="6967"/>
                  <a:pt x="16997" y="6967"/>
                </a:cubicBezTo>
                <a:cubicBezTo>
                  <a:pt x="16965" y="6967"/>
                  <a:pt x="16940" y="6927"/>
                  <a:pt x="16940" y="6878"/>
                </a:cubicBezTo>
                <a:cubicBezTo>
                  <a:pt x="16940" y="6828"/>
                  <a:pt x="16965" y="6788"/>
                  <a:pt x="16997" y="6788"/>
                </a:cubicBezTo>
                <a:close/>
                <a:moveTo>
                  <a:pt x="16823" y="6788"/>
                </a:moveTo>
                <a:cubicBezTo>
                  <a:pt x="16855" y="6788"/>
                  <a:pt x="16881" y="6828"/>
                  <a:pt x="16881" y="6878"/>
                </a:cubicBezTo>
                <a:cubicBezTo>
                  <a:pt x="16881" y="6927"/>
                  <a:pt x="16855" y="6967"/>
                  <a:pt x="16823" y="6967"/>
                </a:cubicBezTo>
                <a:cubicBezTo>
                  <a:pt x="16792" y="6967"/>
                  <a:pt x="16766" y="6927"/>
                  <a:pt x="16766" y="6878"/>
                </a:cubicBezTo>
                <a:cubicBezTo>
                  <a:pt x="16766" y="6828"/>
                  <a:pt x="16792" y="6788"/>
                  <a:pt x="16823" y="6788"/>
                </a:cubicBezTo>
                <a:close/>
                <a:moveTo>
                  <a:pt x="16647" y="6788"/>
                </a:moveTo>
                <a:cubicBezTo>
                  <a:pt x="16679" y="6788"/>
                  <a:pt x="16704" y="6828"/>
                  <a:pt x="16704" y="6878"/>
                </a:cubicBezTo>
                <a:cubicBezTo>
                  <a:pt x="16704" y="6927"/>
                  <a:pt x="16679" y="6967"/>
                  <a:pt x="16647" y="6967"/>
                </a:cubicBezTo>
                <a:cubicBezTo>
                  <a:pt x="16615" y="6967"/>
                  <a:pt x="16589" y="6927"/>
                  <a:pt x="16589" y="6878"/>
                </a:cubicBezTo>
                <a:cubicBezTo>
                  <a:pt x="16589" y="6828"/>
                  <a:pt x="16615" y="6788"/>
                  <a:pt x="16647" y="6788"/>
                </a:cubicBezTo>
                <a:close/>
                <a:moveTo>
                  <a:pt x="16473" y="6788"/>
                </a:moveTo>
                <a:cubicBezTo>
                  <a:pt x="16505" y="6788"/>
                  <a:pt x="16530" y="6828"/>
                  <a:pt x="16530" y="6878"/>
                </a:cubicBezTo>
                <a:cubicBezTo>
                  <a:pt x="16530" y="6927"/>
                  <a:pt x="16505" y="6967"/>
                  <a:pt x="16473" y="6967"/>
                </a:cubicBezTo>
                <a:cubicBezTo>
                  <a:pt x="16441" y="6967"/>
                  <a:pt x="16415" y="6927"/>
                  <a:pt x="16415" y="6878"/>
                </a:cubicBezTo>
                <a:cubicBezTo>
                  <a:pt x="16415" y="6828"/>
                  <a:pt x="16441" y="6788"/>
                  <a:pt x="16473" y="6788"/>
                </a:cubicBezTo>
                <a:close/>
                <a:moveTo>
                  <a:pt x="16298" y="6788"/>
                </a:moveTo>
                <a:cubicBezTo>
                  <a:pt x="16330" y="6788"/>
                  <a:pt x="16356" y="6828"/>
                  <a:pt x="16356" y="6878"/>
                </a:cubicBezTo>
                <a:cubicBezTo>
                  <a:pt x="16356" y="6927"/>
                  <a:pt x="16330" y="6967"/>
                  <a:pt x="16298" y="6967"/>
                </a:cubicBezTo>
                <a:cubicBezTo>
                  <a:pt x="16266" y="6967"/>
                  <a:pt x="16241" y="6927"/>
                  <a:pt x="16241" y="6878"/>
                </a:cubicBezTo>
                <a:cubicBezTo>
                  <a:pt x="16241" y="6828"/>
                  <a:pt x="16266" y="6788"/>
                  <a:pt x="16298" y="6788"/>
                </a:cubicBezTo>
                <a:close/>
                <a:moveTo>
                  <a:pt x="16124" y="6788"/>
                </a:moveTo>
                <a:cubicBezTo>
                  <a:pt x="16156" y="6788"/>
                  <a:pt x="16182" y="6828"/>
                  <a:pt x="16182" y="6878"/>
                </a:cubicBezTo>
                <a:cubicBezTo>
                  <a:pt x="16182" y="6927"/>
                  <a:pt x="16156" y="6967"/>
                  <a:pt x="16124" y="6967"/>
                </a:cubicBezTo>
                <a:cubicBezTo>
                  <a:pt x="16092" y="6967"/>
                  <a:pt x="16067" y="6927"/>
                  <a:pt x="16067" y="6878"/>
                </a:cubicBezTo>
                <a:cubicBezTo>
                  <a:pt x="16067" y="6828"/>
                  <a:pt x="16092" y="6788"/>
                  <a:pt x="16124" y="6788"/>
                </a:cubicBezTo>
                <a:close/>
                <a:moveTo>
                  <a:pt x="15948" y="6788"/>
                </a:moveTo>
                <a:cubicBezTo>
                  <a:pt x="15979" y="6788"/>
                  <a:pt x="16005" y="6828"/>
                  <a:pt x="16005" y="6878"/>
                </a:cubicBezTo>
                <a:cubicBezTo>
                  <a:pt x="16005" y="6927"/>
                  <a:pt x="15979" y="6967"/>
                  <a:pt x="15948" y="6967"/>
                </a:cubicBezTo>
                <a:cubicBezTo>
                  <a:pt x="15916" y="6967"/>
                  <a:pt x="15890" y="6927"/>
                  <a:pt x="15890" y="6878"/>
                </a:cubicBezTo>
                <a:cubicBezTo>
                  <a:pt x="15890" y="6828"/>
                  <a:pt x="15916" y="6788"/>
                  <a:pt x="15948" y="6788"/>
                </a:cubicBezTo>
                <a:close/>
                <a:moveTo>
                  <a:pt x="15773" y="6788"/>
                </a:moveTo>
                <a:cubicBezTo>
                  <a:pt x="15805" y="6788"/>
                  <a:pt x="15831" y="6828"/>
                  <a:pt x="15831" y="6878"/>
                </a:cubicBezTo>
                <a:cubicBezTo>
                  <a:pt x="15831" y="6927"/>
                  <a:pt x="15805" y="6967"/>
                  <a:pt x="15773" y="6967"/>
                </a:cubicBezTo>
                <a:cubicBezTo>
                  <a:pt x="15742" y="6967"/>
                  <a:pt x="15716" y="6927"/>
                  <a:pt x="15716" y="6878"/>
                </a:cubicBezTo>
                <a:cubicBezTo>
                  <a:pt x="15716" y="6828"/>
                  <a:pt x="15742" y="6788"/>
                  <a:pt x="15773" y="6788"/>
                </a:cubicBezTo>
                <a:close/>
                <a:moveTo>
                  <a:pt x="15599" y="6788"/>
                </a:moveTo>
                <a:cubicBezTo>
                  <a:pt x="15631" y="6788"/>
                  <a:pt x="15656" y="6828"/>
                  <a:pt x="15656" y="6878"/>
                </a:cubicBezTo>
                <a:cubicBezTo>
                  <a:pt x="15656" y="6927"/>
                  <a:pt x="15631" y="6967"/>
                  <a:pt x="15599" y="6967"/>
                </a:cubicBezTo>
                <a:cubicBezTo>
                  <a:pt x="15567" y="6967"/>
                  <a:pt x="15542" y="6927"/>
                  <a:pt x="15542" y="6878"/>
                </a:cubicBezTo>
                <a:cubicBezTo>
                  <a:pt x="15542" y="6828"/>
                  <a:pt x="15567" y="6788"/>
                  <a:pt x="15599" y="6788"/>
                </a:cubicBezTo>
                <a:close/>
                <a:moveTo>
                  <a:pt x="15425" y="6788"/>
                </a:moveTo>
                <a:cubicBezTo>
                  <a:pt x="15457" y="6788"/>
                  <a:pt x="15482" y="6828"/>
                  <a:pt x="15482" y="6878"/>
                </a:cubicBezTo>
                <a:cubicBezTo>
                  <a:pt x="15482" y="6927"/>
                  <a:pt x="15457" y="6967"/>
                  <a:pt x="15425" y="6967"/>
                </a:cubicBezTo>
                <a:cubicBezTo>
                  <a:pt x="15393" y="6967"/>
                  <a:pt x="15367" y="6927"/>
                  <a:pt x="15367" y="6878"/>
                </a:cubicBezTo>
                <a:cubicBezTo>
                  <a:pt x="15367" y="6828"/>
                  <a:pt x="15393" y="6788"/>
                  <a:pt x="15425" y="6788"/>
                </a:cubicBezTo>
                <a:close/>
                <a:moveTo>
                  <a:pt x="15249" y="6788"/>
                </a:moveTo>
                <a:cubicBezTo>
                  <a:pt x="15280" y="6788"/>
                  <a:pt x="15306" y="6828"/>
                  <a:pt x="15306" y="6878"/>
                </a:cubicBezTo>
                <a:cubicBezTo>
                  <a:pt x="15306" y="6927"/>
                  <a:pt x="15280" y="6967"/>
                  <a:pt x="15249" y="6967"/>
                </a:cubicBezTo>
                <a:cubicBezTo>
                  <a:pt x="15217" y="6967"/>
                  <a:pt x="15191" y="6927"/>
                  <a:pt x="15191" y="6878"/>
                </a:cubicBezTo>
                <a:cubicBezTo>
                  <a:pt x="15191" y="6828"/>
                  <a:pt x="15217" y="6788"/>
                  <a:pt x="15249" y="6788"/>
                </a:cubicBezTo>
                <a:close/>
                <a:moveTo>
                  <a:pt x="15075" y="6788"/>
                </a:moveTo>
                <a:cubicBezTo>
                  <a:pt x="15106" y="6788"/>
                  <a:pt x="15132" y="6828"/>
                  <a:pt x="15132" y="6878"/>
                </a:cubicBezTo>
                <a:cubicBezTo>
                  <a:pt x="15132" y="6927"/>
                  <a:pt x="15106" y="6967"/>
                  <a:pt x="15075" y="6967"/>
                </a:cubicBezTo>
                <a:cubicBezTo>
                  <a:pt x="15043" y="6967"/>
                  <a:pt x="15017" y="6927"/>
                  <a:pt x="15017" y="6878"/>
                </a:cubicBezTo>
                <a:cubicBezTo>
                  <a:pt x="15017" y="6828"/>
                  <a:pt x="15043" y="6788"/>
                  <a:pt x="15075" y="6788"/>
                </a:cubicBezTo>
                <a:close/>
                <a:moveTo>
                  <a:pt x="14899" y="6788"/>
                </a:moveTo>
                <a:cubicBezTo>
                  <a:pt x="14931" y="6788"/>
                  <a:pt x="14957" y="6828"/>
                  <a:pt x="14957" y="6878"/>
                </a:cubicBezTo>
                <a:cubicBezTo>
                  <a:pt x="14957" y="6927"/>
                  <a:pt x="14931" y="6967"/>
                  <a:pt x="14899" y="6967"/>
                </a:cubicBezTo>
                <a:cubicBezTo>
                  <a:pt x="14867" y="6967"/>
                  <a:pt x="14842" y="6927"/>
                  <a:pt x="14842" y="6878"/>
                </a:cubicBezTo>
                <a:cubicBezTo>
                  <a:pt x="14842" y="6828"/>
                  <a:pt x="14867" y="6788"/>
                  <a:pt x="14899" y="6788"/>
                </a:cubicBezTo>
                <a:close/>
                <a:moveTo>
                  <a:pt x="14725" y="6788"/>
                </a:moveTo>
                <a:cubicBezTo>
                  <a:pt x="14757" y="6788"/>
                  <a:pt x="14782" y="6828"/>
                  <a:pt x="14782" y="6878"/>
                </a:cubicBezTo>
                <a:cubicBezTo>
                  <a:pt x="14782" y="6927"/>
                  <a:pt x="14757" y="6967"/>
                  <a:pt x="14725" y="6967"/>
                </a:cubicBezTo>
                <a:cubicBezTo>
                  <a:pt x="14693" y="6967"/>
                  <a:pt x="14668" y="6927"/>
                  <a:pt x="14668" y="6878"/>
                </a:cubicBezTo>
                <a:cubicBezTo>
                  <a:pt x="14668" y="6828"/>
                  <a:pt x="14693" y="6788"/>
                  <a:pt x="14725" y="6788"/>
                </a:cubicBezTo>
                <a:close/>
                <a:moveTo>
                  <a:pt x="14548" y="6788"/>
                </a:moveTo>
                <a:cubicBezTo>
                  <a:pt x="14580" y="6788"/>
                  <a:pt x="14606" y="6828"/>
                  <a:pt x="14606" y="6878"/>
                </a:cubicBezTo>
                <a:cubicBezTo>
                  <a:pt x="14606" y="6927"/>
                  <a:pt x="14580" y="6967"/>
                  <a:pt x="14548" y="6967"/>
                </a:cubicBezTo>
                <a:cubicBezTo>
                  <a:pt x="14517" y="6967"/>
                  <a:pt x="14491" y="6927"/>
                  <a:pt x="14491" y="6878"/>
                </a:cubicBezTo>
                <a:cubicBezTo>
                  <a:pt x="14491" y="6828"/>
                  <a:pt x="14517" y="6788"/>
                  <a:pt x="14548" y="6788"/>
                </a:cubicBezTo>
                <a:close/>
                <a:moveTo>
                  <a:pt x="14374" y="6788"/>
                </a:moveTo>
                <a:cubicBezTo>
                  <a:pt x="14406" y="6788"/>
                  <a:pt x="14432" y="6828"/>
                  <a:pt x="14432" y="6878"/>
                </a:cubicBezTo>
                <a:cubicBezTo>
                  <a:pt x="14432" y="6927"/>
                  <a:pt x="14406" y="6967"/>
                  <a:pt x="14374" y="6967"/>
                </a:cubicBezTo>
                <a:cubicBezTo>
                  <a:pt x="14343" y="6967"/>
                  <a:pt x="14317" y="6927"/>
                  <a:pt x="14317" y="6878"/>
                </a:cubicBezTo>
                <a:cubicBezTo>
                  <a:pt x="14317" y="6828"/>
                  <a:pt x="14343" y="6788"/>
                  <a:pt x="14374" y="6788"/>
                </a:cubicBezTo>
                <a:close/>
                <a:moveTo>
                  <a:pt x="14200" y="6788"/>
                </a:moveTo>
                <a:cubicBezTo>
                  <a:pt x="14232" y="6788"/>
                  <a:pt x="14257" y="6828"/>
                  <a:pt x="14257" y="6878"/>
                </a:cubicBezTo>
                <a:cubicBezTo>
                  <a:pt x="14257" y="6927"/>
                  <a:pt x="14232" y="6967"/>
                  <a:pt x="14200" y="6967"/>
                </a:cubicBezTo>
                <a:cubicBezTo>
                  <a:pt x="14168" y="6967"/>
                  <a:pt x="14142" y="6927"/>
                  <a:pt x="14142" y="6878"/>
                </a:cubicBezTo>
                <a:cubicBezTo>
                  <a:pt x="14142" y="6828"/>
                  <a:pt x="14168" y="6788"/>
                  <a:pt x="14200" y="6788"/>
                </a:cubicBezTo>
                <a:close/>
                <a:moveTo>
                  <a:pt x="14026" y="6788"/>
                </a:moveTo>
                <a:cubicBezTo>
                  <a:pt x="14058" y="6788"/>
                  <a:pt x="14083" y="6828"/>
                  <a:pt x="14083" y="6878"/>
                </a:cubicBezTo>
                <a:cubicBezTo>
                  <a:pt x="14083" y="6927"/>
                  <a:pt x="14058" y="6967"/>
                  <a:pt x="14026" y="6967"/>
                </a:cubicBezTo>
                <a:cubicBezTo>
                  <a:pt x="13994" y="6967"/>
                  <a:pt x="13968" y="6927"/>
                  <a:pt x="13968" y="6878"/>
                </a:cubicBezTo>
                <a:cubicBezTo>
                  <a:pt x="13968" y="6828"/>
                  <a:pt x="13994" y="6788"/>
                  <a:pt x="14026" y="6788"/>
                </a:cubicBezTo>
                <a:close/>
                <a:moveTo>
                  <a:pt x="13849" y="6788"/>
                </a:moveTo>
                <a:cubicBezTo>
                  <a:pt x="13881" y="6788"/>
                  <a:pt x="13907" y="6828"/>
                  <a:pt x="13907" y="6878"/>
                </a:cubicBezTo>
                <a:cubicBezTo>
                  <a:pt x="13907" y="6927"/>
                  <a:pt x="13881" y="6967"/>
                  <a:pt x="13849" y="6967"/>
                </a:cubicBezTo>
                <a:cubicBezTo>
                  <a:pt x="13818" y="6967"/>
                  <a:pt x="13792" y="6927"/>
                  <a:pt x="13792" y="6878"/>
                </a:cubicBezTo>
                <a:cubicBezTo>
                  <a:pt x="13792" y="6828"/>
                  <a:pt x="13818" y="6788"/>
                  <a:pt x="13849" y="6788"/>
                </a:cubicBezTo>
                <a:close/>
                <a:moveTo>
                  <a:pt x="13675" y="6788"/>
                </a:moveTo>
                <a:cubicBezTo>
                  <a:pt x="13707" y="6788"/>
                  <a:pt x="13733" y="6828"/>
                  <a:pt x="13733" y="6878"/>
                </a:cubicBezTo>
                <a:cubicBezTo>
                  <a:pt x="13733" y="6927"/>
                  <a:pt x="13707" y="6967"/>
                  <a:pt x="13675" y="6967"/>
                </a:cubicBezTo>
                <a:cubicBezTo>
                  <a:pt x="13644" y="6967"/>
                  <a:pt x="13618" y="6927"/>
                  <a:pt x="13618" y="6878"/>
                </a:cubicBezTo>
                <a:cubicBezTo>
                  <a:pt x="13618" y="6828"/>
                  <a:pt x="13644" y="6788"/>
                  <a:pt x="13675" y="6788"/>
                </a:cubicBezTo>
                <a:close/>
                <a:moveTo>
                  <a:pt x="13501" y="6788"/>
                </a:moveTo>
                <a:cubicBezTo>
                  <a:pt x="13532" y="6788"/>
                  <a:pt x="13558" y="6828"/>
                  <a:pt x="13558" y="6878"/>
                </a:cubicBezTo>
                <a:cubicBezTo>
                  <a:pt x="13558" y="6927"/>
                  <a:pt x="13532" y="6967"/>
                  <a:pt x="13501" y="6967"/>
                </a:cubicBezTo>
                <a:cubicBezTo>
                  <a:pt x="13469" y="6967"/>
                  <a:pt x="13443" y="6927"/>
                  <a:pt x="13443" y="6878"/>
                </a:cubicBezTo>
                <a:cubicBezTo>
                  <a:pt x="13443" y="6828"/>
                  <a:pt x="13469" y="6788"/>
                  <a:pt x="13501" y="6788"/>
                </a:cubicBezTo>
                <a:close/>
                <a:moveTo>
                  <a:pt x="13327" y="6788"/>
                </a:moveTo>
                <a:cubicBezTo>
                  <a:pt x="13358" y="6788"/>
                  <a:pt x="13384" y="6828"/>
                  <a:pt x="13384" y="6878"/>
                </a:cubicBezTo>
                <a:cubicBezTo>
                  <a:pt x="13384" y="6927"/>
                  <a:pt x="13358" y="6967"/>
                  <a:pt x="13327" y="6967"/>
                </a:cubicBezTo>
                <a:cubicBezTo>
                  <a:pt x="13295" y="6967"/>
                  <a:pt x="13269" y="6927"/>
                  <a:pt x="13269" y="6878"/>
                </a:cubicBezTo>
                <a:cubicBezTo>
                  <a:pt x="13269" y="6828"/>
                  <a:pt x="13295" y="6788"/>
                  <a:pt x="13327" y="6788"/>
                </a:cubicBezTo>
                <a:close/>
                <a:moveTo>
                  <a:pt x="13151" y="6788"/>
                </a:moveTo>
                <a:cubicBezTo>
                  <a:pt x="13182" y="6788"/>
                  <a:pt x="13208" y="6828"/>
                  <a:pt x="13208" y="6878"/>
                </a:cubicBezTo>
                <a:cubicBezTo>
                  <a:pt x="13208" y="6927"/>
                  <a:pt x="13182" y="6967"/>
                  <a:pt x="13151" y="6967"/>
                </a:cubicBezTo>
                <a:cubicBezTo>
                  <a:pt x="13119" y="6967"/>
                  <a:pt x="13093" y="6927"/>
                  <a:pt x="13093" y="6878"/>
                </a:cubicBezTo>
                <a:cubicBezTo>
                  <a:pt x="13093" y="6828"/>
                  <a:pt x="13119" y="6788"/>
                  <a:pt x="13151" y="6788"/>
                </a:cubicBezTo>
                <a:close/>
                <a:moveTo>
                  <a:pt x="12628" y="6788"/>
                </a:moveTo>
                <a:cubicBezTo>
                  <a:pt x="12659" y="6788"/>
                  <a:pt x="12685" y="6828"/>
                  <a:pt x="12685" y="6878"/>
                </a:cubicBezTo>
                <a:cubicBezTo>
                  <a:pt x="12685" y="6927"/>
                  <a:pt x="12659" y="6967"/>
                  <a:pt x="12628" y="6967"/>
                </a:cubicBezTo>
                <a:cubicBezTo>
                  <a:pt x="12596" y="6967"/>
                  <a:pt x="12570" y="6927"/>
                  <a:pt x="12570" y="6878"/>
                </a:cubicBezTo>
                <a:cubicBezTo>
                  <a:pt x="12570" y="6828"/>
                  <a:pt x="12596" y="6788"/>
                  <a:pt x="12628" y="6788"/>
                </a:cubicBezTo>
                <a:close/>
                <a:moveTo>
                  <a:pt x="12451" y="6788"/>
                </a:moveTo>
                <a:cubicBezTo>
                  <a:pt x="12483" y="6788"/>
                  <a:pt x="12509" y="6828"/>
                  <a:pt x="12509" y="6878"/>
                </a:cubicBezTo>
                <a:cubicBezTo>
                  <a:pt x="12509" y="6927"/>
                  <a:pt x="12483" y="6967"/>
                  <a:pt x="12451" y="6967"/>
                </a:cubicBezTo>
                <a:cubicBezTo>
                  <a:pt x="12419" y="6967"/>
                  <a:pt x="12394" y="6927"/>
                  <a:pt x="12394" y="6878"/>
                </a:cubicBezTo>
                <a:cubicBezTo>
                  <a:pt x="12394" y="6828"/>
                  <a:pt x="12419" y="6788"/>
                  <a:pt x="12451" y="6788"/>
                </a:cubicBezTo>
                <a:close/>
                <a:moveTo>
                  <a:pt x="12277" y="6788"/>
                </a:moveTo>
                <a:cubicBezTo>
                  <a:pt x="12309" y="6788"/>
                  <a:pt x="12335" y="6828"/>
                  <a:pt x="12335" y="6878"/>
                </a:cubicBezTo>
                <a:cubicBezTo>
                  <a:pt x="12335" y="6927"/>
                  <a:pt x="12309" y="6967"/>
                  <a:pt x="12277" y="6967"/>
                </a:cubicBezTo>
                <a:cubicBezTo>
                  <a:pt x="12245" y="6967"/>
                  <a:pt x="12220" y="6927"/>
                  <a:pt x="12220" y="6878"/>
                </a:cubicBezTo>
                <a:cubicBezTo>
                  <a:pt x="12220" y="6828"/>
                  <a:pt x="12245" y="6788"/>
                  <a:pt x="12277" y="6788"/>
                </a:cubicBezTo>
                <a:close/>
                <a:moveTo>
                  <a:pt x="12101" y="6788"/>
                </a:moveTo>
                <a:cubicBezTo>
                  <a:pt x="12133" y="6788"/>
                  <a:pt x="12159" y="6828"/>
                  <a:pt x="12159" y="6878"/>
                </a:cubicBezTo>
                <a:cubicBezTo>
                  <a:pt x="12159" y="6927"/>
                  <a:pt x="12133" y="6967"/>
                  <a:pt x="12101" y="6967"/>
                </a:cubicBezTo>
                <a:cubicBezTo>
                  <a:pt x="12070" y="6967"/>
                  <a:pt x="12044" y="6927"/>
                  <a:pt x="12044" y="6878"/>
                </a:cubicBezTo>
                <a:cubicBezTo>
                  <a:pt x="12044" y="6828"/>
                  <a:pt x="12070" y="6788"/>
                  <a:pt x="12101" y="6788"/>
                </a:cubicBezTo>
                <a:close/>
                <a:moveTo>
                  <a:pt x="11928" y="6788"/>
                </a:moveTo>
                <a:cubicBezTo>
                  <a:pt x="11959" y="6788"/>
                  <a:pt x="11985" y="6828"/>
                  <a:pt x="11985" y="6878"/>
                </a:cubicBezTo>
                <a:cubicBezTo>
                  <a:pt x="11985" y="6927"/>
                  <a:pt x="11959" y="6967"/>
                  <a:pt x="11928" y="6967"/>
                </a:cubicBezTo>
                <a:cubicBezTo>
                  <a:pt x="11896" y="6967"/>
                  <a:pt x="11870" y="6927"/>
                  <a:pt x="11870" y="6878"/>
                </a:cubicBezTo>
                <a:cubicBezTo>
                  <a:pt x="11870" y="6828"/>
                  <a:pt x="11896" y="6788"/>
                  <a:pt x="11928" y="6788"/>
                </a:cubicBezTo>
                <a:close/>
                <a:moveTo>
                  <a:pt x="11751" y="6788"/>
                </a:moveTo>
                <a:cubicBezTo>
                  <a:pt x="11783" y="6788"/>
                  <a:pt x="11809" y="6828"/>
                  <a:pt x="11809" y="6878"/>
                </a:cubicBezTo>
                <a:cubicBezTo>
                  <a:pt x="11809" y="6927"/>
                  <a:pt x="11783" y="6967"/>
                  <a:pt x="11751" y="6967"/>
                </a:cubicBezTo>
                <a:cubicBezTo>
                  <a:pt x="11719" y="6967"/>
                  <a:pt x="11694" y="6927"/>
                  <a:pt x="11694" y="6878"/>
                </a:cubicBezTo>
                <a:cubicBezTo>
                  <a:pt x="11694" y="6828"/>
                  <a:pt x="11719" y="6788"/>
                  <a:pt x="11751" y="6788"/>
                </a:cubicBezTo>
                <a:close/>
                <a:moveTo>
                  <a:pt x="11577" y="6788"/>
                </a:moveTo>
                <a:cubicBezTo>
                  <a:pt x="11609" y="6788"/>
                  <a:pt x="11634" y="6828"/>
                  <a:pt x="11634" y="6878"/>
                </a:cubicBezTo>
                <a:cubicBezTo>
                  <a:pt x="11634" y="6927"/>
                  <a:pt x="11609" y="6967"/>
                  <a:pt x="11577" y="6967"/>
                </a:cubicBezTo>
                <a:cubicBezTo>
                  <a:pt x="11545" y="6967"/>
                  <a:pt x="11520" y="6927"/>
                  <a:pt x="11520" y="6878"/>
                </a:cubicBezTo>
                <a:cubicBezTo>
                  <a:pt x="11520" y="6828"/>
                  <a:pt x="11545" y="6788"/>
                  <a:pt x="11577" y="6788"/>
                </a:cubicBezTo>
                <a:close/>
                <a:moveTo>
                  <a:pt x="11402" y="6788"/>
                </a:moveTo>
                <a:cubicBezTo>
                  <a:pt x="11434" y="6788"/>
                  <a:pt x="11460" y="6828"/>
                  <a:pt x="11460" y="6878"/>
                </a:cubicBezTo>
                <a:cubicBezTo>
                  <a:pt x="11460" y="6927"/>
                  <a:pt x="11434" y="6967"/>
                  <a:pt x="11402" y="6967"/>
                </a:cubicBezTo>
                <a:cubicBezTo>
                  <a:pt x="11371" y="6967"/>
                  <a:pt x="11345" y="6927"/>
                  <a:pt x="11345" y="6878"/>
                </a:cubicBezTo>
                <a:cubicBezTo>
                  <a:pt x="11345" y="6828"/>
                  <a:pt x="11371" y="6788"/>
                  <a:pt x="11402" y="6788"/>
                </a:cubicBezTo>
                <a:close/>
                <a:moveTo>
                  <a:pt x="11228" y="6788"/>
                </a:moveTo>
                <a:cubicBezTo>
                  <a:pt x="11260" y="6788"/>
                  <a:pt x="11286" y="6828"/>
                  <a:pt x="11286" y="6878"/>
                </a:cubicBezTo>
                <a:cubicBezTo>
                  <a:pt x="11286" y="6927"/>
                  <a:pt x="11260" y="6967"/>
                  <a:pt x="11228" y="6967"/>
                </a:cubicBezTo>
                <a:cubicBezTo>
                  <a:pt x="11197" y="6967"/>
                  <a:pt x="11171" y="6927"/>
                  <a:pt x="11171" y="6878"/>
                </a:cubicBezTo>
                <a:cubicBezTo>
                  <a:pt x="11171" y="6828"/>
                  <a:pt x="11197" y="6788"/>
                  <a:pt x="11228" y="6788"/>
                </a:cubicBezTo>
                <a:close/>
                <a:moveTo>
                  <a:pt x="11052" y="6788"/>
                </a:moveTo>
                <a:cubicBezTo>
                  <a:pt x="11084" y="6788"/>
                  <a:pt x="11110" y="6828"/>
                  <a:pt x="11110" y="6878"/>
                </a:cubicBezTo>
                <a:cubicBezTo>
                  <a:pt x="11110" y="6927"/>
                  <a:pt x="11084" y="6967"/>
                  <a:pt x="11052" y="6967"/>
                </a:cubicBezTo>
                <a:cubicBezTo>
                  <a:pt x="11020" y="6967"/>
                  <a:pt x="10995" y="6927"/>
                  <a:pt x="10995" y="6878"/>
                </a:cubicBezTo>
                <a:cubicBezTo>
                  <a:pt x="10995" y="6828"/>
                  <a:pt x="11020" y="6788"/>
                  <a:pt x="11052" y="6788"/>
                </a:cubicBezTo>
                <a:close/>
                <a:moveTo>
                  <a:pt x="8099" y="6787"/>
                </a:moveTo>
                <a:cubicBezTo>
                  <a:pt x="8131" y="6787"/>
                  <a:pt x="8157" y="6827"/>
                  <a:pt x="8157" y="6876"/>
                </a:cubicBezTo>
                <a:cubicBezTo>
                  <a:pt x="8157" y="6925"/>
                  <a:pt x="8131" y="6965"/>
                  <a:pt x="8099" y="6965"/>
                </a:cubicBezTo>
                <a:cubicBezTo>
                  <a:pt x="8068" y="6965"/>
                  <a:pt x="8042" y="6925"/>
                  <a:pt x="8042" y="6876"/>
                </a:cubicBezTo>
                <a:cubicBezTo>
                  <a:pt x="8042" y="6827"/>
                  <a:pt x="8068" y="6787"/>
                  <a:pt x="8099" y="6787"/>
                </a:cubicBezTo>
                <a:close/>
                <a:moveTo>
                  <a:pt x="7924" y="6787"/>
                </a:moveTo>
                <a:cubicBezTo>
                  <a:pt x="7956" y="6787"/>
                  <a:pt x="7982" y="6827"/>
                  <a:pt x="7982" y="6876"/>
                </a:cubicBezTo>
                <a:cubicBezTo>
                  <a:pt x="7982" y="6925"/>
                  <a:pt x="7956" y="6965"/>
                  <a:pt x="7924" y="6965"/>
                </a:cubicBezTo>
                <a:cubicBezTo>
                  <a:pt x="7893" y="6965"/>
                  <a:pt x="7867" y="6925"/>
                  <a:pt x="7867" y="6876"/>
                </a:cubicBezTo>
                <a:cubicBezTo>
                  <a:pt x="7867" y="6827"/>
                  <a:pt x="7893" y="6787"/>
                  <a:pt x="7924" y="6787"/>
                </a:cubicBezTo>
                <a:close/>
                <a:moveTo>
                  <a:pt x="7751" y="6787"/>
                </a:moveTo>
                <a:cubicBezTo>
                  <a:pt x="7782" y="6787"/>
                  <a:pt x="7808" y="6827"/>
                  <a:pt x="7808" y="6876"/>
                </a:cubicBezTo>
                <a:cubicBezTo>
                  <a:pt x="7808" y="6925"/>
                  <a:pt x="7782" y="6965"/>
                  <a:pt x="7751" y="6965"/>
                </a:cubicBezTo>
                <a:cubicBezTo>
                  <a:pt x="7719" y="6965"/>
                  <a:pt x="7693" y="6925"/>
                  <a:pt x="7693" y="6876"/>
                </a:cubicBezTo>
                <a:cubicBezTo>
                  <a:pt x="7693" y="6827"/>
                  <a:pt x="7719" y="6787"/>
                  <a:pt x="7751" y="6787"/>
                </a:cubicBezTo>
                <a:close/>
                <a:moveTo>
                  <a:pt x="7574" y="6787"/>
                </a:moveTo>
                <a:cubicBezTo>
                  <a:pt x="7606" y="6787"/>
                  <a:pt x="7631" y="6827"/>
                  <a:pt x="7631" y="6876"/>
                </a:cubicBezTo>
                <a:cubicBezTo>
                  <a:pt x="7631" y="6925"/>
                  <a:pt x="7606" y="6965"/>
                  <a:pt x="7574" y="6965"/>
                </a:cubicBezTo>
                <a:cubicBezTo>
                  <a:pt x="7542" y="6965"/>
                  <a:pt x="7516" y="6925"/>
                  <a:pt x="7516" y="6876"/>
                </a:cubicBezTo>
                <a:cubicBezTo>
                  <a:pt x="7516" y="6827"/>
                  <a:pt x="7542" y="6787"/>
                  <a:pt x="7574" y="6787"/>
                </a:cubicBezTo>
                <a:close/>
                <a:moveTo>
                  <a:pt x="7400" y="6787"/>
                </a:moveTo>
                <a:cubicBezTo>
                  <a:pt x="7432" y="6787"/>
                  <a:pt x="7458" y="6827"/>
                  <a:pt x="7458" y="6876"/>
                </a:cubicBezTo>
                <a:cubicBezTo>
                  <a:pt x="7458" y="6925"/>
                  <a:pt x="7432" y="6965"/>
                  <a:pt x="7400" y="6965"/>
                </a:cubicBezTo>
                <a:cubicBezTo>
                  <a:pt x="7368" y="6965"/>
                  <a:pt x="7343" y="6925"/>
                  <a:pt x="7343" y="6876"/>
                </a:cubicBezTo>
                <a:cubicBezTo>
                  <a:pt x="7343" y="6827"/>
                  <a:pt x="7368" y="6787"/>
                  <a:pt x="7400" y="6787"/>
                </a:cubicBezTo>
                <a:close/>
                <a:moveTo>
                  <a:pt x="7225" y="6787"/>
                </a:moveTo>
                <a:cubicBezTo>
                  <a:pt x="7257" y="6787"/>
                  <a:pt x="7283" y="6827"/>
                  <a:pt x="7283" y="6876"/>
                </a:cubicBezTo>
                <a:cubicBezTo>
                  <a:pt x="7283" y="6925"/>
                  <a:pt x="7257" y="6965"/>
                  <a:pt x="7225" y="6965"/>
                </a:cubicBezTo>
                <a:cubicBezTo>
                  <a:pt x="7193" y="6965"/>
                  <a:pt x="7168" y="6925"/>
                  <a:pt x="7168" y="6876"/>
                </a:cubicBezTo>
                <a:cubicBezTo>
                  <a:pt x="7168" y="6827"/>
                  <a:pt x="7193" y="6787"/>
                  <a:pt x="7225" y="6787"/>
                </a:cubicBezTo>
                <a:close/>
                <a:moveTo>
                  <a:pt x="7051" y="6787"/>
                </a:moveTo>
                <a:cubicBezTo>
                  <a:pt x="7083" y="6787"/>
                  <a:pt x="7109" y="6827"/>
                  <a:pt x="7109" y="6876"/>
                </a:cubicBezTo>
                <a:cubicBezTo>
                  <a:pt x="7109" y="6925"/>
                  <a:pt x="7083" y="6965"/>
                  <a:pt x="7051" y="6965"/>
                </a:cubicBezTo>
                <a:cubicBezTo>
                  <a:pt x="7020" y="6965"/>
                  <a:pt x="6994" y="6925"/>
                  <a:pt x="6994" y="6876"/>
                </a:cubicBezTo>
                <a:cubicBezTo>
                  <a:pt x="6994" y="6827"/>
                  <a:pt x="7020" y="6787"/>
                  <a:pt x="7051" y="6787"/>
                </a:cubicBezTo>
                <a:close/>
                <a:moveTo>
                  <a:pt x="6351" y="6787"/>
                </a:moveTo>
                <a:cubicBezTo>
                  <a:pt x="6383" y="6787"/>
                  <a:pt x="6409" y="6827"/>
                  <a:pt x="6409" y="6876"/>
                </a:cubicBezTo>
                <a:cubicBezTo>
                  <a:pt x="6409" y="6925"/>
                  <a:pt x="6383" y="6965"/>
                  <a:pt x="6351" y="6965"/>
                </a:cubicBezTo>
                <a:cubicBezTo>
                  <a:pt x="6320" y="6965"/>
                  <a:pt x="6294" y="6925"/>
                  <a:pt x="6294" y="6876"/>
                </a:cubicBezTo>
                <a:cubicBezTo>
                  <a:pt x="6294" y="6827"/>
                  <a:pt x="6320" y="6787"/>
                  <a:pt x="6351" y="6787"/>
                </a:cubicBezTo>
                <a:close/>
                <a:moveTo>
                  <a:pt x="6175" y="6787"/>
                </a:moveTo>
                <a:cubicBezTo>
                  <a:pt x="6207" y="6787"/>
                  <a:pt x="6233" y="6827"/>
                  <a:pt x="6233" y="6876"/>
                </a:cubicBezTo>
                <a:cubicBezTo>
                  <a:pt x="6233" y="6925"/>
                  <a:pt x="6207" y="6965"/>
                  <a:pt x="6175" y="6965"/>
                </a:cubicBezTo>
                <a:cubicBezTo>
                  <a:pt x="6143" y="6965"/>
                  <a:pt x="6118" y="6925"/>
                  <a:pt x="6118" y="6876"/>
                </a:cubicBezTo>
                <a:cubicBezTo>
                  <a:pt x="6118" y="6827"/>
                  <a:pt x="6143" y="6787"/>
                  <a:pt x="6175" y="6787"/>
                </a:cubicBezTo>
                <a:close/>
                <a:moveTo>
                  <a:pt x="6001" y="6787"/>
                </a:moveTo>
                <a:cubicBezTo>
                  <a:pt x="6033" y="6787"/>
                  <a:pt x="6058" y="6827"/>
                  <a:pt x="6058" y="6876"/>
                </a:cubicBezTo>
                <a:cubicBezTo>
                  <a:pt x="6058" y="6925"/>
                  <a:pt x="6033" y="6965"/>
                  <a:pt x="6001" y="6965"/>
                </a:cubicBezTo>
                <a:cubicBezTo>
                  <a:pt x="5969" y="6965"/>
                  <a:pt x="5943" y="6925"/>
                  <a:pt x="5943" y="6876"/>
                </a:cubicBezTo>
                <a:cubicBezTo>
                  <a:pt x="5943" y="6827"/>
                  <a:pt x="5969" y="6787"/>
                  <a:pt x="6001" y="6787"/>
                </a:cubicBezTo>
                <a:close/>
                <a:moveTo>
                  <a:pt x="5826" y="6787"/>
                </a:moveTo>
                <a:cubicBezTo>
                  <a:pt x="5858" y="6787"/>
                  <a:pt x="5884" y="6827"/>
                  <a:pt x="5884" y="6876"/>
                </a:cubicBezTo>
                <a:cubicBezTo>
                  <a:pt x="5884" y="6925"/>
                  <a:pt x="5858" y="6965"/>
                  <a:pt x="5826" y="6965"/>
                </a:cubicBezTo>
                <a:cubicBezTo>
                  <a:pt x="5794" y="6965"/>
                  <a:pt x="5769" y="6925"/>
                  <a:pt x="5769" y="6876"/>
                </a:cubicBezTo>
                <a:cubicBezTo>
                  <a:pt x="5769" y="6827"/>
                  <a:pt x="5794" y="6787"/>
                  <a:pt x="5826" y="6787"/>
                </a:cubicBezTo>
                <a:close/>
                <a:moveTo>
                  <a:pt x="5127" y="6787"/>
                </a:moveTo>
                <a:cubicBezTo>
                  <a:pt x="5159" y="6787"/>
                  <a:pt x="5184" y="6827"/>
                  <a:pt x="5184" y="6876"/>
                </a:cubicBezTo>
                <a:cubicBezTo>
                  <a:pt x="5184" y="6925"/>
                  <a:pt x="5159" y="6965"/>
                  <a:pt x="5127" y="6965"/>
                </a:cubicBezTo>
                <a:cubicBezTo>
                  <a:pt x="5095" y="6965"/>
                  <a:pt x="5069" y="6925"/>
                  <a:pt x="5069" y="6876"/>
                </a:cubicBezTo>
                <a:cubicBezTo>
                  <a:pt x="5069" y="6827"/>
                  <a:pt x="5095" y="6787"/>
                  <a:pt x="5127" y="6787"/>
                </a:cubicBezTo>
                <a:close/>
                <a:moveTo>
                  <a:pt x="4953" y="6787"/>
                </a:moveTo>
                <a:cubicBezTo>
                  <a:pt x="4985" y="6787"/>
                  <a:pt x="5011" y="6827"/>
                  <a:pt x="5011" y="6876"/>
                </a:cubicBezTo>
                <a:cubicBezTo>
                  <a:pt x="5011" y="6925"/>
                  <a:pt x="4985" y="6965"/>
                  <a:pt x="4953" y="6965"/>
                </a:cubicBezTo>
                <a:cubicBezTo>
                  <a:pt x="4921" y="6965"/>
                  <a:pt x="4896" y="6925"/>
                  <a:pt x="4896" y="6876"/>
                </a:cubicBezTo>
                <a:cubicBezTo>
                  <a:pt x="4896" y="6827"/>
                  <a:pt x="4921" y="6787"/>
                  <a:pt x="4953" y="6787"/>
                </a:cubicBezTo>
                <a:close/>
                <a:moveTo>
                  <a:pt x="4777" y="6787"/>
                </a:moveTo>
                <a:cubicBezTo>
                  <a:pt x="4808" y="6787"/>
                  <a:pt x="4834" y="6827"/>
                  <a:pt x="4834" y="6876"/>
                </a:cubicBezTo>
                <a:cubicBezTo>
                  <a:pt x="4834" y="6925"/>
                  <a:pt x="4808" y="6965"/>
                  <a:pt x="4777" y="6965"/>
                </a:cubicBezTo>
                <a:cubicBezTo>
                  <a:pt x="4745" y="6965"/>
                  <a:pt x="4719" y="6925"/>
                  <a:pt x="4719" y="6876"/>
                </a:cubicBezTo>
                <a:cubicBezTo>
                  <a:pt x="4719" y="6827"/>
                  <a:pt x="4745" y="6787"/>
                  <a:pt x="4777" y="6787"/>
                </a:cubicBezTo>
                <a:close/>
                <a:moveTo>
                  <a:pt x="4603" y="6787"/>
                </a:moveTo>
                <a:cubicBezTo>
                  <a:pt x="4634" y="6787"/>
                  <a:pt x="4660" y="6827"/>
                  <a:pt x="4660" y="6876"/>
                </a:cubicBezTo>
                <a:cubicBezTo>
                  <a:pt x="4660" y="6925"/>
                  <a:pt x="4634" y="6965"/>
                  <a:pt x="4603" y="6965"/>
                </a:cubicBezTo>
                <a:cubicBezTo>
                  <a:pt x="4571" y="6965"/>
                  <a:pt x="4545" y="6925"/>
                  <a:pt x="4545" y="6876"/>
                </a:cubicBezTo>
                <a:cubicBezTo>
                  <a:pt x="4545" y="6827"/>
                  <a:pt x="4571" y="6787"/>
                  <a:pt x="4603" y="6787"/>
                </a:cubicBezTo>
                <a:close/>
                <a:moveTo>
                  <a:pt x="4428" y="6787"/>
                </a:moveTo>
                <a:cubicBezTo>
                  <a:pt x="4459" y="6787"/>
                  <a:pt x="4485" y="6827"/>
                  <a:pt x="4485" y="6876"/>
                </a:cubicBezTo>
                <a:cubicBezTo>
                  <a:pt x="4485" y="6925"/>
                  <a:pt x="4459" y="6965"/>
                  <a:pt x="4428" y="6965"/>
                </a:cubicBezTo>
                <a:cubicBezTo>
                  <a:pt x="4396" y="6965"/>
                  <a:pt x="4370" y="6925"/>
                  <a:pt x="4370" y="6876"/>
                </a:cubicBezTo>
                <a:cubicBezTo>
                  <a:pt x="4370" y="6827"/>
                  <a:pt x="4396" y="6787"/>
                  <a:pt x="4428" y="6787"/>
                </a:cubicBezTo>
                <a:close/>
                <a:moveTo>
                  <a:pt x="4254" y="6787"/>
                </a:moveTo>
                <a:cubicBezTo>
                  <a:pt x="4286" y="6787"/>
                  <a:pt x="4311" y="6827"/>
                  <a:pt x="4311" y="6876"/>
                </a:cubicBezTo>
                <a:cubicBezTo>
                  <a:pt x="4311" y="6925"/>
                  <a:pt x="4286" y="6965"/>
                  <a:pt x="4254" y="6965"/>
                </a:cubicBezTo>
                <a:cubicBezTo>
                  <a:pt x="4222" y="6965"/>
                  <a:pt x="4196" y="6925"/>
                  <a:pt x="4196" y="6876"/>
                </a:cubicBezTo>
                <a:cubicBezTo>
                  <a:pt x="4196" y="6827"/>
                  <a:pt x="4222" y="6787"/>
                  <a:pt x="4254" y="6787"/>
                </a:cubicBezTo>
                <a:close/>
                <a:moveTo>
                  <a:pt x="4078" y="6787"/>
                </a:moveTo>
                <a:cubicBezTo>
                  <a:pt x="4109" y="6787"/>
                  <a:pt x="4135" y="6827"/>
                  <a:pt x="4135" y="6876"/>
                </a:cubicBezTo>
                <a:cubicBezTo>
                  <a:pt x="4135" y="6925"/>
                  <a:pt x="4109" y="6965"/>
                  <a:pt x="4078" y="6965"/>
                </a:cubicBezTo>
                <a:cubicBezTo>
                  <a:pt x="4046" y="6965"/>
                  <a:pt x="4020" y="6925"/>
                  <a:pt x="4020" y="6876"/>
                </a:cubicBezTo>
                <a:cubicBezTo>
                  <a:pt x="4020" y="6827"/>
                  <a:pt x="4046" y="6787"/>
                  <a:pt x="4078" y="6787"/>
                </a:cubicBezTo>
                <a:close/>
                <a:moveTo>
                  <a:pt x="3904" y="6787"/>
                </a:moveTo>
                <a:cubicBezTo>
                  <a:pt x="3935" y="6787"/>
                  <a:pt x="3961" y="6827"/>
                  <a:pt x="3961" y="6876"/>
                </a:cubicBezTo>
                <a:cubicBezTo>
                  <a:pt x="3961" y="6925"/>
                  <a:pt x="3935" y="6965"/>
                  <a:pt x="3904" y="6965"/>
                </a:cubicBezTo>
                <a:cubicBezTo>
                  <a:pt x="3872" y="6965"/>
                  <a:pt x="3846" y="6925"/>
                  <a:pt x="3846" y="6876"/>
                </a:cubicBezTo>
                <a:cubicBezTo>
                  <a:pt x="3846" y="6827"/>
                  <a:pt x="3872" y="6787"/>
                  <a:pt x="3904" y="6787"/>
                </a:cubicBezTo>
                <a:close/>
                <a:moveTo>
                  <a:pt x="3728" y="6787"/>
                </a:moveTo>
                <a:cubicBezTo>
                  <a:pt x="3760" y="6787"/>
                  <a:pt x="3785" y="6827"/>
                  <a:pt x="3785" y="6876"/>
                </a:cubicBezTo>
                <a:cubicBezTo>
                  <a:pt x="3785" y="6925"/>
                  <a:pt x="3760" y="6965"/>
                  <a:pt x="3728" y="6965"/>
                </a:cubicBezTo>
                <a:cubicBezTo>
                  <a:pt x="3696" y="6965"/>
                  <a:pt x="3670" y="6925"/>
                  <a:pt x="3670" y="6876"/>
                </a:cubicBezTo>
                <a:cubicBezTo>
                  <a:pt x="3670" y="6827"/>
                  <a:pt x="3696" y="6787"/>
                  <a:pt x="3728" y="6787"/>
                </a:cubicBezTo>
                <a:close/>
                <a:moveTo>
                  <a:pt x="3554" y="6787"/>
                </a:moveTo>
                <a:cubicBezTo>
                  <a:pt x="3586" y="6787"/>
                  <a:pt x="3612" y="6827"/>
                  <a:pt x="3612" y="6876"/>
                </a:cubicBezTo>
                <a:cubicBezTo>
                  <a:pt x="3612" y="6925"/>
                  <a:pt x="3586" y="6965"/>
                  <a:pt x="3554" y="6965"/>
                </a:cubicBezTo>
                <a:cubicBezTo>
                  <a:pt x="3522" y="6965"/>
                  <a:pt x="3497" y="6925"/>
                  <a:pt x="3497" y="6876"/>
                </a:cubicBezTo>
                <a:cubicBezTo>
                  <a:pt x="3497" y="6827"/>
                  <a:pt x="3522" y="6787"/>
                  <a:pt x="3554" y="6787"/>
                </a:cubicBezTo>
                <a:close/>
                <a:moveTo>
                  <a:pt x="3378" y="6787"/>
                </a:moveTo>
                <a:cubicBezTo>
                  <a:pt x="3409" y="6787"/>
                  <a:pt x="3435" y="6827"/>
                  <a:pt x="3435" y="6876"/>
                </a:cubicBezTo>
                <a:cubicBezTo>
                  <a:pt x="3435" y="6925"/>
                  <a:pt x="3409" y="6965"/>
                  <a:pt x="3378" y="6965"/>
                </a:cubicBezTo>
                <a:cubicBezTo>
                  <a:pt x="3346" y="6965"/>
                  <a:pt x="3320" y="6925"/>
                  <a:pt x="3320" y="6876"/>
                </a:cubicBezTo>
                <a:cubicBezTo>
                  <a:pt x="3320" y="6827"/>
                  <a:pt x="3346" y="6787"/>
                  <a:pt x="3378" y="6787"/>
                </a:cubicBezTo>
                <a:close/>
                <a:moveTo>
                  <a:pt x="3204" y="6787"/>
                </a:moveTo>
                <a:cubicBezTo>
                  <a:pt x="3235" y="6787"/>
                  <a:pt x="3261" y="6827"/>
                  <a:pt x="3261" y="6876"/>
                </a:cubicBezTo>
                <a:cubicBezTo>
                  <a:pt x="3261" y="6925"/>
                  <a:pt x="3235" y="6965"/>
                  <a:pt x="3204" y="6965"/>
                </a:cubicBezTo>
                <a:cubicBezTo>
                  <a:pt x="3172" y="6965"/>
                  <a:pt x="3146" y="6925"/>
                  <a:pt x="3146" y="6876"/>
                </a:cubicBezTo>
                <a:cubicBezTo>
                  <a:pt x="3146" y="6827"/>
                  <a:pt x="3172" y="6787"/>
                  <a:pt x="3204" y="6787"/>
                </a:cubicBezTo>
                <a:close/>
                <a:moveTo>
                  <a:pt x="3029" y="6787"/>
                </a:moveTo>
                <a:cubicBezTo>
                  <a:pt x="3060" y="6787"/>
                  <a:pt x="3086" y="6827"/>
                  <a:pt x="3086" y="6876"/>
                </a:cubicBezTo>
                <a:cubicBezTo>
                  <a:pt x="3086" y="6925"/>
                  <a:pt x="3060" y="6965"/>
                  <a:pt x="3029" y="6965"/>
                </a:cubicBezTo>
                <a:cubicBezTo>
                  <a:pt x="2997" y="6965"/>
                  <a:pt x="2971" y="6925"/>
                  <a:pt x="2971" y="6876"/>
                </a:cubicBezTo>
                <a:cubicBezTo>
                  <a:pt x="2971" y="6827"/>
                  <a:pt x="2997" y="6787"/>
                  <a:pt x="3029" y="6787"/>
                </a:cubicBezTo>
                <a:close/>
                <a:moveTo>
                  <a:pt x="2855" y="6787"/>
                </a:moveTo>
                <a:cubicBezTo>
                  <a:pt x="2887" y="6787"/>
                  <a:pt x="2912" y="6827"/>
                  <a:pt x="2912" y="6876"/>
                </a:cubicBezTo>
                <a:cubicBezTo>
                  <a:pt x="2912" y="6925"/>
                  <a:pt x="2887" y="6965"/>
                  <a:pt x="2855" y="6965"/>
                </a:cubicBezTo>
                <a:cubicBezTo>
                  <a:pt x="2823" y="6965"/>
                  <a:pt x="2797" y="6925"/>
                  <a:pt x="2797" y="6876"/>
                </a:cubicBezTo>
                <a:cubicBezTo>
                  <a:pt x="2797" y="6827"/>
                  <a:pt x="2823" y="6787"/>
                  <a:pt x="2855" y="6787"/>
                </a:cubicBezTo>
                <a:close/>
                <a:moveTo>
                  <a:pt x="2678" y="6787"/>
                </a:moveTo>
                <a:cubicBezTo>
                  <a:pt x="2710" y="6787"/>
                  <a:pt x="2736" y="6827"/>
                  <a:pt x="2736" y="6876"/>
                </a:cubicBezTo>
                <a:cubicBezTo>
                  <a:pt x="2736" y="6925"/>
                  <a:pt x="2710" y="6965"/>
                  <a:pt x="2678" y="6965"/>
                </a:cubicBezTo>
                <a:cubicBezTo>
                  <a:pt x="2647" y="6965"/>
                  <a:pt x="2621" y="6925"/>
                  <a:pt x="2621" y="6876"/>
                </a:cubicBezTo>
                <a:cubicBezTo>
                  <a:pt x="2621" y="6827"/>
                  <a:pt x="2647" y="6787"/>
                  <a:pt x="2678" y="6787"/>
                </a:cubicBezTo>
                <a:close/>
                <a:moveTo>
                  <a:pt x="2504" y="6787"/>
                </a:moveTo>
                <a:cubicBezTo>
                  <a:pt x="2536" y="6787"/>
                  <a:pt x="2562" y="6827"/>
                  <a:pt x="2562" y="6876"/>
                </a:cubicBezTo>
                <a:cubicBezTo>
                  <a:pt x="2562" y="6925"/>
                  <a:pt x="2536" y="6965"/>
                  <a:pt x="2504" y="6965"/>
                </a:cubicBezTo>
                <a:cubicBezTo>
                  <a:pt x="2473" y="6965"/>
                  <a:pt x="2447" y="6925"/>
                  <a:pt x="2447" y="6876"/>
                </a:cubicBezTo>
                <a:cubicBezTo>
                  <a:pt x="2447" y="6827"/>
                  <a:pt x="2473" y="6787"/>
                  <a:pt x="2504" y="6787"/>
                </a:cubicBezTo>
                <a:close/>
                <a:moveTo>
                  <a:pt x="2330" y="6787"/>
                </a:moveTo>
                <a:cubicBezTo>
                  <a:pt x="2361" y="6787"/>
                  <a:pt x="2387" y="6827"/>
                  <a:pt x="2387" y="6876"/>
                </a:cubicBezTo>
                <a:cubicBezTo>
                  <a:pt x="2387" y="6925"/>
                  <a:pt x="2361" y="6965"/>
                  <a:pt x="2330" y="6965"/>
                </a:cubicBezTo>
                <a:cubicBezTo>
                  <a:pt x="2298" y="6965"/>
                  <a:pt x="2272" y="6925"/>
                  <a:pt x="2272" y="6876"/>
                </a:cubicBezTo>
                <a:cubicBezTo>
                  <a:pt x="2272" y="6827"/>
                  <a:pt x="2298" y="6787"/>
                  <a:pt x="2330" y="6787"/>
                </a:cubicBezTo>
                <a:close/>
                <a:moveTo>
                  <a:pt x="2156" y="6787"/>
                </a:moveTo>
                <a:cubicBezTo>
                  <a:pt x="2187" y="6787"/>
                  <a:pt x="2213" y="6827"/>
                  <a:pt x="2213" y="6876"/>
                </a:cubicBezTo>
                <a:cubicBezTo>
                  <a:pt x="2213" y="6925"/>
                  <a:pt x="2187" y="6965"/>
                  <a:pt x="2156" y="6965"/>
                </a:cubicBezTo>
                <a:cubicBezTo>
                  <a:pt x="2124" y="6965"/>
                  <a:pt x="2098" y="6925"/>
                  <a:pt x="2098" y="6876"/>
                </a:cubicBezTo>
                <a:cubicBezTo>
                  <a:pt x="2098" y="6827"/>
                  <a:pt x="2124" y="6787"/>
                  <a:pt x="2156" y="6787"/>
                </a:cubicBezTo>
                <a:close/>
                <a:moveTo>
                  <a:pt x="1979" y="6787"/>
                </a:moveTo>
                <a:cubicBezTo>
                  <a:pt x="2011" y="6787"/>
                  <a:pt x="2037" y="6827"/>
                  <a:pt x="2037" y="6876"/>
                </a:cubicBezTo>
                <a:cubicBezTo>
                  <a:pt x="2037" y="6925"/>
                  <a:pt x="2011" y="6965"/>
                  <a:pt x="1979" y="6965"/>
                </a:cubicBezTo>
                <a:cubicBezTo>
                  <a:pt x="1948" y="6965"/>
                  <a:pt x="1922" y="6925"/>
                  <a:pt x="1922" y="6876"/>
                </a:cubicBezTo>
                <a:cubicBezTo>
                  <a:pt x="1922" y="6827"/>
                  <a:pt x="1948" y="6787"/>
                  <a:pt x="1979" y="6787"/>
                </a:cubicBezTo>
                <a:close/>
                <a:moveTo>
                  <a:pt x="1805" y="6787"/>
                </a:moveTo>
                <a:cubicBezTo>
                  <a:pt x="1837" y="6787"/>
                  <a:pt x="1863" y="6827"/>
                  <a:pt x="1863" y="6876"/>
                </a:cubicBezTo>
                <a:cubicBezTo>
                  <a:pt x="1863" y="6925"/>
                  <a:pt x="1837" y="6965"/>
                  <a:pt x="1805" y="6965"/>
                </a:cubicBezTo>
                <a:cubicBezTo>
                  <a:pt x="1774" y="6965"/>
                  <a:pt x="1748" y="6925"/>
                  <a:pt x="1748" y="6876"/>
                </a:cubicBezTo>
                <a:cubicBezTo>
                  <a:pt x="1748" y="6827"/>
                  <a:pt x="1774" y="6787"/>
                  <a:pt x="1805" y="6787"/>
                </a:cubicBezTo>
                <a:close/>
                <a:moveTo>
                  <a:pt x="1631" y="6787"/>
                </a:moveTo>
                <a:cubicBezTo>
                  <a:pt x="1662" y="6787"/>
                  <a:pt x="1688" y="6827"/>
                  <a:pt x="1688" y="6876"/>
                </a:cubicBezTo>
                <a:cubicBezTo>
                  <a:pt x="1688" y="6925"/>
                  <a:pt x="1662" y="6965"/>
                  <a:pt x="1631" y="6965"/>
                </a:cubicBezTo>
                <a:cubicBezTo>
                  <a:pt x="1599" y="6965"/>
                  <a:pt x="1573" y="6925"/>
                  <a:pt x="1573" y="6876"/>
                </a:cubicBezTo>
                <a:cubicBezTo>
                  <a:pt x="1573" y="6827"/>
                  <a:pt x="1599" y="6787"/>
                  <a:pt x="1631" y="6787"/>
                </a:cubicBezTo>
                <a:close/>
                <a:moveTo>
                  <a:pt x="1456" y="6787"/>
                </a:moveTo>
                <a:cubicBezTo>
                  <a:pt x="1488" y="6787"/>
                  <a:pt x="1514" y="6827"/>
                  <a:pt x="1514" y="6876"/>
                </a:cubicBezTo>
                <a:cubicBezTo>
                  <a:pt x="1514" y="6925"/>
                  <a:pt x="1488" y="6965"/>
                  <a:pt x="1456" y="6965"/>
                </a:cubicBezTo>
                <a:cubicBezTo>
                  <a:pt x="1425" y="6965"/>
                  <a:pt x="1399" y="6925"/>
                  <a:pt x="1399" y="6876"/>
                </a:cubicBezTo>
                <a:cubicBezTo>
                  <a:pt x="1399" y="6827"/>
                  <a:pt x="1425" y="6787"/>
                  <a:pt x="1456" y="6787"/>
                </a:cubicBezTo>
                <a:close/>
                <a:moveTo>
                  <a:pt x="1280" y="6787"/>
                </a:moveTo>
                <a:cubicBezTo>
                  <a:pt x="1312" y="6787"/>
                  <a:pt x="1338" y="6827"/>
                  <a:pt x="1338" y="6876"/>
                </a:cubicBezTo>
                <a:cubicBezTo>
                  <a:pt x="1338" y="6925"/>
                  <a:pt x="1312" y="6965"/>
                  <a:pt x="1280" y="6965"/>
                </a:cubicBezTo>
                <a:cubicBezTo>
                  <a:pt x="1248" y="6965"/>
                  <a:pt x="1223" y="6925"/>
                  <a:pt x="1223" y="6876"/>
                </a:cubicBezTo>
                <a:cubicBezTo>
                  <a:pt x="1223" y="6827"/>
                  <a:pt x="1248" y="6787"/>
                  <a:pt x="1280" y="6787"/>
                </a:cubicBezTo>
                <a:close/>
                <a:moveTo>
                  <a:pt x="1106" y="6787"/>
                </a:moveTo>
                <a:cubicBezTo>
                  <a:pt x="1138" y="6787"/>
                  <a:pt x="1164" y="6827"/>
                  <a:pt x="1164" y="6876"/>
                </a:cubicBezTo>
                <a:cubicBezTo>
                  <a:pt x="1164" y="6925"/>
                  <a:pt x="1138" y="6965"/>
                  <a:pt x="1106" y="6965"/>
                </a:cubicBezTo>
                <a:cubicBezTo>
                  <a:pt x="1074" y="6965"/>
                  <a:pt x="1049" y="6925"/>
                  <a:pt x="1049" y="6876"/>
                </a:cubicBezTo>
                <a:cubicBezTo>
                  <a:pt x="1049" y="6827"/>
                  <a:pt x="1074" y="6787"/>
                  <a:pt x="1106" y="6787"/>
                </a:cubicBezTo>
                <a:close/>
                <a:moveTo>
                  <a:pt x="930" y="6787"/>
                </a:moveTo>
                <a:cubicBezTo>
                  <a:pt x="962" y="6787"/>
                  <a:pt x="988" y="6827"/>
                  <a:pt x="988" y="6876"/>
                </a:cubicBezTo>
                <a:cubicBezTo>
                  <a:pt x="988" y="6925"/>
                  <a:pt x="962" y="6965"/>
                  <a:pt x="930" y="6965"/>
                </a:cubicBezTo>
                <a:cubicBezTo>
                  <a:pt x="899" y="6965"/>
                  <a:pt x="873" y="6925"/>
                  <a:pt x="873" y="6876"/>
                </a:cubicBezTo>
                <a:cubicBezTo>
                  <a:pt x="873" y="6827"/>
                  <a:pt x="899" y="6787"/>
                  <a:pt x="930" y="6787"/>
                </a:cubicBezTo>
                <a:close/>
                <a:moveTo>
                  <a:pt x="757" y="6787"/>
                </a:moveTo>
                <a:cubicBezTo>
                  <a:pt x="788" y="6787"/>
                  <a:pt x="814" y="6827"/>
                  <a:pt x="814" y="6876"/>
                </a:cubicBezTo>
                <a:cubicBezTo>
                  <a:pt x="814" y="6925"/>
                  <a:pt x="788" y="6965"/>
                  <a:pt x="757" y="6965"/>
                </a:cubicBezTo>
                <a:cubicBezTo>
                  <a:pt x="725" y="6965"/>
                  <a:pt x="699" y="6925"/>
                  <a:pt x="699" y="6876"/>
                </a:cubicBezTo>
                <a:cubicBezTo>
                  <a:pt x="699" y="6827"/>
                  <a:pt x="725" y="6787"/>
                  <a:pt x="757" y="6787"/>
                </a:cubicBezTo>
                <a:close/>
                <a:moveTo>
                  <a:pt x="580" y="6787"/>
                </a:moveTo>
                <a:cubicBezTo>
                  <a:pt x="612" y="6787"/>
                  <a:pt x="637" y="6827"/>
                  <a:pt x="637" y="6876"/>
                </a:cubicBezTo>
                <a:cubicBezTo>
                  <a:pt x="637" y="6925"/>
                  <a:pt x="612" y="6965"/>
                  <a:pt x="580" y="6965"/>
                </a:cubicBezTo>
                <a:cubicBezTo>
                  <a:pt x="548" y="6965"/>
                  <a:pt x="523" y="6925"/>
                  <a:pt x="523" y="6876"/>
                </a:cubicBezTo>
                <a:cubicBezTo>
                  <a:pt x="523" y="6827"/>
                  <a:pt x="548" y="6787"/>
                  <a:pt x="580" y="6787"/>
                </a:cubicBezTo>
                <a:close/>
                <a:moveTo>
                  <a:pt x="406" y="6787"/>
                </a:moveTo>
                <a:cubicBezTo>
                  <a:pt x="438" y="6787"/>
                  <a:pt x="464" y="6827"/>
                  <a:pt x="464" y="6876"/>
                </a:cubicBezTo>
                <a:cubicBezTo>
                  <a:pt x="464" y="6925"/>
                  <a:pt x="438" y="6965"/>
                  <a:pt x="406" y="6965"/>
                </a:cubicBezTo>
                <a:cubicBezTo>
                  <a:pt x="374" y="6965"/>
                  <a:pt x="349" y="6925"/>
                  <a:pt x="349" y="6876"/>
                </a:cubicBezTo>
                <a:cubicBezTo>
                  <a:pt x="349" y="6827"/>
                  <a:pt x="374" y="6787"/>
                  <a:pt x="406" y="6787"/>
                </a:cubicBezTo>
                <a:close/>
                <a:moveTo>
                  <a:pt x="21194" y="6517"/>
                </a:moveTo>
                <a:cubicBezTo>
                  <a:pt x="21225" y="6517"/>
                  <a:pt x="21251" y="6557"/>
                  <a:pt x="21251" y="6606"/>
                </a:cubicBezTo>
                <a:cubicBezTo>
                  <a:pt x="21251" y="6656"/>
                  <a:pt x="21225" y="6696"/>
                  <a:pt x="21194" y="6696"/>
                </a:cubicBezTo>
                <a:cubicBezTo>
                  <a:pt x="21162" y="6696"/>
                  <a:pt x="21136" y="6656"/>
                  <a:pt x="21136" y="6606"/>
                </a:cubicBezTo>
                <a:cubicBezTo>
                  <a:pt x="21136" y="6557"/>
                  <a:pt x="21162" y="6517"/>
                  <a:pt x="21194" y="6517"/>
                </a:cubicBezTo>
                <a:close/>
                <a:moveTo>
                  <a:pt x="21020" y="6517"/>
                </a:moveTo>
                <a:cubicBezTo>
                  <a:pt x="21051" y="6517"/>
                  <a:pt x="21077" y="6557"/>
                  <a:pt x="21077" y="6606"/>
                </a:cubicBezTo>
                <a:cubicBezTo>
                  <a:pt x="21077" y="6656"/>
                  <a:pt x="21051" y="6696"/>
                  <a:pt x="21020" y="6696"/>
                </a:cubicBezTo>
                <a:cubicBezTo>
                  <a:pt x="20988" y="6696"/>
                  <a:pt x="20962" y="6656"/>
                  <a:pt x="20962" y="6606"/>
                </a:cubicBezTo>
                <a:cubicBezTo>
                  <a:pt x="20962" y="6557"/>
                  <a:pt x="20988" y="6517"/>
                  <a:pt x="21020" y="6517"/>
                </a:cubicBezTo>
                <a:close/>
                <a:moveTo>
                  <a:pt x="20843" y="6517"/>
                </a:moveTo>
                <a:cubicBezTo>
                  <a:pt x="20875" y="6517"/>
                  <a:pt x="20901" y="6557"/>
                  <a:pt x="20901" y="6606"/>
                </a:cubicBezTo>
                <a:cubicBezTo>
                  <a:pt x="20901" y="6656"/>
                  <a:pt x="20875" y="6696"/>
                  <a:pt x="20843" y="6696"/>
                </a:cubicBezTo>
                <a:cubicBezTo>
                  <a:pt x="20812" y="6696"/>
                  <a:pt x="20786" y="6656"/>
                  <a:pt x="20786" y="6606"/>
                </a:cubicBezTo>
                <a:cubicBezTo>
                  <a:pt x="20786" y="6557"/>
                  <a:pt x="20812" y="6517"/>
                  <a:pt x="20843" y="6517"/>
                </a:cubicBezTo>
                <a:close/>
                <a:moveTo>
                  <a:pt x="20669" y="6517"/>
                </a:moveTo>
                <a:cubicBezTo>
                  <a:pt x="20701" y="6517"/>
                  <a:pt x="20727" y="6557"/>
                  <a:pt x="20727" y="6606"/>
                </a:cubicBezTo>
                <a:cubicBezTo>
                  <a:pt x="20727" y="6656"/>
                  <a:pt x="20701" y="6696"/>
                  <a:pt x="20669" y="6696"/>
                </a:cubicBezTo>
                <a:cubicBezTo>
                  <a:pt x="20637" y="6696"/>
                  <a:pt x="20612" y="6656"/>
                  <a:pt x="20612" y="6606"/>
                </a:cubicBezTo>
                <a:cubicBezTo>
                  <a:pt x="20612" y="6557"/>
                  <a:pt x="20637" y="6517"/>
                  <a:pt x="20669" y="6517"/>
                </a:cubicBezTo>
                <a:close/>
                <a:moveTo>
                  <a:pt x="20494" y="6517"/>
                </a:moveTo>
                <a:cubicBezTo>
                  <a:pt x="20525" y="6517"/>
                  <a:pt x="20551" y="6557"/>
                  <a:pt x="20551" y="6606"/>
                </a:cubicBezTo>
                <a:cubicBezTo>
                  <a:pt x="20551" y="6656"/>
                  <a:pt x="20525" y="6696"/>
                  <a:pt x="20494" y="6696"/>
                </a:cubicBezTo>
                <a:cubicBezTo>
                  <a:pt x="20462" y="6696"/>
                  <a:pt x="20436" y="6656"/>
                  <a:pt x="20436" y="6606"/>
                </a:cubicBezTo>
                <a:cubicBezTo>
                  <a:pt x="20436" y="6557"/>
                  <a:pt x="20462" y="6517"/>
                  <a:pt x="20494" y="6517"/>
                </a:cubicBezTo>
                <a:close/>
                <a:moveTo>
                  <a:pt x="20320" y="6517"/>
                </a:moveTo>
                <a:cubicBezTo>
                  <a:pt x="20351" y="6517"/>
                  <a:pt x="20377" y="6557"/>
                  <a:pt x="20377" y="6606"/>
                </a:cubicBezTo>
                <a:cubicBezTo>
                  <a:pt x="20377" y="6656"/>
                  <a:pt x="20351" y="6696"/>
                  <a:pt x="20320" y="6696"/>
                </a:cubicBezTo>
                <a:cubicBezTo>
                  <a:pt x="20288" y="6696"/>
                  <a:pt x="20262" y="6656"/>
                  <a:pt x="20262" y="6606"/>
                </a:cubicBezTo>
                <a:cubicBezTo>
                  <a:pt x="20262" y="6557"/>
                  <a:pt x="20288" y="6517"/>
                  <a:pt x="20320" y="6517"/>
                </a:cubicBezTo>
                <a:close/>
                <a:moveTo>
                  <a:pt x="20143" y="6517"/>
                </a:moveTo>
                <a:cubicBezTo>
                  <a:pt x="20175" y="6517"/>
                  <a:pt x="20201" y="6557"/>
                  <a:pt x="20201" y="6606"/>
                </a:cubicBezTo>
                <a:cubicBezTo>
                  <a:pt x="20201" y="6656"/>
                  <a:pt x="20175" y="6696"/>
                  <a:pt x="20143" y="6696"/>
                </a:cubicBezTo>
                <a:cubicBezTo>
                  <a:pt x="20112" y="6696"/>
                  <a:pt x="20086" y="6656"/>
                  <a:pt x="20086" y="6606"/>
                </a:cubicBezTo>
                <a:cubicBezTo>
                  <a:pt x="20086" y="6557"/>
                  <a:pt x="20112" y="6517"/>
                  <a:pt x="20143" y="6517"/>
                </a:cubicBezTo>
                <a:close/>
                <a:moveTo>
                  <a:pt x="19969" y="6517"/>
                </a:moveTo>
                <a:cubicBezTo>
                  <a:pt x="20001" y="6517"/>
                  <a:pt x="20027" y="6557"/>
                  <a:pt x="20027" y="6606"/>
                </a:cubicBezTo>
                <a:cubicBezTo>
                  <a:pt x="20027" y="6656"/>
                  <a:pt x="20001" y="6696"/>
                  <a:pt x="19969" y="6696"/>
                </a:cubicBezTo>
                <a:cubicBezTo>
                  <a:pt x="19937" y="6696"/>
                  <a:pt x="19912" y="6656"/>
                  <a:pt x="19912" y="6606"/>
                </a:cubicBezTo>
                <a:cubicBezTo>
                  <a:pt x="19912" y="6557"/>
                  <a:pt x="19937" y="6517"/>
                  <a:pt x="19969" y="6517"/>
                </a:cubicBezTo>
                <a:close/>
                <a:moveTo>
                  <a:pt x="19795" y="6517"/>
                </a:moveTo>
                <a:cubicBezTo>
                  <a:pt x="19826" y="6517"/>
                  <a:pt x="19852" y="6557"/>
                  <a:pt x="19852" y="6606"/>
                </a:cubicBezTo>
                <a:cubicBezTo>
                  <a:pt x="19852" y="6656"/>
                  <a:pt x="19826" y="6696"/>
                  <a:pt x="19795" y="6696"/>
                </a:cubicBezTo>
                <a:cubicBezTo>
                  <a:pt x="19763" y="6696"/>
                  <a:pt x="19737" y="6656"/>
                  <a:pt x="19737" y="6606"/>
                </a:cubicBezTo>
                <a:cubicBezTo>
                  <a:pt x="19737" y="6557"/>
                  <a:pt x="19763" y="6517"/>
                  <a:pt x="19795" y="6517"/>
                </a:cubicBezTo>
                <a:close/>
                <a:moveTo>
                  <a:pt x="19621" y="6517"/>
                </a:moveTo>
                <a:cubicBezTo>
                  <a:pt x="19652" y="6517"/>
                  <a:pt x="19678" y="6557"/>
                  <a:pt x="19678" y="6606"/>
                </a:cubicBezTo>
                <a:cubicBezTo>
                  <a:pt x="19678" y="6656"/>
                  <a:pt x="19652" y="6696"/>
                  <a:pt x="19621" y="6696"/>
                </a:cubicBezTo>
                <a:cubicBezTo>
                  <a:pt x="19589" y="6696"/>
                  <a:pt x="19563" y="6656"/>
                  <a:pt x="19563" y="6606"/>
                </a:cubicBezTo>
                <a:cubicBezTo>
                  <a:pt x="19563" y="6557"/>
                  <a:pt x="19589" y="6517"/>
                  <a:pt x="19621" y="6517"/>
                </a:cubicBezTo>
                <a:close/>
                <a:moveTo>
                  <a:pt x="19444" y="6517"/>
                </a:moveTo>
                <a:cubicBezTo>
                  <a:pt x="19476" y="6517"/>
                  <a:pt x="19502" y="6557"/>
                  <a:pt x="19502" y="6606"/>
                </a:cubicBezTo>
                <a:cubicBezTo>
                  <a:pt x="19502" y="6656"/>
                  <a:pt x="19476" y="6696"/>
                  <a:pt x="19444" y="6696"/>
                </a:cubicBezTo>
                <a:cubicBezTo>
                  <a:pt x="19413" y="6696"/>
                  <a:pt x="19387" y="6656"/>
                  <a:pt x="19387" y="6606"/>
                </a:cubicBezTo>
                <a:cubicBezTo>
                  <a:pt x="19387" y="6557"/>
                  <a:pt x="19413" y="6517"/>
                  <a:pt x="19444" y="6517"/>
                </a:cubicBezTo>
                <a:close/>
                <a:moveTo>
                  <a:pt x="19270" y="6517"/>
                </a:moveTo>
                <a:cubicBezTo>
                  <a:pt x="19302" y="6517"/>
                  <a:pt x="19328" y="6557"/>
                  <a:pt x="19328" y="6606"/>
                </a:cubicBezTo>
                <a:cubicBezTo>
                  <a:pt x="19328" y="6656"/>
                  <a:pt x="19302" y="6696"/>
                  <a:pt x="19270" y="6696"/>
                </a:cubicBezTo>
                <a:cubicBezTo>
                  <a:pt x="19239" y="6696"/>
                  <a:pt x="19213" y="6656"/>
                  <a:pt x="19213" y="6606"/>
                </a:cubicBezTo>
                <a:cubicBezTo>
                  <a:pt x="19213" y="6557"/>
                  <a:pt x="19239" y="6517"/>
                  <a:pt x="19270" y="6517"/>
                </a:cubicBezTo>
                <a:close/>
                <a:moveTo>
                  <a:pt x="19095" y="6517"/>
                </a:moveTo>
                <a:cubicBezTo>
                  <a:pt x="19127" y="6517"/>
                  <a:pt x="19153" y="6557"/>
                  <a:pt x="19153" y="6606"/>
                </a:cubicBezTo>
                <a:cubicBezTo>
                  <a:pt x="19153" y="6656"/>
                  <a:pt x="19127" y="6696"/>
                  <a:pt x="19095" y="6696"/>
                </a:cubicBezTo>
                <a:cubicBezTo>
                  <a:pt x="19064" y="6696"/>
                  <a:pt x="19038" y="6656"/>
                  <a:pt x="19038" y="6606"/>
                </a:cubicBezTo>
                <a:cubicBezTo>
                  <a:pt x="19038" y="6557"/>
                  <a:pt x="19064" y="6517"/>
                  <a:pt x="19095" y="6517"/>
                </a:cubicBezTo>
                <a:close/>
                <a:moveTo>
                  <a:pt x="18922" y="6517"/>
                </a:moveTo>
                <a:cubicBezTo>
                  <a:pt x="18953" y="6517"/>
                  <a:pt x="18979" y="6557"/>
                  <a:pt x="18979" y="6606"/>
                </a:cubicBezTo>
                <a:cubicBezTo>
                  <a:pt x="18979" y="6656"/>
                  <a:pt x="18953" y="6696"/>
                  <a:pt x="18922" y="6696"/>
                </a:cubicBezTo>
                <a:cubicBezTo>
                  <a:pt x="18890" y="6696"/>
                  <a:pt x="18864" y="6656"/>
                  <a:pt x="18864" y="6606"/>
                </a:cubicBezTo>
                <a:cubicBezTo>
                  <a:pt x="18864" y="6557"/>
                  <a:pt x="18890" y="6517"/>
                  <a:pt x="18922" y="6517"/>
                </a:cubicBezTo>
                <a:close/>
                <a:moveTo>
                  <a:pt x="18745" y="6517"/>
                </a:moveTo>
                <a:cubicBezTo>
                  <a:pt x="18777" y="6517"/>
                  <a:pt x="18803" y="6557"/>
                  <a:pt x="18803" y="6606"/>
                </a:cubicBezTo>
                <a:cubicBezTo>
                  <a:pt x="18803" y="6656"/>
                  <a:pt x="18777" y="6696"/>
                  <a:pt x="18745" y="6696"/>
                </a:cubicBezTo>
                <a:cubicBezTo>
                  <a:pt x="18713" y="6696"/>
                  <a:pt x="18688" y="6656"/>
                  <a:pt x="18688" y="6606"/>
                </a:cubicBezTo>
                <a:cubicBezTo>
                  <a:pt x="18688" y="6557"/>
                  <a:pt x="18713" y="6517"/>
                  <a:pt x="18745" y="6517"/>
                </a:cubicBezTo>
                <a:close/>
                <a:moveTo>
                  <a:pt x="18571" y="6517"/>
                </a:moveTo>
                <a:cubicBezTo>
                  <a:pt x="18603" y="6517"/>
                  <a:pt x="18628" y="6557"/>
                  <a:pt x="18628" y="6606"/>
                </a:cubicBezTo>
                <a:cubicBezTo>
                  <a:pt x="18628" y="6656"/>
                  <a:pt x="18603" y="6696"/>
                  <a:pt x="18571" y="6696"/>
                </a:cubicBezTo>
                <a:cubicBezTo>
                  <a:pt x="18539" y="6696"/>
                  <a:pt x="18513" y="6656"/>
                  <a:pt x="18513" y="6606"/>
                </a:cubicBezTo>
                <a:cubicBezTo>
                  <a:pt x="18513" y="6557"/>
                  <a:pt x="18539" y="6517"/>
                  <a:pt x="18571" y="6517"/>
                </a:cubicBezTo>
                <a:close/>
                <a:moveTo>
                  <a:pt x="18396" y="6517"/>
                </a:moveTo>
                <a:cubicBezTo>
                  <a:pt x="18428" y="6517"/>
                  <a:pt x="18454" y="6557"/>
                  <a:pt x="18454" y="6606"/>
                </a:cubicBezTo>
                <a:cubicBezTo>
                  <a:pt x="18454" y="6656"/>
                  <a:pt x="18428" y="6696"/>
                  <a:pt x="18396" y="6696"/>
                </a:cubicBezTo>
                <a:cubicBezTo>
                  <a:pt x="18364" y="6696"/>
                  <a:pt x="18339" y="6656"/>
                  <a:pt x="18339" y="6606"/>
                </a:cubicBezTo>
                <a:cubicBezTo>
                  <a:pt x="18339" y="6557"/>
                  <a:pt x="18364" y="6517"/>
                  <a:pt x="18396" y="6517"/>
                </a:cubicBezTo>
                <a:close/>
                <a:moveTo>
                  <a:pt x="18222" y="6517"/>
                </a:moveTo>
                <a:cubicBezTo>
                  <a:pt x="18254" y="6517"/>
                  <a:pt x="18280" y="6557"/>
                  <a:pt x="18280" y="6606"/>
                </a:cubicBezTo>
                <a:cubicBezTo>
                  <a:pt x="18280" y="6656"/>
                  <a:pt x="18254" y="6696"/>
                  <a:pt x="18222" y="6696"/>
                </a:cubicBezTo>
                <a:cubicBezTo>
                  <a:pt x="18191" y="6696"/>
                  <a:pt x="18165" y="6656"/>
                  <a:pt x="18165" y="6606"/>
                </a:cubicBezTo>
                <a:cubicBezTo>
                  <a:pt x="18165" y="6557"/>
                  <a:pt x="18191" y="6517"/>
                  <a:pt x="18222" y="6517"/>
                </a:cubicBezTo>
                <a:close/>
                <a:moveTo>
                  <a:pt x="18046" y="6517"/>
                </a:moveTo>
                <a:cubicBezTo>
                  <a:pt x="18078" y="6517"/>
                  <a:pt x="18103" y="6557"/>
                  <a:pt x="18103" y="6606"/>
                </a:cubicBezTo>
                <a:cubicBezTo>
                  <a:pt x="18103" y="6656"/>
                  <a:pt x="18078" y="6696"/>
                  <a:pt x="18046" y="6696"/>
                </a:cubicBezTo>
                <a:cubicBezTo>
                  <a:pt x="18014" y="6696"/>
                  <a:pt x="17989" y="6656"/>
                  <a:pt x="17989" y="6606"/>
                </a:cubicBezTo>
                <a:cubicBezTo>
                  <a:pt x="17989" y="6557"/>
                  <a:pt x="18014" y="6517"/>
                  <a:pt x="18046" y="6517"/>
                </a:cubicBezTo>
                <a:close/>
                <a:moveTo>
                  <a:pt x="17872" y="6517"/>
                </a:moveTo>
                <a:cubicBezTo>
                  <a:pt x="17903" y="6517"/>
                  <a:pt x="17929" y="6557"/>
                  <a:pt x="17929" y="6606"/>
                </a:cubicBezTo>
                <a:cubicBezTo>
                  <a:pt x="17929" y="6656"/>
                  <a:pt x="17903" y="6696"/>
                  <a:pt x="17872" y="6696"/>
                </a:cubicBezTo>
                <a:cubicBezTo>
                  <a:pt x="17840" y="6696"/>
                  <a:pt x="17814" y="6656"/>
                  <a:pt x="17814" y="6606"/>
                </a:cubicBezTo>
                <a:cubicBezTo>
                  <a:pt x="17814" y="6557"/>
                  <a:pt x="17840" y="6517"/>
                  <a:pt x="17872" y="6517"/>
                </a:cubicBezTo>
                <a:close/>
                <a:moveTo>
                  <a:pt x="17696" y="6517"/>
                </a:moveTo>
                <a:cubicBezTo>
                  <a:pt x="17728" y="6517"/>
                  <a:pt x="17754" y="6557"/>
                  <a:pt x="17754" y="6606"/>
                </a:cubicBezTo>
                <a:cubicBezTo>
                  <a:pt x="17754" y="6656"/>
                  <a:pt x="17728" y="6696"/>
                  <a:pt x="17696" y="6696"/>
                </a:cubicBezTo>
                <a:cubicBezTo>
                  <a:pt x="17665" y="6696"/>
                  <a:pt x="17639" y="6656"/>
                  <a:pt x="17639" y="6606"/>
                </a:cubicBezTo>
                <a:cubicBezTo>
                  <a:pt x="17639" y="6557"/>
                  <a:pt x="17665" y="6517"/>
                  <a:pt x="17696" y="6517"/>
                </a:cubicBezTo>
                <a:close/>
                <a:moveTo>
                  <a:pt x="17522" y="6517"/>
                </a:moveTo>
                <a:cubicBezTo>
                  <a:pt x="17554" y="6517"/>
                  <a:pt x="17580" y="6557"/>
                  <a:pt x="17580" y="6606"/>
                </a:cubicBezTo>
                <a:cubicBezTo>
                  <a:pt x="17580" y="6656"/>
                  <a:pt x="17554" y="6696"/>
                  <a:pt x="17522" y="6696"/>
                </a:cubicBezTo>
                <a:cubicBezTo>
                  <a:pt x="17490" y="6696"/>
                  <a:pt x="17465" y="6656"/>
                  <a:pt x="17465" y="6606"/>
                </a:cubicBezTo>
                <a:cubicBezTo>
                  <a:pt x="17465" y="6557"/>
                  <a:pt x="17490" y="6517"/>
                  <a:pt x="17522" y="6517"/>
                </a:cubicBezTo>
                <a:close/>
                <a:moveTo>
                  <a:pt x="17346" y="6517"/>
                </a:moveTo>
                <a:cubicBezTo>
                  <a:pt x="17378" y="6517"/>
                  <a:pt x="17403" y="6557"/>
                  <a:pt x="17403" y="6606"/>
                </a:cubicBezTo>
                <a:cubicBezTo>
                  <a:pt x="17403" y="6656"/>
                  <a:pt x="17378" y="6696"/>
                  <a:pt x="17346" y="6696"/>
                </a:cubicBezTo>
                <a:cubicBezTo>
                  <a:pt x="17314" y="6696"/>
                  <a:pt x="17288" y="6656"/>
                  <a:pt x="17288" y="6606"/>
                </a:cubicBezTo>
                <a:cubicBezTo>
                  <a:pt x="17288" y="6557"/>
                  <a:pt x="17314" y="6517"/>
                  <a:pt x="17346" y="6517"/>
                </a:cubicBezTo>
                <a:close/>
                <a:moveTo>
                  <a:pt x="17172" y="6517"/>
                </a:moveTo>
                <a:cubicBezTo>
                  <a:pt x="17204" y="6517"/>
                  <a:pt x="17229" y="6557"/>
                  <a:pt x="17229" y="6606"/>
                </a:cubicBezTo>
                <a:cubicBezTo>
                  <a:pt x="17229" y="6656"/>
                  <a:pt x="17204" y="6696"/>
                  <a:pt x="17172" y="6696"/>
                </a:cubicBezTo>
                <a:cubicBezTo>
                  <a:pt x="17140" y="6696"/>
                  <a:pt x="17114" y="6656"/>
                  <a:pt x="17114" y="6606"/>
                </a:cubicBezTo>
                <a:cubicBezTo>
                  <a:pt x="17114" y="6557"/>
                  <a:pt x="17140" y="6517"/>
                  <a:pt x="17172" y="6517"/>
                </a:cubicBezTo>
                <a:close/>
                <a:moveTo>
                  <a:pt x="16997" y="6517"/>
                </a:moveTo>
                <a:cubicBezTo>
                  <a:pt x="17029" y="6517"/>
                  <a:pt x="17055" y="6557"/>
                  <a:pt x="17055" y="6606"/>
                </a:cubicBezTo>
                <a:cubicBezTo>
                  <a:pt x="17055" y="6656"/>
                  <a:pt x="17029" y="6696"/>
                  <a:pt x="16997" y="6696"/>
                </a:cubicBezTo>
                <a:cubicBezTo>
                  <a:pt x="16965" y="6696"/>
                  <a:pt x="16940" y="6656"/>
                  <a:pt x="16940" y="6606"/>
                </a:cubicBezTo>
                <a:cubicBezTo>
                  <a:pt x="16940" y="6557"/>
                  <a:pt x="16965" y="6517"/>
                  <a:pt x="16997" y="6517"/>
                </a:cubicBezTo>
                <a:close/>
                <a:moveTo>
                  <a:pt x="16823" y="6517"/>
                </a:moveTo>
                <a:cubicBezTo>
                  <a:pt x="16855" y="6517"/>
                  <a:pt x="16881" y="6557"/>
                  <a:pt x="16881" y="6606"/>
                </a:cubicBezTo>
                <a:cubicBezTo>
                  <a:pt x="16881" y="6656"/>
                  <a:pt x="16855" y="6696"/>
                  <a:pt x="16823" y="6696"/>
                </a:cubicBezTo>
                <a:cubicBezTo>
                  <a:pt x="16792" y="6696"/>
                  <a:pt x="16766" y="6656"/>
                  <a:pt x="16766" y="6606"/>
                </a:cubicBezTo>
                <a:cubicBezTo>
                  <a:pt x="16766" y="6557"/>
                  <a:pt x="16792" y="6517"/>
                  <a:pt x="16823" y="6517"/>
                </a:cubicBezTo>
                <a:close/>
                <a:moveTo>
                  <a:pt x="16647" y="6517"/>
                </a:moveTo>
                <a:cubicBezTo>
                  <a:pt x="16679" y="6517"/>
                  <a:pt x="16704" y="6557"/>
                  <a:pt x="16704" y="6606"/>
                </a:cubicBezTo>
                <a:cubicBezTo>
                  <a:pt x="16704" y="6656"/>
                  <a:pt x="16679" y="6696"/>
                  <a:pt x="16647" y="6696"/>
                </a:cubicBezTo>
                <a:cubicBezTo>
                  <a:pt x="16615" y="6696"/>
                  <a:pt x="16589" y="6656"/>
                  <a:pt x="16589" y="6606"/>
                </a:cubicBezTo>
                <a:cubicBezTo>
                  <a:pt x="16589" y="6557"/>
                  <a:pt x="16615" y="6517"/>
                  <a:pt x="16647" y="6517"/>
                </a:cubicBezTo>
                <a:close/>
                <a:moveTo>
                  <a:pt x="16473" y="6517"/>
                </a:moveTo>
                <a:cubicBezTo>
                  <a:pt x="16505" y="6517"/>
                  <a:pt x="16530" y="6557"/>
                  <a:pt x="16530" y="6606"/>
                </a:cubicBezTo>
                <a:cubicBezTo>
                  <a:pt x="16530" y="6656"/>
                  <a:pt x="16505" y="6696"/>
                  <a:pt x="16473" y="6696"/>
                </a:cubicBezTo>
                <a:cubicBezTo>
                  <a:pt x="16441" y="6696"/>
                  <a:pt x="16415" y="6656"/>
                  <a:pt x="16415" y="6606"/>
                </a:cubicBezTo>
                <a:cubicBezTo>
                  <a:pt x="16415" y="6557"/>
                  <a:pt x="16441" y="6517"/>
                  <a:pt x="16473" y="6517"/>
                </a:cubicBezTo>
                <a:close/>
                <a:moveTo>
                  <a:pt x="16298" y="6517"/>
                </a:moveTo>
                <a:cubicBezTo>
                  <a:pt x="16330" y="6517"/>
                  <a:pt x="16356" y="6557"/>
                  <a:pt x="16356" y="6606"/>
                </a:cubicBezTo>
                <a:cubicBezTo>
                  <a:pt x="16356" y="6656"/>
                  <a:pt x="16330" y="6696"/>
                  <a:pt x="16298" y="6696"/>
                </a:cubicBezTo>
                <a:cubicBezTo>
                  <a:pt x="16266" y="6696"/>
                  <a:pt x="16241" y="6656"/>
                  <a:pt x="16241" y="6606"/>
                </a:cubicBezTo>
                <a:cubicBezTo>
                  <a:pt x="16241" y="6557"/>
                  <a:pt x="16266" y="6517"/>
                  <a:pt x="16298" y="6517"/>
                </a:cubicBezTo>
                <a:close/>
                <a:moveTo>
                  <a:pt x="16124" y="6517"/>
                </a:moveTo>
                <a:cubicBezTo>
                  <a:pt x="16156" y="6517"/>
                  <a:pt x="16182" y="6557"/>
                  <a:pt x="16182" y="6606"/>
                </a:cubicBezTo>
                <a:cubicBezTo>
                  <a:pt x="16182" y="6656"/>
                  <a:pt x="16156" y="6696"/>
                  <a:pt x="16124" y="6696"/>
                </a:cubicBezTo>
                <a:cubicBezTo>
                  <a:pt x="16092" y="6696"/>
                  <a:pt x="16067" y="6656"/>
                  <a:pt x="16067" y="6606"/>
                </a:cubicBezTo>
                <a:cubicBezTo>
                  <a:pt x="16067" y="6557"/>
                  <a:pt x="16092" y="6517"/>
                  <a:pt x="16124" y="6517"/>
                </a:cubicBezTo>
                <a:close/>
                <a:moveTo>
                  <a:pt x="15948" y="6517"/>
                </a:moveTo>
                <a:cubicBezTo>
                  <a:pt x="15979" y="6517"/>
                  <a:pt x="16005" y="6557"/>
                  <a:pt x="16005" y="6606"/>
                </a:cubicBezTo>
                <a:cubicBezTo>
                  <a:pt x="16005" y="6656"/>
                  <a:pt x="15979" y="6696"/>
                  <a:pt x="15948" y="6696"/>
                </a:cubicBezTo>
                <a:cubicBezTo>
                  <a:pt x="15916" y="6696"/>
                  <a:pt x="15890" y="6656"/>
                  <a:pt x="15890" y="6606"/>
                </a:cubicBezTo>
                <a:cubicBezTo>
                  <a:pt x="15890" y="6557"/>
                  <a:pt x="15916" y="6517"/>
                  <a:pt x="15948" y="6517"/>
                </a:cubicBezTo>
                <a:close/>
                <a:moveTo>
                  <a:pt x="15773" y="6517"/>
                </a:moveTo>
                <a:cubicBezTo>
                  <a:pt x="15805" y="6517"/>
                  <a:pt x="15831" y="6557"/>
                  <a:pt x="15831" y="6606"/>
                </a:cubicBezTo>
                <a:cubicBezTo>
                  <a:pt x="15831" y="6656"/>
                  <a:pt x="15805" y="6696"/>
                  <a:pt x="15773" y="6696"/>
                </a:cubicBezTo>
                <a:cubicBezTo>
                  <a:pt x="15742" y="6696"/>
                  <a:pt x="15716" y="6656"/>
                  <a:pt x="15716" y="6606"/>
                </a:cubicBezTo>
                <a:cubicBezTo>
                  <a:pt x="15716" y="6557"/>
                  <a:pt x="15742" y="6517"/>
                  <a:pt x="15773" y="6517"/>
                </a:cubicBezTo>
                <a:close/>
                <a:moveTo>
                  <a:pt x="15599" y="6517"/>
                </a:moveTo>
                <a:cubicBezTo>
                  <a:pt x="15631" y="6517"/>
                  <a:pt x="15656" y="6557"/>
                  <a:pt x="15656" y="6606"/>
                </a:cubicBezTo>
                <a:cubicBezTo>
                  <a:pt x="15656" y="6656"/>
                  <a:pt x="15631" y="6696"/>
                  <a:pt x="15599" y="6696"/>
                </a:cubicBezTo>
                <a:cubicBezTo>
                  <a:pt x="15567" y="6696"/>
                  <a:pt x="15542" y="6656"/>
                  <a:pt x="15542" y="6606"/>
                </a:cubicBezTo>
                <a:cubicBezTo>
                  <a:pt x="15542" y="6557"/>
                  <a:pt x="15567" y="6517"/>
                  <a:pt x="15599" y="6517"/>
                </a:cubicBezTo>
                <a:close/>
                <a:moveTo>
                  <a:pt x="15425" y="6517"/>
                </a:moveTo>
                <a:cubicBezTo>
                  <a:pt x="15457" y="6517"/>
                  <a:pt x="15482" y="6557"/>
                  <a:pt x="15482" y="6606"/>
                </a:cubicBezTo>
                <a:cubicBezTo>
                  <a:pt x="15482" y="6656"/>
                  <a:pt x="15457" y="6696"/>
                  <a:pt x="15425" y="6696"/>
                </a:cubicBezTo>
                <a:cubicBezTo>
                  <a:pt x="15393" y="6696"/>
                  <a:pt x="15367" y="6656"/>
                  <a:pt x="15367" y="6606"/>
                </a:cubicBezTo>
                <a:cubicBezTo>
                  <a:pt x="15367" y="6557"/>
                  <a:pt x="15393" y="6517"/>
                  <a:pt x="15425" y="6517"/>
                </a:cubicBezTo>
                <a:close/>
                <a:moveTo>
                  <a:pt x="15249" y="6517"/>
                </a:moveTo>
                <a:cubicBezTo>
                  <a:pt x="15280" y="6517"/>
                  <a:pt x="15306" y="6557"/>
                  <a:pt x="15306" y="6606"/>
                </a:cubicBezTo>
                <a:cubicBezTo>
                  <a:pt x="15306" y="6656"/>
                  <a:pt x="15280" y="6696"/>
                  <a:pt x="15249" y="6696"/>
                </a:cubicBezTo>
                <a:cubicBezTo>
                  <a:pt x="15217" y="6696"/>
                  <a:pt x="15191" y="6656"/>
                  <a:pt x="15191" y="6606"/>
                </a:cubicBezTo>
                <a:cubicBezTo>
                  <a:pt x="15191" y="6557"/>
                  <a:pt x="15217" y="6517"/>
                  <a:pt x="15249" y="6517"/>
                </a:cubicBezTo>
                <a:close/>
                <a:moveTo>
                  <a:pt x="15075" y="6517"/>
                </a:moveTo>
                <a:cubicBezTo>
                  <a:pt x="15106" y="6517"/>
                  <a:pt x="15132" y="6557"/>
                  <a:pt x="15132" y="6606"/>
                </a:cubicBezTo>
                <a:cubicBezTo>
                  <a:pt x="15132" y="6656"/>
                  <a:pt x="15106" y="6696"/>
                  <a:pt x="15075" y="6696"/>
                </a:cubicBezTo>
                <a:cubicBezTo>
                  <a:pt x="15043" y="6696"/>
                  <a:pt x="15017" y="6656"/>
                  <a:pt x="15017" y="6606"/>
                </a:cubicBezTo>
                <a:cubicBezTo>
                  <a:pt x="15017" y="6557"/>
                  <a:pt x="15043" y="6517"/>
                  <a:pt x="15075" y="6517"/>
                </a:cubicBezTo>
                <a:close/>
                <a:moveTo>
                  <a:pt x="14899" y="6517"/>
                </a:moveTo>
                <a:cubicBezTo>
                  <a:pt x="14931" y="6517"/>
                  <a:pt x="14957" y="6557"/>
                  <a:pt x="14957" y="6606"/>
                </a:cubicBezTo>
                <a:cubicBezTo>
                  <a:pt x="14957" y="6656"/>
                  <a:pt x="14931" y="6696"/>
                  <a:pt x="14899" y="6696"/>
                </a:cubicBezTo>
                <a:cubicBezTo>
                  <a:pt x="14867" y="6696"/>
                  <a:pt x="14842" y="6656"/>
                  <a:pt x="14842" y="6606"/>
                </a:cubicBezTo>
                <a:cubicBezTo>
                  <a:pt x="14842" y="6557"/>
                  <a:pt x="14867" y="6517"/>
                  <a:pt x="14899" y="6517"/>
                </a:cubicBezTo>
                <a:close/>
                <a:moveTo>
                  <a:pt x="14725" y="6517"/>
                </a:moveTo>
                <a:cubicBezTo>
                  <a:pt x="14757" y="6517"/>
                  <a:pt x="14782" y="6557"/>
                  <a:pt x="14782" y="6606"/>
                </a:cubicBezTo>
                <a:cubicBezTo>
                  <a:pt x="14782" y="6656"/>
                  <a:pt x="14757" y="6696"/>
                  <a:pt x="14725" y="6696"/>
                </a:cubicBezTo>
                <a:cubicBezTo>
                  <a:pt x="14693" y="6696"/>
                  <a:pt x="14668" y="6656"/>
                  <a:pt x="14668" y="6606"/>
                </a:cubicBezTo>
                <a:cubicBezTo>
                  <a:pt x="14668" y="6557"/>
                  <a:pt x="14693" y="6517"/>
                  <a:pt x="14725" y="6517"/>
                </a:cubicBezTo>
                <a:close/>
                <a:moveTo>
                  <a:pt x="14548" y="6517"/>
                </a:moveTo>
                <a:cubicBezTo>
                  <a:pt x="14580" y="6517"/>
                  <a:pt x="14606" y="6557"/>
                  <a:pt x="14606" y="6606"/>
                </a:cubicBezTo>
                <a:cubicBezTo>
                  <a:pt x="14606" y="6656"/>
                  <a:pt x="14580" y="6696"/>
                  <a:pt x="14548" y="6696"/>
                </a:cubicBezTo>
                <a:cubicBezTo>
                  <a:pt x="14517" y="6696"/>
                  <a:pt x="14491" y="6656"/>
                  <a:pt x="14491" y="6606"/>
                </a:cubicBezTo>
                <a:cubicBezTo>
                  <a:pt x="14491" y="6557"/>
                  <a:pt x="14517" y="6517"/>
                  <a:pt x="14548" y="6517"/>
                </a:cubicBezTo>
                <a:close/>
                <a:moveTo>
                  <a:pt x="14374" y="6517"/>
                </a:moveTo>
                <a:cubicBezTo>
                  <a:pt x="14406" y="6517"/>
                  <a:pt x="14432" y="6557"/>
                  <a:pt x="14432" y="6606"/>
                </a:cubicBezTo>
                <a:cubicBezTo>
                  <a:pt x="14432" y="6656"/>
                  <a:pt x="14406" y="6696"/>
                  <a:pt x="14374" y="6696"/>
                </a:cubicBezTo>
                <a:cubicBezTo>
                  <a:pt x="14343" y="6696"/>
                  <a:pt x="14317" y="6656"/>
                  <a:pt x="14317" y="6606"/>
                </a:cubicBezTo>
                <a:cubicBezTo>
                  <a:pt x="14317" y="6557"/>
                  <a:pt x="14343" y="6517"/>
                  <a:pt x="14374" y="6517"/>
                </a:cubicBezTo>
                <a:close/>
                <a:moveTo>
                  <a:pt x="14200" y="6517"/>
                </a:moveTo>
                <a:cubicBezTo>
                  <a:pt x="14232" y="6517"/>
                  <a:pt x="14257" y="6557"/>
                  <a:pt x="14257" y="6606"/>
                </a:cubicBezTo>
                <a:cubicBezTo>
                  <a:pt x="14257" y="6656"/>
                  <a:pt x="14232" y="6696"/>
                  <a:pt x="14200" y="6696"/>
                </a:cubicBezTo>
                <a:cubicBezTo>
                  <a:pt x="14168" y="6696"/>
                  <a:pt x="14142" y="6656"/>
                  <a:pt x="14142" y="6606"/>
                </a:cubicBezTo>
                <a:cubicBezTo>
                  <a:pt x="14142" y="6557"/>
                  <a:pt x="14168" y="6517"/>
                  <a:pt x="14200" y="6517"/>
                </a:cubicBezTo>
                <a:close/>
                <a:moveTo>
                  <a:pt x="14026" y="6517"/>
                </a:moveTo>
                <a:cubicBezTo>
                  <a:pt x="14058" y="6517"/>
                  <a:pt x="14083" y="6557"/>
                  <a:pt x="14083" y="6606"/>
                </a:cubicBezTo>
                <a:cubicBezTo>
                  <a:pt x="14083" y="6656"/>
                  <a:pt x="14058" y="6696"/>
                  <a:pt x="14026" y="6696"/>
                </a:cubicBezTo>
                <a:cubicBezTo>
                  <a:pt x="13994" y="6696"/>
                  <a:pt x="13968" y="6656"/>
                  <a:pt x="13968" y="6606"/>
                </a:cubicBezTo>
                <a:cubicBezTo>
                  <a:pt x="13968" y="6557"/>
                  <a:pt x="13994" y="6517"/>
                  <a:pt x="14026" y="6517"/>
                </a:cubicBezTo>
                <a:close/>
                <a:moveTo>
                  <a:pt x="13849" y="6517"/>
                </a:moveTo>
                <a:cubicBezTo>
                  <a:pt x="13881" y="6517"/>
                  <a:pt x="13907" y="6557"/>
                  <a:pt x="13907" y="6606"/>
                </a:cubicBezTo>
                <a:cubicBezTo>
                  <a:pt x="13907" y="6656"/>
                  <a:pt x="13881" y="6696"/>
                  <a:pt x="13849" y="6696"/>
                </a:cubicBezTo>
                <a:cubicBezTo>
                  <a:pt x="13818" y="6696"/>
                  <a:pt x="13792" y="6656"/>
                  <a:pt x="13792" y="6606"/>
                </a:cubicBezTo>
                <a:cubicBezTo>
                  <a:pt x="13792" y="6557"/>
                  <a:pt x="13818" y="6517"/>
                  <a:pt x="13849" y="6517"/>
                </a:cubicBezTo>
                <a:close/>
                <a:moveTo>
                  <a:pt x="13675" y="6517"/>
                </a:moveTo>
                <a:cubicBezTo>
                  <a:pt x="13707" y="6517"/>
                  <a:pt x="13733" y="6557"/>
                  <a:pt x="13733" y="6606"/>
                </a:cubicBezTo>
                <a:cubicBezTo>
                  <a:pt x="13733" y="6656"/>
                  <a:pt x="13707" y="6696"/>
                  <a:pt x="13675" y="6696"/>
                </a:cubicBezTo>
                <a:cubicBezTo>
                  <a:pt x="13644" y="6696"/>
                  <a:pt x="13618" y="6656"/>
                  <a:pt x="13618" y="6606"/>
                </a:cubicBezTo>
                <a:cubicBezTo>
                  <a:pt x="13618" y="6557"/>
                  <a:pt x="13644" y="6517"/>
                  <a:pt x="13675" y="6517"/>
                </a:cubicBezTo>
                <a:close/>
                <a:moveTo>
                  <a:pt x="13501" y="6517"/>
                </a:moveTo>
                <a:cubicBezTo>
                  <a:pt x="13532" y="6517"/>
                  <a:pt x="13558" y="6557"/>
                  <a:pt x="13558" y="6606"/>
                </a:cubicBezTo>
                <a:cubicBezTo>
                  <a:pt x="13558" y="6656"/>
                  <a:pt x="13532" y="6696"/>
                  <a:pt x="13501" y="6696"/>
                </a:cubicBezTo>
                <a:cubicBezTo>
                  <a:pt x="13469" y="6696"/>
                  <a:pt x="13443" y="6656"/>
                  <a:pt x="13443" y="6606"/>
                </a:cubicBezTo>
                <a:cubicBezTo>
                  <a:pt x="13443" y="6557"/>
                  <a:pt x="13469" y="6517"/>
                  <a:pt x="13501" y="6517"/>
                </a:cubicBezTo>
                <a:close/>
                <a:moveTo>
                  <a:pt x="13327" y="6517"/>
                </a:moveTo>
                <a:cubicBezTo>
                  <a:pt x="13358" y="6517"/>
                  <a:pt x="13384" y="6557"/>
                  <a:pt x="13384" y="6606"/>
                </a:cubicBezTo>
                <a:cubicBezTo>
                  <a:pt x="13384" y="6656"/>
                  <a:pt x="13358" y="6696"/>
                  <a:pt x="13327" y="6696"/>
                </a:cubicBezTo>
                <a:cubicBezTo>
                  <a:pt x="13295" y="6696"/>
                  <a:pt x="13269" y="6656"/>
                  <a:pt x="13269" y="6606"/>
                </a:cubicBezTo>
                <a:cubicBezTo>
                  <a:pt x="13269" y="6557"/>
                  <a:pt x="13295" y="6517"/>
                  <a:pt x="13327" y="6517"/>
                </a:cubicBezTo>
                <a:close/>
                <a:moveTo>
                  <a:pt x="12976" y="6517"/>
                </a:moveTo>
                <a:cubicBezTo>
                  <a:pt x="13008" y="6517"/>
                  <a:pt x="13034" y="6557"/>
                  <a:pt x="13034" y="6606"/>
                </a:cubicBezTo>
                <a:cubicBezTo>
                  <a:pt x="13034" y="6656"/>
                  <a:pt x="13008" y="6696"/>
                  <a:pt x="12976" y="6696"/>
                </a:cubicBezTo>
                <a:cubicBezTo>
                  <a:pt x="12945" y="6696"/>
                  <a:pt x="12919" y="6656"/>
                  <a:pt x="12919" y="6606"/>
                </a:cubicBezTo>
                <a:cubicBezTo>
                  <a:pt x="12919" y="6557"/>
                  <a:pt x="12945" y="6517"/>
                  <a:pt x="12976" y="6517"/>
                </a:cubicBezTo>
                <a:close/>
                <a:moveTo>
                  <a:pt x="12451" y="6517"/>
                </a:moveTo>
                <a:cubicBezTo>
                  <a:pt x="12483" y="6517"/>
                  <a:pt x="12509" y="6557"/>
                  <a:pt x="12509" y="6606"/>
                </a:cubicBezTo>
                <a:cubicBezTo>
                  <a:pt x="12509" y="6656"/>
                  <a:pt x="12483" y="6696"/>
                  <a:pt x="12451" y="6696"/>
                </a:cubicBezTo>
                <a:cubicBezTo>
                  <a:pt x="12419" y="6696"/>
                  <a:pt x="12394" y="6656"/>
                  <a:pt x="12394" y="6606"/>
                </a:cubicBezTo>
                <a:cubicBezTo>
                  <a:pt x="12394" y="6557"/>
                  <a:pt x="12419" y="6517"/>
                  <a:pt x="12451" y="6517"/>
                </a:cubicBezTo>
                <a:close/>
                <a:moveTo>
                  <a:pt x="12277" y="6517"/>
                </a:moveTo>
                <a:cubicBezTo>
                  <a:pt x="12309" y="6517"/>
                  <a:pt x="12335" y="6557"/>
                  <a:pt x="12335" y="6606"/>
                </a:cubicBezTo>
                <a:cubicBezTo>
                  <a:pt x="12335" y="6656"/>
                  <a:pt x="12309" y="6696"/>
                  <a:pt x="12277" y="6696"/>
                </a:cubicBezTo>
                <a:cubicBezTo>
                  <a:pt x="12245" y="6696"/>
                  <a:pt x="12220" y="6656"/>
                  <a:pt x="12220" y="6606"/>
                </a:cubicBezTo>
                <a:cubicBezTo>
                  <a:pt x="12220" y="6557"/>
                  <a:pt x="12245" y="6517"/>
                  <a:pt x="12277" y="6517"/>
                </a:cubicBezTo>
                <a:close/>
                <a:moveTo>
                  <a:pt x="12101" y="6517"/>
                </a:moveTo>
                <a:cubicBezTo>
                  <a:pt x="12133" y="6517"/>
                  <a:pt x="12159" y="6557"/>
                  <a:pt x="12159" y="6606"/>
                </a:cubicBezTo>
                <a:cubicBezTo>
                  <a:pt x="12159" y="6656"/>
                  <a:pt x="12133" y="6696"/>
                  <a:pt x="12101" y="6696"/>
                </a:cubicBezTo>
                <a:cubicBezTo>
                  <a:pt x="12070" y="6696"/>
                  <a:pt x="12044" y="6656"/>
                  <a:pt x="12044" y="6606"/>
                </a:cubicBezTo>
                <a:cubicBezTo>
                  <a:pt x="12044" y="6557"/>
                  <a:pt x="12070" y="6517"/>
                  <a:pt x="12101" y="6517"/>
                </a:cubicBezTo>
                <a:close/>
                <a:moveTo>
                  <a:pt x="11928" y="6517"/>
                </a:moveTo>
                <a:cubicBezTo>
                  <a:pt x="11959" y="6517"/>
                  <a:pt x="11985" y="6557"/>
                  <a:pt x="11985" y="6606"/>
                </a:cubicBezTo>
                <a:cubicBezTo>
                  <a:pt x="11985" y="6656"/>
                  <a:pt x="11959" y="6696"/>
                  <a:pt x="11928" y="6696"/>
                </a:cubicBezTo>
                <a:cubicBezTo>
                  <a:pt x="11896" y="6696"/>
                  <a:pt x="11870" y="6656"/>
                  <a:pt x="11870" y="6606"/>
                </a:cubicBezTo>
                <a:cubicBezTo>
                  <a:pt x="11870" y="6557"/>
                  <a:pt x="11896" y="6517"/>
                  <a:pt x="11928" y="6517"/>
                </a:cubicBezTo>
                <a:close/>
                <a:moveTo>
                  <a:pt x="11751" y="6517"/>
                </a:moveTo>
                <a:cubicBezTo>
                  <a:pt x="11783" y="6517"/>
                  <a:pt x="11809" y="6557"/>
                  <a:pt x="11809" y="6606"/>
                </a:cubicBezTo>
                <a:cubicBezTo>
                  <a:pt x="11809" y="6656"/>
                  <a:pt x="11783" y="6696"/>
                  <a:pt x="11751" y="6696"/>
                </a:cubicBezTo>
                <a:cubicBezTo>
                  <a:pt x="11719" y="6696"/>
                  <a:pt x="11694" y="6656"/>
                  <a:pt x="11694" y="6606"/>
                </a:cubicBezTo>
                <a:cubicBezTo>
                  <a:pt x="11694" y="6557"/>
                  <a:pt x="11719" y="6517"/>
                  <a:pt x="11751" y="6517"/>
                </a:cubicBezTo>
                <a:close/>
                <a:moveTo>
                  <a:pt x="11577" y="6517"/>
                </a:moveTo>
                <a:cubicBezTo>
                  <a:pt x="11609" y="6517"/>
                  <a:pt x="11634" y="6557"/>
                  <a:pt x="11634" y="6606"/>
                </a:cubicBezTo>
                <a:cubicBezTo>
                  <a:pt x="11634" y="6656"/>
                  <a:pt x="11609" y="6696"/>
                  <a:pt x="11577" y="6696"/>
                </a:cubicBezTo>
                <a:cubicBezTo>
                  <a:pt x="11545" y="6696"/>
                  <a:pt x="11520" y="6656"/>
                  <a:pt x="11520" y="6606"/>
                </a:cubicBezTo>
                <a:cubicBezTo>
                  <a:pt x="11520" y="6557"/>
                  <a:pt x="11545" y="6517"/>
                  <a:pt x="11577" y="6517"/>
                </a:cubicBezTo>
                <a:close/>
                <a:moveTo>
                  <a:pt x="11402" y="6517"/>
                </a:moveTo>
                <a:cubicBezTo>
                  <a:pt x="11434" y="6517"/>
                  <a:pt x="11460" y="6557"/>
                  <a:pt x="11460" y="6606"/>
                </a:cubicBezTo>
                <a:cubicBezTo>
                  <a:pt x="11460" y="6656"/>
                  <a:pt x="11434" y="6696"/>
                  <a:pt x="11402" y="6696"/>
                </a:cubicBezTo>
                <a:cubicBezTo>
                  <a:pt x="11371" y="6696"/>
                  <a:pt x="11345" y="6656"/>
                  <a:pt x="11345" y="6606"/>
                </a:cubicBezTo>
                <a:cubicBezTo>
                  <a:pt x="11345" y="6557"/>
                  <a:pt x="11371" y="6517"/>
                  <a:pt x="11402" y="6517"/>
                </a:cubicBezTo>
                <a:close/>
                <a:moveTo>
                  <a:pt x="11228" y="6517"/>
                </a:moveTo>
                <a:cubicBezTo>
                  <a:pt x="11260" y="6517"/>
                  <a:pt x="11286" y="6557"/>
                  <a:pt x="11286" y="6606"/>
                </a:cubicBezTo>
                <a:cubicBezTo>
                  <a:pt x="11286" y="6656"/>
                  <a:pt x="11260" y="6696"/>
                  <a:pt x="11228" y="6696"/>
                </a:cubicBezTo>
                <a:cubicBezTo>
                  <a:pt x="11197" y="6696"/>
                  <a:pt x="11171" y="6656"/>
                  <a:pt x="11171" y="6606"/>
                </a:cubicBezTo>
                <a:cubicBezTo>
                  <a:pt x="11171" y="6557"/>
                  <a:pt x="11197" y="6517"/>
                  <a:pt x="11228" y="6517"/>
                </a:cubicBezTo>
                <a:close/>
                <a:moveTo>
                  <a:pt x="8273" y="6515"/>
                </a:moveTo>
                <a:cubicBezTo>
                  <a:pt x="8305" y="6515"/>
                  <a:pt x="8331" y="6555"/>
                  <a:pt x="8331" y="6604"/>
                </a:cubicBezTo>
                <a:cubicBezTo>
                  <a:pt x="8331" y="6654"/>
                  <a:pt x="8305" y="6694"/>
                  <a:pt x="8273" y="6694"/>
                </a:cubicBezTo>
                <a:cubicBezTo>
                  <a:pt x="8241" y="6694"/>
                  <a:pt x="8216" y="6654"/>
                  <a:pt x="8216" y="6604"/>
                </a:cubicBezTo>
                <a:cubicBezTo>
                  <a:pt x="8216" y="6555"/>
                  <a:pt x="8241" y="6515"/>
                  <a:pt x="8273" y="6515"/>
                </a:cubicBezTo>
                <a:close/>
                <a:moveTo>
                  <a:pt x="8099" y="6515"/>
                </a:moveTo>
                <a:cubicBezTo>
                  <a:pt x="8131" y="6515"/>
                  <a:pt x="8157" y="6555"/>
                  <a:pt x="8157" y="6604"/>
                </a:cubicBezTo>
                <a:cubicBezTo>
                  <a:pt x="8157" y="6654"/>
                  <a:pt x="8131" y="6694"/>
                  <a:pt x="8099" y="6694"/>
                </a:cubicBezTo>
                <a:cubicBezTo>
                  <a:pt x="8068" y="6694"/>
                  <a:pt x="8042" y="6654"/>
                  <a:pt x="8042" y="6604"/>
                </a:cubicBezTo>
                <a:cubicBezTo>
                  <a:pt x="8042" y="6555"/>
                  <a:pt x="8068" y="6515"/>
                  <a:pt x="8099" y="6515"/>
                </a:cubicBezTo>
                <a:close/>
                <a:moveTo>
                  <a:pt x="7924" y="6515"/>
                </a:moveTo>
                <a:cubicBezTo>
                  <a:pt x="7956" y="6515"/>
                  <a:pt x="7982" y="6555"/>
                  <a:pt x="7982" y="6604"/>
                </a:cubicBezTo>
                <a:cubicBezTo>
                  <a:pt x="7982" y="6654"/>
                  <a:pt x="7956" y="6694"/>
                  <a:pt x="7924" y="6694"/>
                </a:cubicBezTo>
                <a:cubicBezTo>
                  <a:pt x="7893" y="6694"/>
                  <a:pt x="7867" y="6654"/>
                  <a:pt x="7867" y="6604"/>
                </a:cubicBezTo>
                <a:cubicBezTo>
                  <a:pt x="7867" y="6555"/>
                  <a:pt x="7893" y="6515"/>
                  <a:pt x="7924" y="6515"/>
                </a:cubicBezTo>
                <a:close/>
                <a:moveTo>
                  <a:pt x="7751" y="6515"/>
                </a:moveTo>
                <a:cubicBezTo>
                  <a:pt x="7782" y="6515"/>
                  <a:pt x="7808" y="6555"/>
                  <a:pt x="7808" y="6604"/>
                </a:cubicBezTo>
                <a:cubicBezTo>
                  <a:pt x="7808" y="6654"/>
                  <a:pt x="7782" y="6694"/>
                  <a:pt x="7751" y="6694"/>
                </a:cubicBezTo>
                <a:cubicBezTo>
                  <a:pt x="7719" y="6694"/>
                  <a:pt x="7693" y="6654"/>
                  <a:pt x="7693" y="6604"/>
                </a:cubicBezTo>
                <a:cubicBezTo>
                  <a:pt x="7693" y="6555"/>
                  <a:pt x="7719" y="6515"/>
                  <a:pt x="7751" y="6515"/>
                </a:cubicBezTo>
                <a:close/>
                <a:moveTo>
                  <a:pt x="7574" y="6515"/>
                </a:moveTo>
                <a:cubicBezTo>
                  <a:pt x="7606" y="6515"/>
                  <a:pt x="7631" y="6555"/>
                  <a:pt x="7631" y="6604"/>
                </a:cubicBezTo>
                <a:cubicBezTo>
                  <a:pt x="7631" y="6654"/>
                  <a:pt x="7606" y="6694"/>
                  <a:pt x="7574" y="6694"/>
                </a:cubicBezTo>
                <a:cubicBezTo>
                  <a:pt x="7542" y="6694"/>
                  <a:pt x="7516" y="6654"/>
                  <a:pt x="7516" y="6604"/>
                </a:cubicBezTo>
                <a:cubicBezTo>
                  <a:pt x="7516" y="6555"/>
                  <a:pt x="7542" y="6515"/>
                  <a:pt x="7574" y="6515"/>
                </a:cubicBezTo>
                <a:close/>
                <a:moveTo>
                  <a:pt x="7400" y="6515"/>
                </a:moveTo>
                <a:cubicBezTo>
                  <a:pt x="7432" y="6515"/>
                  <a:pt x="7458" y="6555"/>
                  <a:pt x="7458" y="6604"/>
                </a:cubicBezTo>
                <a:cubicBezTo>
                  <a:pt x="7458" y="6654"/>
                  <a:pt x="7432" y="6694"/>
                  <a:pt x="7400" y="6694"/>
                </a:cubicBezTo>
                <a:cubicBezTo>
                  <a:pt x="7368" y="6694"/>
                  <a:pt x="7343" y="6654"/>
                  <a:pt x="7343" y="6604"/>
                </a:cubicBezTo>
                <a:cubicBezTo>
                  <a:pt x="7343" y="6555"/>
                  <a:pt x="7368" y="6515"/>
                  <a:pt x="7400" y="6515"/>
                </a:cubicBezTo>
                <a:close/>
                <a:moveTo>
                  <a:pt x="7225" y="6515"/>
                </a:moveTo>
                <a:cubicBezTo>
                  <a:pt x="7257" y="6515"/>
                  <a:pt x="7283" y="6555"/>
                  <a:pt x="7283" y="6604"/>
                </a:cubicBezTo>
                <a:cubicBezTo>
                  <a:pt x="7283" y="6654"/>
                  <a:pt x="7257" y="6694"/>
                  <a:pt x="7225" y="6694"/>
                </a:cubicBezTo>
                <a:cubicBezTo>
                  <a:pt x="7193" y="6694"/>
                  <a:pt x="7168" y="6654"/>
                  <a:pt x="7168" y="6604"/>
                </a:cubicBezTo>
                <a:cubicBezTo>
                  <a:pt x="7168" y="6555"/>
                  <a:pt x="7193" y="6515"/>
                  <a:pt x="7225" y="6515"/>
                </a:cubicBezTo>
                <a:close/>
                <a:moveTo>
                  <a:pt x="7051" y="6515"/>
                </a:moveTo>
                <a:cubicBezTo>
                  <a:pt x="7083" y="6515"/>
                  <a:pt x="7109" y="6555"/>
                  <a:pt x="7109" y="6604"/>
                </a:cubicBezTo>
                <a:cubicBezTo>
                  <a:pt x="7109" y="6654"/>
                  <a:pt x="7083" y="6694"/>
                  <a:pt x="7051" y="6694"/>
                </a:cubicBezTo>
                <a:cubicBezTo>
                  <a:pt x="7020" y="6694"/>
                  <a:pt x="6994" y="6654"/>
                  <a:pt x="6994" y="6604"/>
                </a:cubicBezTo>
                <a:cubicBezTo>
                  <a:pt x="6994" y="6555"/>
                  <a:pt x="7020" y="6515"/>
                  <a:pt x="7051" y="6515"/>
                </a:cubicBezTo>
                <a:close/>
                <a:moveTo>
                  <a:pt x="6175" y="6515"/>
                </a:moveTo>
                <a:cubicBezTo>
                  <a:pt x="6207" y="6515"/>
                  <a:pt x="6233" y="6555"/>
                  <a:pt x="6233" y="6604"/>
                </a:cubicBezTo>
                <a:cubicBezTo>
                  <a:pt x="6233" y="6654"/>
                  <a:pt x="6207" y="6694"/>
                  <a:pt x="6175" y="6694"/>
                </a:cubicBezTo>
                <a:cubicBezTo>
                  <a:pt x="6143" y="6694"/>
                  <a:pt x="6118" y="6654"/>
                  <a:pt x="6118" y="6604"/>
                </a:cubicBezTo>
                <a:cubicBezTo>
                  <a:pt x="6118" y="6555"/>
                  <a:pt x="6143" y="6515"/>
                  <a:pt x="6175" y="6515"/>
                </a:cubicBezTo>
                <a:close/>
                <a:moveTo>
                  <a:pt x="6001" y="6515"/>
                </a:moveTo>
                <a:cubicBezTo>
                  <a:pt x="6033" y="6515"/>
                  <a:pt x="6058" y="6555"/>
                  <a:pt x="6058" y="6604"/>
                </a:cubicBezTo>
                <a:cubicBezTo>
                  <a:pt x="6058" y="6654"/>
                  <a:pt x="6033" y="6694"/>
                  <a:pt x="6001" y="6694"/>
                </a:cubicBezTo>
                <a:cubicBezTo>
                  <a:pt x="5969" y="6694"/>
                  <a:pt x="5943" y="6654"/>
                  <a:pt x="5943" y="6604"/>
                </a:cubicBezTo>
                <a:cubicBezTo>
                  <a:pt x="5943" y="6555"/>
                  <a:pt x="5969" y="6515"/>
                  <a:pt x="6001" y="6515"/>
                </a:cubicBezTo>
                <a:close/>
                <a:moveTo>
                  <a:pt x="5826" y="6515"/>
                </a:moveTo>
                <a:cubicBezTo>
                  <a:pt x="5858" y="6515"/>
                  <a:pt x="5884" y="6555"/>
                  <a:pt x="5884" y="6604"/>
                </a:cubicBezTo>
                <a:cubicBezTo>
                  <a:pt x="5884" y="6654"/>
                  <a:pt x="5858" y="6694"/>
                  <a:pt x="5826" y="6694"/>
                </a:cubicBezTo>
                <a:cubicBezTo>
                  <a:pt x="5794" y="6694"/>
                  <a:pt x="5769" y="6654"/>
                  <a:pt x="5769" y="6604"/>
                </a:cubicBezTo>
                <a:cubicBezTo>
                  <a:pt x="5769" y="6555"/>
                  <a:pt x="5794" y="6515"/>
                  <a:pt x="5826" y="6515"/>
                </a:cubicBezTo>
                <a:close/>
                <a:moveTo>
                  <a:pt x="5476" y="6515"/>
                </a:moveTo>
                <a:cubicBezTo>
                  <a:pt x="5508" y="6515"/>
                  <a:pt x="5533" y="6555"/>
                  <a:pt x="5533" y="6604"/>
                </a:cubicBezTo>
                <a:cubicBezTo>
                  <a:pt x="5533" y="6654"/>
                  <a:pt x="5508" y="6694"/>
                  <a:pt x="5476" y="6694"/>
                </a:cubicBezTo>
                <a:cubicBezTo>
                  <a:pt x="5444" y="6694"/>
                  <a:pt x="5418" y="6654"/>
                  <a:pt x="5418" y="6604"/>
                </a:cubicBezTo>
                <a:cubicBezTo>
                  <a:pt x="5418" y="6555"/>
                  <a:pt x="5444" y="6515"/>
                  <a:pt x="5476" y="6515"/>
                </a:cubicBezTo>
                <a:close/>
                <a:moveTo>
                  <a:pt x="5127" y="6515"/>
                </a:moveTo>
                <a:cubicBezTo>
                  <a:pt x="5159" y="6515"/>
                  <a:pt x="5184" y="6555"/>
                  <a:pt x="5184" y="6604"/>
                </a:cubicBezTo>
                <a:cubicBezTo>
                  <a:pt x="5184" y="6654"/>
                  <a:pt x="5159" y="6694"/>
                  <a:pt x="5127" y="6694"/>
                </a:cubicBezTo>
                <a:cubicBezTo>
                  <a:pt x="5095" y="6694"/>
                  <a:pt x="5069" y="6654"/>
                  <a:pt x="5069" y="6604"/>
                </a:cubicBezTo>
                <a:cubicBezTo>
                  <a:pt x="5069" y="6555"/>
                  <a:pt x="5095" y="6515"/>
                  <a:pt x="5127" y="6515"/>
                </a:cubicBezTo>
                <a:close/>
                <a:moveTo>
                  <a:pt x="4953" y="6515"/>
                </a:moveTo>
                <a:cubicBezTo>
                  <a:pt x="4985" y="6515"/>
                  <a:pt x="5011" y="6555"/>
                  <a:pt x="5011" y="6604"/>
                </a:cubicBezTo>
                <a:cubicBezTo>
                  <a:pt x="5011" y="6654"/>
                  <a:pt x="4985" y="6694"/>
                  <a:pt x="4953" y="6694"/>
                </a:cubicBezTo>
                <a:cubicBezTo>
                  <a:pt x="4921" y="6694"/>
                  <a:pt x="4896" y="6654"/>
                  <a:pt x="4896" y="6604"/>
                </a:cubicBezTo>
                <a:cubicBezTo>
                  <a:pt x="4896" y="6555"/>
                  <a:pt x="4921" y="6515"/>
                  <a:pt x="4953" y="6515"/>
                </a:cubicBezTo>
                <a:close/>
                <a:moveTo>
                  <a:pt x="4777" y="6515"/>
                </a:moveTo>
                <a:cubicBezTo>
                  <a:pt x="4808" y="6515"/>
                  <a:pt x="4834" y="6555"/>
                  <a:pt x="4834" y="6604"/>
                </a:cubicBezTo>
                <a:cubicBezTo>
                  <a:pt x="4834" y="6654"/>
                  <a:pt x="4808" y="6694"/>
                  <a:pt x="4777" y="6694"/>
                </a:cubicBezTo>
                <a:cubicBezTo>
                  <a:pt x="4745" y="6694"/>
                  <a:pt x="4719" y="6654"/>
                  <a:pt x="4719" y="6604"/>
                </a:cubicBezTo>
                <a:cubicBezTo>
                  <a:pt x="4719" y="6555"/>
                  <a:pt x="4745" y="6515"/>
                  <a:pt x="4777" y="6515"/>
                </a:cubicBezTo>
                <a:close/>
                <a:moveTo>
                  <a:pt x="4603" y="6515"/>
                </a:moveTo>
                <a:cubicBezTo>
                  <a:pt x="4634" y="6515"/>
                  <a:pt x="4660" y="6555"/>
                  <a:pt x="4660" y="6604"/>
                </a:cubicBezTo>
                <a:cubicBezTo>
                  <a:pt x="4660" y="6654"/>
                  <a:pt x="4634" y="6694"/>
                  <a:pt x="4603" y="6694"/>
                </a:cubicBezTo>
                <a:cubicBezTo>
                  <a:pt x="4571" y="6694"/>
                  <a:pt x="4545" y="6654"/>
                  <a:pt x="4545" y="6604"/>
                </a:cubicBezTo>
                <a:cubicBezTo>
                  <a:pt x="4545" y="6555"/>
                  <a:pt x="4571" y="6515"/>
                  <a:pt x="4603" y="6515"/>
                </a:cubicBezTo>
                <a:close/>
                <a:moveTo>
                  <a:pt x="4428" y="6515"/>
                </a:moveTo>
                <a:cubicBezTo>
                  <a:pt x="4459" y="6515"/>
                  <a:pt x="4485" y="6555"/>
                  <a:pt x="4485" y="6604"/>
                </a:cubicBezTo>
                <a:cubicBezTo>
                  <a:pt x="4485" y="6654"/>
                  <a:pt x="4459" y="6694"/>
                  <a:pt x="4428" y="6694"/>
                </a:cubicBezTo>
                <a:cubicBezTo>
                  <a:pt x="4396" y="6694"/>
                  <a:pt x="4370" y="6654"/>
                  <a:pt x="4370" y="6604"/>
                </a:cubicBezTo>
                <a:cubicBezTo>
                  <a:pt x="4370" y="6555"/>
                  <a:pt x="4396" y="6515"/>
                  <a:pt x="4428" y="6515"/>
                </a:cubicBezTo>
                <a:close/>
                <a:moveTo>
                  <a:pt x="4254" y="6515"/>
                </a:moveTo>
                <a:cubicBezTo>
                  <a:pt x="4286" y="6515"/>
                  <a:pt x="4311" y="6555"/>
                  <a:pt x="4311" y="6604"/>
                </a:cubicBezTo>
                <a:cubicBezTo>
                  <a:pt x="4311" y="6654"/>
                  <a:pt x="4286" y="6694"/>
                  <a:pt x="4254" y="6694"/>
                </a:cubicBezTo>
                <a:cubicBezTo>
                  <a:pt x="4222" y="6694"/>
                  <a:pt x="4196" y="6654"/>
                  <a:pt x="4196" y="6604"/>
                </a:cubicBezTo>
                <a:cubicBezTo>
                  <a:pt x="4196" y="6555"/>
                  <a:pt x="4222" y="6515"/>
                  <a:pt x="4254" y="6515"/>
                </a:cubicBezTo>
                <a:close/>
                <a:moveTo>
                  <a:pt x="3904" y="6515"/>
                </a:moveTo>
                <a:cubicBezTo>
                  <a:pt x="3935" y="6515"/>
                  <a:pt x="3961" y="6555"/>
                  <a:pt x="3961" y="6604"/>
                </a:cubicBezTo>
                <a:cubicBezTo>
                  <a:pt x="3961" y="6654"/>
                  <a:pt x="3935" y="6694"/>
                  <a:pt x="3904" y="6694"/>
                </a:cubicBezTo>
                <a:cubicBezTo>
                  <a:pt x="3872" y="6694"/>
                  <a:pt x="3846" y="6654"/>
                  <a:pt x="3846" y="6604"/>
                </a:cubicBezTo>
                <a:cubicBezTo>
                  <a:pt x="3846" y="6555"/>
                  <a:pt x="3872" y="6515"/>
                  <a:pt x="3904" y="6515"/>
                </a:cubicBezTo>
                <a:close/>
                <a:moveTo>
                  <a:pt x="3728" y="6515"/>
                </a:moveTo>
                <a:cubicBezTo>
                  <a:pt x="3760" y="6515"/>
                  <a:pt x="3785" y="6555"/>
                  <a:pt x="3785" y="6604"/>
                </a:cubicBezTo>
                <a:cubicBezTo>
                  <a:pt x="3785" y="6654"/>
                  <a:pt x="3760" y="6694"/>
                  <a:pt x="3728" y="6694"/>
                </a:cubicBezTo>
                <a:cubicBezTo>
                  <a:pt x="3696" y="6694"/>
                  <a:pt x="3670" y="6654"/>
                  <a:pt x="3670" y="6604"/>
                </a:cubicBezTo>
                <a:cubicBezTo>
                  <a:pt x="3670" y="6555"/>
                  <a:pt x="3696" y="6515"/>
                  <a:pt x="3728" y="6515"/>
                </a:cubicBezTo>
                <a:close/>
                <a:moveTo>
                  <a:pt x="3029" y="6515"/>
                </a:moveTo>
                <a:cubicBezTo>
                  <a:pt x="3060" y="6515"/>
                  <a:pt x="3086" y="6555"/>
                  <a:pt x="3086" y="6604"/>
                </a:cubicBezTo>
                <a:cubicBezTo>
                  <a:pt x="3086" y="6654"/>
                  <a:pt x="3060" y="6694"/>
                  <a:pt x="3029" y="6694"/>
                </a:cubicBezTo>
                <a:cubicBezTo>
                  <a:pt x="2997" y="6694"/>
                  <a:pt x="2971" y="6654"/>
                  <a:pt x="2971" y="6604"/>
                </a:cubicBezTo>
                <a:cubicBezTo>
                  <a:pt x="2971" y="6555"/>
                  <a:pt x="2997" y="6515"/>
                  <a:pt x="3029" y="6515"/>
                </a:cubicBezTo>
                <a:close/>
                <a:moveTo>
                  <a:pt x="2855" y="6515"/>
                </a:moveTo>
                <a:cubicBezTo>
                  <a:pt x="2887" y="6515"/>
                  <a:pt x="2912" y="6555"/>
                  <a:pt x="2912" y="6604"/>
                </a:cubicBezTo>
                <a:cubicBezTo>
                  <a:pt x="2912" y="6654"/>
                  <a:pt x="2887" y="6694"/>
                  <a:pt x="2855" y="6694"/>
                </a:cubicBezTo>
                <a:cubicBezTo>
                  <a:pt x="2823" y="6694"/>
                  <a:pt x="2797" y="6654"/>
                  <a:pt x="2797" y="6604"/>
                </a:cubicBezTo>
                <a:cubicBezTo>
                  <a:pt x="2797" y="6555"/>
                  <a:pt x="2823" y="6515"/>
                  <a:pt x="2855" y="6515"/>
                </a:cubicBezTo>
                <a:close/>
                <a:moveTo>
                  <a:pt x="2678" y="6515"/>
                </a:moveTo>
                <a:cubicBezTo>
                  <a:pt x="2710" y="6515"/>
                  <a:pt x="2736" y="6555"/>
                  <a:pt x="2736" y="6604"/>
                </a:cubicBezTo>
                <a:cubicBezTo>
                  <a:pt x="2736" y="6654"/>
                  <a:pt x="2710" y="6694"/>
                  <a:pt x="2678" y="6694"/>
                </a:cubicBezTo>
                <a:cubicBezTo>
                  <a:pt x="2647" y="6694"/>
                  <a:pt x="2621" y="6654"/>
                  <a:pt x="2621" y="6604"/>
                </a:cubicBezTo>
                <a:cubicBezTo>
                  <a:pt x="2621" y="6555"/>
                  <a:pt x="2647" y="6515"/>
                  <a:pt x="2678" y="6515"/>
                </a:cubicBezTo>
                <a:close/>
                <a:moveTo>
                  <a:pt x="2504" y="6515"/>
                </a:moveTo>
                <a:cubicBezTo>
                  <a:pt x="2536" y="6515"/>
                  <a:pt x="2562" y="6555"/>
                  <a:pt x="2562" y="6604"/>
                </a:cubicBezTo>
                <a:cubicBezTo>
                  <a:pt x="2562" y="6654"/>
                  <a:pt x="2536" y="6694"/>
                  <a:pt x="2504" y="6694"/>
                </a:cubicBezTo>
                <a:cubicBezTo>
                  <a:pt x="2473" y="6694"/>
                  <a:pt x="2447" y="6654"/>
                  <a:pt x="2447" y="6604"/>
                </a:cubicBezTo>
                <a:cubicBezTo>
                  <a:pt x="2447" y="6555"/>
                  <a:pt x="2473" y="6515"/>
                  <a:pt x="2504" y="6515"/>
                </a:cubicBezTo>
                <a:close/>
                <a:moveTo>
                  <a:pt x="2330" y="6515"/>
                </a:moveTo>
                <a:cubicBezTo>
                  <a:pt x="2361" y="6515"/>
                  <a:pt x="2387" y="6555"/>
                  <a:pt x="2387" y="6604"/>
                </a:cubicBezTo>
                <a:cubicBezTo>
                  <a:pt x="2387" y="6654"/>
                  <a:pt x="2361" y="6694"/>
                  <a:pt x="2330" y="6694"/>
                </a:cubicBezTo>
                <a:cubicBezTo>
                  <a:pt x="2298" y="6694"/>
                  <a:pt x="2272" y="6654"/>
                  <a:pt x="2272" y="6604"/>
                </a:cubicBezTo>
                <a:cubicBezTo>
                  <a:pt x="2272" y="6555"/>
                  <a:pt x="2298" y="6515"/>
                  <a:pt x="2330" y="6515"/>
                </a:cubicBezTo>
                <a:close/>
                <a:moveTo>
                  <a:pt x="2156" y="6515"/>
                </a:moveTo>
                <a:cubicBezTo>
                  <a:pt x="2187" y="6515"/>
                  <a:pt x="2213" y="6555"/>
                  <a:pt x="2213" y="6604"/>
                </a:cubicBezTo>
                <a:cubicBezTo>
                  <a:pt x="2213" y="6654"/>
                  <a:pt x="2187" y="6694"/>
                  <a:pt x="2156" y="6694"/>
                </a:cubicBezTo>
                <a:cubicBezTo>
                  <a:pt x="2124" y="6694"/>
                  <a:pt x="2098" y="6654"/>
                  <a:pt x="2098" y="6604"/>
                </a:cubicBezTo>
                <a:cubicBezTo>
                  <a:pt x="2098" y="6555"/>
                  <a:pt x="2124" y="6515"/>
                  <a:pt x="2156" y="6515"/>
                </a:cubicBezTo>
                <a:close/>
                <a:moveTo>
                  <a:pt x="1979" y="6515"/>
                </a:moveTo>
                <a:cubicBezTo>
                  <a:pt x="2011" y="6515"/>
                  <a:pt x="2037" y="6555"/>
                  <a:pt x="2037" y="6604"/>
                </a:cubicBezTo>
                <a:cubicBezTo>
                  <a:pt x="2037" y="6654"/>
                  <a:pt x="2011" y="6694"/>
                  <a:pt x="1979" y="6694"/>
                </a:cubicBezTo>
                <a:cubicBezTo>
                  <a:pt x="1948" y="6694"/>
                  <a:pt x="1922" y="6654"/>
                  <a:pt x="1922" y="6604"/>
                </a:cubicBezTo>
                <a:cubicBezTo>
                  <a:pt x="1922" y="6555"/>
                  <a:pt x="1948" y="6515"/>
                  <a:pt x="1979" y="6515"/>
                </a:cubicBezTo>
                <a:close/>
                <a:moveTo>
                  <a:pt x="1805" y="6515"/>
                </a:moveTo>
                <a:cubicBezTo>
                  <a:pt x="1837" y="6515"/>
                  <a:pt x="1863" y="6555"/>
                  <a:pt x="1863" y="6604"/>
                </a:cubicBezTo>
                <a:cubicBezTo>
                  <a:pt x="1863" y="6654"/>
                  <a:pt x="1837" y="6694"/>
                  <a:pt x="1805" y="6694"/>
                </a:cubicBezTo>
                <a:cubicBezTo>
                  <a:pt x="1774" y="6694"/>
                  <a:pt x="1748" y="6654"/>
                  <a:pt x="1748" y="6604"/>
                </a:cubicBezTo>
                <a:cubicBezTo>
                  <a:pt x="1748" y="6555"/>
                  <a:pt x="1774" y="6515"/>
                  <a:pt x="1805" y="6515"/>
                </a:cubicBezTo>
                <a:close/>
                <a:moveTo>
                  <a:pt x="1631" y="6515"/>
                </a:moveTo>
                <a:cubicBezTo>
                  <a:pt x="1662" y="6515"/>
                  <a:pt x="1688" y="6555"/>
                  <a:pt x="1688" y="6604"/>
                </a:cubicBezTo>
                <a:cubicBezTo>
                  <a:pt x="1688" y="6654"/>
                  <a:pt x="1662" y="6694"/>
                  <a:pt x="1631" y="6694"/>
                </a:cubicBezTo>
                <a:cubicBezTo>
                  <a:pt x="1599" y="6694"/>
                  <a:pt x="1573" y="6654"/>
                  <a:pt x="1573" y="6604"/>
                </a:cubicBezTo>
                <a:cubicBezTo>
                  <a:pt x="1573" y="6555"/>
                  <a:pt x="1599" y="6515"/>
                  <a:pt x="1631" y="6515"/>
                </a:cubicBezTo>
                <a:close/>
                <a:moveTo>
                  <a:pt x="1456" y="6515"/>
                </a:moveTo>
                <a:cubicBezTo>
                  <a:pt x="1488" y="6515"/>
                  <a:pt x="1514" y="6555"/>
                  <a:pt x="1514" y="6604"/>
                </a:cubicBezTo>
                <a:cubicBezTo>
                  <a:pt x="1514" y="6654"/>
                  <a:pt x="1488" y="6694"/>
                  <a:pt x="1456" y="6694"/>
                </a:cubicBezTo>
                <a:cubicBezTo>
                  <a:pt x="1425" y="6694"/>
                  <a:pt x="1399" y="6654"/>
                  <a:pt x="1399" y="6604"/>
                </a:cubicBezTo>
                <a:cubicBezTo>
                  <a:pt x="1399" y="6555"/>
                  <a:pt x="1425" y="6515"/>
                  <a:pt x="1456" y="6515"/>
                </a:cubicBezTo>
                <a:close/>
                <a:moveTo>
                  <a:pt x="1280" y="6515"/>
                </a:moveTo>
                <a:cubicBezTo>
                  <a:pt x="1312" y="6515"/>
                  <a:pt x="1338" y="6555"/>
                  <a:pt x="1338" y="6604"/>
                </a:cubicBezTo>
                <a:cubicBezTo>
                  <a:pt x="1338" y="6654"/>
                  <a:pt x="1312" y="6694"/>
                  <a:pt x="1280" y="6694"/>
                </a:cubicBezTo>
                <a:cubicBezTo>
                  <a:pt x="1248" y="6694"/>
                  <a:pt x="1223" y="6654"/>
                  <a:pt x="1223" y="6604"/>
                </a:cubicBezTo>
                <a:cubicBezTo>
                  <a:pt x="1223" y="6555"/>
                  <a:pt x="1248" y="6515"/>
                  <a:pt x="1280" y="6515"/>
                </a:cubicBezTo>
                <a:close/>
                <a:moveTo>
                  <a:pt x="1106" y="6515"/>
                </a:moveTo>
                <a:cubicBezTo>
                  <a:pt x="1138" y="6515"/>
                  <a:pt x="1164" y="6555"/>
                  <a:pt x="1164" y="6604"/>
                </a:cubicBezTo>
                <a:cubicBezTo>
                  <a:pt x="1164" y="6654"/>
                  <a:pt x="1138" y="6694"/>
                  <a:pt x="1106" y="6694"/>
                </a:cubicBezTo>
                <a:cubicBezTo>
                  <a:pt x="1074" y="6694"/>
                  <a:pt x="1049" y="6654"/>
                  <a:pt x="1049" y="6604"/>
                </a:cubicBezTo>
                <a:cubicBezTo>
                  <a:pt x="1049" y="6555"/>
                  <a:pt x="1074" y="6515"/>
                  <a:pt x="1106" y="6515"/>
                </a:cubicBezTo>
                <a:close/>
                <a:moveTo>
                  <a:pt x="930" y="6515"/>
                </a:moveTo>
                <a:cubicBezTo>
                  <a:pt x="962" y="6515"/>
                  <a:pt x="988" y="6555"/>
                  <a:pt x="988" y="6604"/>
                </a:cubicBezTo>
                <a:cubicBezTo>
                  <a:pt x="988" y="6654"/>
                  <a:pt x="962" y="6694"/>
                  <a:pt x="930" y="6694"/>
                </a:cubicBezTo>
                <a:cubicBezTo>
                  <a:pt x="899" y="6694"/>
                  <a:pt x="873" y="6654"/>
                  <a:pt x="873" y="6604"/>
                </a:cubicBezTo>
                <a:cubicBezTo>
                  <a:pt x="873" y="6555"/>
                  <a:pt x="899" y="6515"/>
                  <a:pt x="930" y="6515"/>
                </a:cubicBezTo>
                <a:close/>
                <a:moveTo>
                  <a:pt x="757" y="6515"/>
                </a:moveTo>
                <a:cubicBezTo>
                  <a:pt x="788" y="6515"/>
                  <a:pt x="814" y="6555"/>
                  <a:pt x="814" y="6604"/>
                </a:cubicBezTo>
                <a:cubicBezTo>
                  <a:pt x="814" y="6654"/>
                  <a:pt x="788" y="6694"/>
                  <a:pt x="757" y="6694"/>
                </a:cubicBezTo>
                <a:cubicBezTo>
                  <a:pt x="725" y="6694"/>
                  <a:pt x="699" y="6654"/>
                  <a:pt x="699" y="6604"/>
                </a:cubicBezTo>
                <a:cubicBezTo>
                  <a:pt x="699" y="6555"/>
                  <a:pt x="725" y="6515"/>
                  <a:pt x="757" y="6515"/>
                </a:cubicBezTo>
                <a:close/>
                <a:moveTo>
                  <a:pt x="580" y="6515"/>
                </a:moveTo>
                <a:cubicBezTo>
                  <a:pt x="612" y="6515"/>
                  <a:pt x="637" y="6555"/>
                  <a:pt x="637" y="6604"/>
                </a:cubicBezTo>
                <a:cubicBezTo>
                  <a:pt x="637" y="6654"/>
                  <a:pt x="612" y="6694"/>
                  <a:pt x="580" y="6694"/>
                </a:cubicBezTo>
                <a:cubicBezTo>
                  <a:pt x="548" y="6694"/>
                  <a:pt x="523" y="6654"/>
                  <a:pt x="523" y="6604"/>
                </a:cubicBezTo>
                <a:cubicBezTo>
                  <a:pt x="523" y="6555"/>
                  <a:pt x="548" y="6515"/>
                  <a:pt x="580" y="6515"/>
                </a:cubicBezTo>
                <a:close/>
                <a:moveTo>
                  <a:pt x="406" y="6515"/>
                </a:moveTo>
                <a:cubicBezTo>
                  <a:pt x="438" y="6515"/>
                  <a:pt x="464" y="6555"/>
                  <a:pt x="464" y="6604"/>
                </a:cubicBezTo>
                <a:cubicBezTo>
                  <a:pt x="464" y="6654"/>
                  <a:pt x="438" y="6694"/>
                  <a:pt x="406" y="6694"/>
                </a:cubicBezTo>
                <a:cubicBezTo>
                  <a:pt x="374" y="6694"/>
                  <a:pt x="349" y="6654"/>
                  <a:pt x="349" y="6604"/>
                </a:cubicBezTo>
                <a:cubicBezTo>
                  <a:pt x="349" y="6555"/>
                  <a:pt x="374" y="6515"/>
                  <a:pt x="406" y="6515"/>
                </a:cubicBezTo>
                <a:close/>
                <a:moveTo>
                  <a:pt x="231" y="6515"/>
                </a:moveTo>
                <a:cubicBezTo>
                  <a:pt x="263" y="6515"/>
                  <a:pt x="289" y="6555"/>
                  <a:pt x="289" y="6604"/>
                </a:cubicBezTo>
                <a:cubicBezTo>
                  <a:pt x="289" y="6654"/>
                  <a:pt x="263" y="6694"/>
                  <a:pt x="231" y="6694"/>
                </a:cubicBezTo>
                <a:cubicBezTo>
                  <a:pt x="200" y="6694"/>
                  <a:pt x="174" y="6654"/>
                  <a:pt x="174" y="6604"/>
                </a:cubicBezTo>
                <a:cubicBezTo>
                  <a:pt x="174" y="6555"/>
                  <a:pt x="200" y="6515"/>
                  <a:pt x="231" y="6515"/>
                </a:cubicBezTo>
                <a:close/>
                <a:moveTo>
                  <a:pt x="21020" y="6245"/>
                </a:moveTo>
                <a:cubicBezTo>
                  <a:pt x="21052" y="6245"/>
                  <a:pt x="21077" y="6285"/>
                  <a:pt x="21077" y="6335"/>
                </a:cubicBezTo>
                <a:cubicBezTo>
                  <a:pt x="21077" y="6384"/>
                  <a:pt x="21052" y="6424"/>
                  <a:pt x="21020" y="6424"/>
                </a:cubicBezTo>
                <a:cubicBezTo>
                  <a:pt x="20988" y="6424"/>
                  <a:pt x="20962" y="6384"/>
                  <a:pt x="20962" y="6335"/>
                </a:cubicBezTo>
                <a:cubicBezTo>
                  <a:pt x="20962" y="6285"/>
                  <a:pt x="20988" y="6245"/>
                  <a:pt x="21020" y="6245"/>
                </a:cubicBezTo>
                <a:close/>
                <a:moveTo>
                  <a:pt x="20843" y="6245"/>
                </a:moveTo>
                <a:cubicBezTo>
                  <a:pt x="20875" y="6245"/>
                  <a:pt x="20901" y="6285"/>
                  <a:pt x="20901" y="6335"/>
                </a:cubicBezTo>
                <a:cubicBezTo>
                  <a:pt x="20901" y="6384"/>
                  <a:pt x="20875" y="6424"/>
                  <a:pt x="20843" y="6424"/>
                </a:cubicBezTo>
                <a:cubicBezTo>
                  <a:pt x="20812" y="6424"/>
                  <a:pt x="20786" y="6384"/>
                  <a:pt x="20786" y="6335"/>
                </a:cubicBezTo>
                <a:cubicBezTo>
                  <a:pt x="20786" y="6285"/>
                  <a:pt x="20812" y="6245"/>
                  <a:pt x="20843" y="6245"/>
                </a:cubicBezTo>
                <a:close/>
                <a:moveTo>
                  <a:pt x="20669" y="6245"/>
                </a:moveTo>
                <a:cubicBezTo>
                  <a:pt x="20701" y="6245"/>
                  <a:pt x="20727" y="6285"/>
                  <a:pt x="20727" y="6335"/>
                </a:cubicBezTo>
                <a:cubicBezTo>
                  <a:pt x="20727" y="6384"/>
                  <a:pt x="20701" y="6424"/>
                  <a:pt x="20669" y="6424"/>
                </a:cubicBezTo>
                <a:cubicBezTo>
                  <a:pt x="20637" y="6424"/>
                  <a:pt x="20612" y="6384"/>
                  <a:pt x="20612" y="6335"/>
                </a:cubicBezTo>
                <a:cubicBezTo>
                  <a:pt x="20612" y="6285"/>
                  <a:pt x="20637" y="6245"/>
                  <a:pt x="20669" y="6245"/>
                </a:cubicBezTo>
                <a:close/>
                <a:moveTo>
                  <a:pt x="20494" y="6245"/>
                </a:moveTo>
                <a:cubicBezTo>
                  <a:pt x="20525" y="6245"/>
                  <a:pt x="20551" y="6285"/>
                  <a:pt x="20551" y="6335"/>
                </a:cubicBezTo>
                <a:cubicBezTo>
                  <a:pt x="20551" y="6384"/>
                  <a:pt x="20525" y="6424"/>
                  <a:pt x="20494" y="6424"/>
                </a:cubicBezTo>
                <a:cubicBezTo>
                  <a:pt x="20462" y="6424"/>
                  <a:pt x="20436" y="6384"/>
                  <a:pt x="20436" y="6335"/>
                </a:cubicBezTo>
                <a:cubicBezTo>
                  <a:pt x="20436" y="6285"/>
                  <a:pt x="20462" y="6245"/>
                  <a:pt x="20494" y="6245"/>
                </a:cubicBezTo>
                <a:close/>
                <a:moveTo>
                  <a:pt x="20320" y="6245"/>
                </a:moveTo>
                <a:cubicBezTo>
                  <a:pt x="20352" y="6245"/>
                  <a:pt x="20377" y="6285"/>
                  <a:pt x="20377" y="6335"/>
                </a:cubicBezTo>
                <a:cubicBezTo>
                  <a:pt x="20377" y="6384"/>
                  <a:pt x="20352" y="6424"/>
                  <a:pt x="20320" y="6424"/>
                </a:cubicBezTo>
                <a:cubicBezTo>
                  <a:pt x="20288" y="6424"/>
                  <a:pt x="20262" y="6384"/>
                  <a:pt x="20262" y="6335"/>
                </a:cubicBezTo>
                <a:cubicBezTo>
                  <a:pt x="20262" y="6285"/>
                  <a:pt x="20288" y="6245"/>
                  <a:pt x="20320" y="6245"/>
                </a:cubicBezTo>
                <a:close/>
                <a:moveTo>
                  <a:pt x="20144" y="6245"/>
                </a:moveTo>
                <a:cubicBezTo>
                  <a:pt x="20175" y="6245"/>
                  <a:pt x="20201" y="6285"/>
                  <a:pt x="20201" y="6335"/>
                </a:cubicBezTo>
                <a:cubicBezTo>
                  <a:pt x="20201" y="6384"/>
                  <a:pt x="20175" y="6424"/>
                  <a:pt x="20144" y="6424"/>
                </a:cubicBezTo>
                <a:cubicBezTo>
                  <a:pt x="20112" y="6424"/>
                  <a:pt x="20086" y="6384"/>
                  <a:pt x="20086" y="6335"/>
                </a:cubicBezTo>
                <a:cubicBezTo>
                  <a:pt x="20086" y="6285"/>
                  <a:pt x="20112" y="6245"/>
                  <a:pt x="20144" y="6245"/>
                </a:cubicBezTo>
                <a:close/>
                <a:moveTo>
                  <a:pt x="19969" y="6245"/>
                </a:moveTo>
                <a:cubicBezTo>
                  <a:pt x="20001" y="6245"/>
                  <a:pt x="20027" y="6285"/>
                  <a:pt x="20027" y="6335"/>
                </a:cubicBezTo>
                <a:cubicBezTo>
                  <a:pt x="20027" y="6384"/>
                  <a:pt x="20001" y="6424"/>
                  <a:pt x="19969" y="6424"/>
                </a:cubicBezTo>
                <a:cubicBezTo>
                  <a:pt x="19938" y="6424"/>
                  <a:pt x="19912" y="6384"/>
                  <a:pt x="19912" y="6335"/>
                </a:cubicBezTo>
                <a:cubicBezTo>
                  <a:pt x="19912" y="6285"/>
                  <a:pt x="19938" y="6245"/>
                  <a:pt x="19969" y="6245"/>
                </a:cubicBezTo>
                <a:close/>
                <a:moveTo>
                  <a:pt x="19795" y="6245"/>
                </a:moveTo>
                <a:cubicBezTo>
                  <a:pt x="19826" y="6245"/>
                  <a:pt x="19852" y="6285"/>
                  <a:pt x="19852" y="6335"/>
                </a:cubicBezTo>
                <a:cubicBezTo>
                  <a:pt x="19852" y="6384"/>
                  <a:pt x="19826" y="6424"/>
                  <a:pt x="19795" y="6424"/>
                </a:cubicBezTo>
                <a:cubicBezTo>
                  <a:pt x="19763" y="6424"/>
                  <a:pt x="19737" y="6384"/>
                  <a:pt x="19737" y="6335"/>
                </a:cubicBezTo>
                <a:cubicBezTo>
                  <a:pt x="19737" y="6285"/>
                  <a:pt x="19763" y="6245"/>
                  <a:pt x="19795" y="6245"/>
                </a:cubicBezTo>
                <a:close/>
                <a:moveTo>
                  <a:pt x="19621" y="6245"/>
                </a:moveTo>
                <a:cubicBezTo>
                  <a:pt x="19652" y="6245"/>
                  <a:pt x="19678" y="6285"/>
                  <a:pt x="19678" y="6335"/>
                </a:cubicBezTo>
                <a:cubicBezTo>
                  <a:pt x="19678" y="6384"/>
                  <a:pt x="19652" y="6424"/>
                  <a:pt x="19621" y="6424"/>
                </a:cubicBezTo>
                <a:cubicBezTo>
                  <a:pt x="19589" y="6424"/>
                  <a:pt x="19563" y="6384"/>
                  <a:pt x="19563" y="6335"/>
                </a:cubicBezTo>
                <a:cubicBezTo>
                  <a:pt x="19563" y="6285"/>
                  <a:pt x="19589" y="6245"/>
                  <a:pt x="19621" y="6245"/>
                </a:cubicBezTo>
                <a:close/>
                <a:moveTo>
                  <a:pt x="19444" y="6245"/>
                </a:moveTo>
                <a:cubicBezTo>
                  <a:pt x="19476" y="6245"/>
                  <a:pt x="19502" y="6285"/>
                  <a:pt x="19502" y="6335"/>
                </a:cubicBezTo>
                <a:cubicBezTo>
                  <a:pt x="19502" y="6384"/>
                  <a:pt x="19476" y="6424"/>
                  <a:pt x="19444" y="6424"/>
                </a:cubicBezTo>
                <a:cubicBezTo>
                  <a:pt x="19413" y="6424"/>
                  <a:pt x="19387" y="6384"/>
                  <a:pt x="19387" y="6335"/>
                </a:cubicBezTo>
                <a:cubicBezTo>
                  <a:pt x="19387" y="6285"/>
                  <a:pt x="19413" y="6245"/>
                  <a:pt x="19444" y="6245"/>
                </a:cubicBezTo>
                <a:close/>
                <a:moveTo>
                  <a:pt x="19270" y="6245"/>
                </a:moveTo>
                <a:cubicBezTo>
                  <a:pt x="19302" y="6245"/>
                  <a:pt x="19328" y="6285"/>
                  <a:pt x="19328" y="6335"/>
                </a:cubicBezTo>
                <a:cubicBezTo>
                  <a:pt x="19328" y="6384"/>
                  <a:pt x="19302" y="6424"/>
                  <a:pt x="19270" y="6424"/>
                </a:cubicBezTo>
                <a:cubicBezTo>
                  <a:pt x="19239" y="6424"/>
                  <a:pt x="19213" y="6384"/>
                  <a:pt x="19213" y="6335"/>
                </a:cubicBezTo>
                <a:cubicBezTo>
                  <a:pt x="19213" y="6285"/>
                  <a:pt x="19239" y="6245"/>
                  <a:pt x="19270" y="6245"/>
                </a:cubicBezTo>
                <a:close/>
                <a:moveTo>
                  <a:pt x="19095" y="6245"/>
                </a:moveTo>
                <a:cubicBezTo>
                  <a:pt x="19127" y="6245"/>
                  <a:pt x="19153" y="6285"/>
                  <a:pt x="19153" y="6335"/>
                </a:cubicBezTo>
                <a:cubicBezTo>
                  <a:pt x="19153" y="6384"/>
                  <a:pt x="19127" y="6424"/>
                  <a:pt x="19095" y="6424"/>
                </a:cubicBezTo>
                <a:cubicBezTo>
                  <a:pt x="19064" y="6424"/>
                  <a:pt x="19038" y="6384"/>
                  <a:pt x="19038" y="6335"/>
                </a:cubicBezTo>
                <a:cubicBezTo>
                  <a:pt x="19038" y="6285"/>
                  <a:pt x="19064" y="6245"/>
                  <a:pt x="19095" y="6245"/>
                </a:cubicBezTo>
                <a:close/>
                <a:moveTo>
                  <a:pt x="18922" y="6245"/>
                </a:moveTo>
                <a:cubicBezTo>
                  <a:pt x="18953" y="6245"/>
                  <a:pt x="18979" y="6285"/>
                  <a:pt x="18979" y="6335"/>
                </a:cubicBezTo>
                <a:cubicBezTo>
                  <a:pt x="18979" y="6384"/>
                  <a:pt x="18953" y="6424"/>
                  <a:pt x="18922" y="6424"/>
                </a:cubicBezTo>
                <a:cubicBezTo>
                  <a:pt x="18890" y="6424"/>
                  <a:pt x="18864" y="6384"/>
                  <a:pt x="18864" y="6335"/>
                </a:cubicBezTo>
                <a:cubicBezTo>
                  <a:pt x="18864" y="6285"/>
                  <a:pt x="18890" y="6245"/>
                  <a:pt x="18922" y="6245"/>
                </a:cubicBezTo>
                <a:close/>
                <a:moveTo>
                  <a:pt x="18745" y="6245"/>
                </a:moveTo>
                <a:cubicBezTo>
                  <a:pt x="18777" y="6245"/>
                  <a:pt x="18803" y="6285"/>
                  <a:pt x="18803" y="6335"/>
                </a:cubicBezTo>
                <a:cubicBezTo>
                  <a:pt x="18803" y="6384"/>
                  <a:pt x="18777" y="6424"/>
                  <a:pt x="18745" y="6424"/>
                </a:cubicBezTo>
                <a:cubicBezTo>
                  <a:pt x="18713" y="6424"/>
                  <a:pt x="18688" y="6384"/>
                  <a:pt x="18688" y="6335"/>
                </a:cubicBezTo>
                <a:cubicBezTo>
                  <a:pt x="18688" y="6285"/>
                  <a:pt x="18713" y="6245"/>
                  <a:pt x="18745" y="6245"/>
                </a:cubicBezTo>
                <a:close/>
                <a:moveTo>
                  <a:pt x="18571" y="6245"/>
                </a:moveTo>
                <a:cubicBezTo>
                  <a:pt x="18603" y="6245"/>
                  <a:pt x="18629" y="6285"/>
                  <a:pt x="18629" y="6335"/>
                </a:cubicBezTo>
                <a:cubicBezTo>
                  <a:pt x="18629" y="6384"/>
                  <a:pt x="18603" y="6424"/>
                  <a:pt x="18571" y="6424"/>
                </a:cubicBezTo>
                <a:cubicBezTo>
                  <a:pt x="18539" y="6424"/>
                  <a:pt x="18514" y="6384"/>
                  <a:pt x="18514" y="6335"/>
                </a:cubicBezTo>
                <a:cubicBezTo>
                  <a:pt x="18514" y="6285"/>
                  <a:pt x="18539" y="6245"/>
                  <a:pt x="18571" y="6245"/>
                </a:cubicBezTo>
                <a:close/>
                <a:moveTo>
                  <a:pt x="18396" y="6245"/>
                </a:moveTo>
                <a:cubicBezTo>
                  <a:pt x="18428" y="6245"/>
                  <a:pt x="18454" y="6285"/>
                  <a:pt x="18454" y="6335"/>
                </a:cubicBezTo>
                <a:cubicBezTo>
                  <a:pt x="18454" y="6384"/>
                  <a:pt x="18428" y="6424"/>
                  <a:pt x="18396" y="6424"/>
                </a:cubicBezTo>
                <a:cubicBezTo>
                  <a:pt x="18365" y="6424"/>
                  <a:pt x="18339" y="6384"/>
                  <a:pt x="18339" y="6335"/>
                </a:cubicBezTo>
                <a:cubicBezTo>
                  <a:pt x="18339" y="6285"/>
                  <a:pt x="18365" y="6245"/>
                  <a:pt x="18396" y="6245"/>
                </a:cubicBezTo>
                <a:close/>
                <a:moveTo>
                  <a:pt x="18223" y="6245"/>
                </a:moveTo>
                <a:cubicBezTo>
                  <a:pt x="18254" y="6245"/>
                  <a:pt x="18280" y="6285"/>
                  <a:pt x="18280" y="6335"/>
                </a:cubicBezTo>
                <a:cubicBezTo>
                  <a:pt x="18280" y="6384"/>
                  <a:pt x="18254" y="6424"/>
                  <a:pt x="18223" y="6424"/>
                </a:cubicBezTo>
                <a:cubicBezTo>
                  <a:pt x="18191" y="6424"/>
                  <a:pt x="18165" y="6384"/>
                  <a:pt x="18165" y="6335"/>
                </a:cubicBezTo>
                <a:cubicBezTo>
                  <a:pt x="18165" y="6285"/>
                  <a:pt x="18191" y="6245"/>
                  <a:pt x="18223" y="6245"/>
                </a:cubicBezTo>
                <a:close/>
                <a:moveTo>
                  <a:pt x="18046" y="6245"/>
                </a:moveTo>
                <a:cubicBezTo>
                  <a:pt x="18078" y="6245"/>
                  <a:pt x="18104" y="6285"/>
                  <a:pt x="18104" y="6335"/>
                </a:cubicBezTo>
                <a:cubicBezTo>
                  <a:pt x="18104" y="6384"/>
                  <a:pt x="18078" y="6424"/>
                  <a:pt x="18046" y="6424"/>
                </a:cubicBezTo>
                <a:cubicBezTo>
                  <a:pt x="18014" y="6424"/>
                  <a:pt x="17989" y="6384"/>
                  <a:pt x="17989" y="6335"/>
                </a:cubicBezTo>
                <a:cubicBezTo>
                  <a:pt x="17989" y="6285"/>
                  <a:pt x="18014" y="6245"/>
                  <a:pt x="18046" y="6245"/>
                </a:cubicBezTo>
                <a:close/>
                <a:moveTo>
                  <a:pt x="17872" y="6245"/>
                </a:moveTo>
                <a:cubicBezTo>
                  <a:pt x="17904" y="6245"/>
                  <a:pt x="17929" y="6285"/>
                  <a:pt x="17929" y="6335"/>
                </a:cubicBezTo>
                <a:cubicBezTo>
                  <a:pt x="17929" y="6384"/>
                  <a:pt x="17904" y="6424"/>
                  <a:pt x="17872" y="6424"/>
                </a:cubicBezTo>
                <a:cubicBezTo>
                  <a:pt x="17840" y="6424"/>
                  <a:pt x="17814" y="6384"/>
                  <a:pt x="17814" y="6335"/>
                </a:cubicBezTo>
                <a:cubicBezTo>
                  <a:pt x="17814" y="6285"/>
                  <a:pt x="17840" y="6245"/>
                  <a:pt x="17872" y="6245"/>
                </a:cubicBezTo>
                <a:close/>
                <a:moveTo>
                  <a:pt x="17697" y="6245"/>
                </a:moveTo>
                <a:cubicBezTo>
                  <a:pt x="17728" y="6245"/>
                  <a:pt x="17754" y="6285"/>
                  <a:pt x="17754" y="6335"/>
                </a:cubicBezTo>
                <a:cubicBezTo>
                  <a:pt x="17754" y="6384"/>
                  <a:pt x="17728" y="6424"/>
                  <a:pt x="17697" y="6424"/>
                </a:cubicBezTo>
                <a:cubicBezTo>
                  <a:pt x="17665" y="6424"/>
                  <a:pt x="17639" y="6384"/>
                  <a:pt x="17639" y="6335"/>
                </a:cubicBezTo>
                <a:cubicBezTo>
                  <a:pt x="17639" y="6285"/>
                  <a:pt x="17665" y="6245"/>
                  <a:pt x="17697" y="6245"/>
                </a:cubicBezTo>
                <a:close/>
                <a:moveTo>
                  <a:pt x="17522" y="6245"/>
                </a:moveTo>
                <a:cubicBezTo>
                  <a:pt x="17554" y="6245"/>
                  <a:pt x="17580" y="6285"/>
                  <a:pt x="17580" y="6335"/>
                </a:cubicBezTo>
                <a:cubicBezTo>
                  <a:pt x="17580" y="6384"/>
                  <a:pt x="17554" y="6424"/>
                  <a:pt x="17522" y="6424"/>
                </a:cubicBezTo>
                <a:cubicBezTo>
                  <a:pt x="17491" y="6424"/>
                  <a:pt x="17465" y="6384"/>
                  <a:pt x="17465" y="6335"/>
                </a:cubicBezTo>
                <a:cubicBezTo>
                  <a:pt x="17465" y="6285"/>
                  <a:pt x="17491" y="6245"/>
                  <a:pt x="17522" y="6245"/>
                </a:cubicBezTo>
                <a:close/>
                <a:moveTo>
                  <a:pt x="17346" y="6245"/>
                </a:moveTo>
                <a:cubicBezTo>
                  <a:pt x="17378" y="6245"/>
                  <a:pt x="17404" y="6285"/>
                  <a:pt x="17404" y="6335"/>
                </a:cubicBezTo>
                <a:cubicBezTo>
                  <a:pt x="17404" y="6384"/>
                  <a:pt x="17378" y="6424"/>
                  <a:pt x="17346" y="6424"/>
                </a:cubicBezTo>
                <a:cubicBezTo>
                  <a:pt x="17315" y="6424"/>
                  <a:pt x="17289" y="6384"/>
                  <a:pt x="17289" y="6335"/>
                </a:cubicBezTo>
                <a:cubicBezTo>
                  <a:pt x="17289" y="6285"/>
                  <a:pt x="17315" y="6245"/>
                  <a:pt x="17346" y="6245"/>
                </a:cubicBezTo>
                <a:close/>
                <a:moveTo>
                  <a:pt x="17172" y="6245"/>
                </a:moveTo>
                <a:cubicBezTo>
                  <a:pt x="17204" y="6245"/>
                  <a:pt x="17229" y="6285"/>
                  <a:pt x="17229" y="6335"/>
                </a:cubicBezTo>
                <a:cubicBezTo>
                  <a:pt x="17229" y="6384"/>
                  <a:pt x="17204" y="6424"/>
                  <a:pt x="17172" y="6424"/>
                </a:cubicBezTo>
                <a:cubicBezTo>
                  <a:pt x="17140" y="6424"/>
                  <a:pt x="17115" y="6384"/>
                  <a:pt x="17115" y="6335"/>
                </a:cubicBezTo>
                <a:cubicBezTo>
                  <a:pt x="17115" y="6285"/>
                  <a:pt x="17140" y="6245"/>
                  <a:pt x="17172" y="6245"/>
                </a:cubicBezTo>
                <a:close/>
                <a:moveTo>
                  <a:pt x="16997" y="6245"/>
                </a:moveTo>
                <a:cubicBezTo>
                  <a:pt x="17029" y="6245"/>
                  <a:pt x="17055" y="6285"/>
                  <a:pt x="17055" y="6335"/>
                </a:cubicBezTo>
                <a:cubicBezTo>
                  <a:pt x="17055" y="6384"/>
                  <a:pt x="17029" y="6424"/>
                  <a:pt x="16997" y="6424"/>
                </a:cubicBezTo>
                <a:cubicBezTo>
                  <a:pt x="16966" y="6424"/>
                  <a:pt x="16940" y="6384"/>
                  <a:pt x="16940" y="6335"/>
                </a:cubicBezTo>
                <a:cubicBezTo>
                  <a:pt x="16940" y="6285"/>
                  <a:pt x="16966" y="6245"/>
                  <a:pt x="16997" y="6245"/>
                </a:cubicBezTo>
                <a:close/>
                <a:moveTo>
                  <a:pt x="16823" y="6245"/>
                </a:moveTo>
                <a:cubicBezTo>
                  <a:pt x="16855" y="6245"/>
                  <a:pt x="16881" y="6285"/>
                  <a:pt x="16881" y="6335"/>
                </a:cubicBezTo>
                <a:cubicBezTo>
                  <a:pt x="16881" y="6384"/>
                  <a:pt x="16855" y="6424"/>
                  <a:pt x="16823" y="6424"/>
                </a:cubicBezTo>
                <a:cubicBezTo>
                  <a:pt x="16792" y="6424"/>
                  <a:pt x="16766" y="6384"/>
                  <a:pt x="16766" y="6335"/>
                </a:cubicBezTo>
                <a:cubicBezTo>
                  <a:pt x="16766" y="6285"/>
                  <a:pt x="16792" y="6245"/>
                  <a:pt x="16823" y="6245"/>
                </a:cubicBezTo>
                <a:close/>
                <a:moveTo>
                  <a:pt x="16647" y="6245"/>
                </a:moveTo>
                <a:cubicBezTo>
                  <a:pt x="16679" y="6245"/>
                  <a:pt x="16705" y="6285"/>
                  <a:pt x="16705" y="6335"/>
                </a:cubicBezTo>
                <a:cubicBezTo>
                  <a:pt x="16705" y="6384"/>
                  <a:pt x="16679" y="6424"/>
                  <a:pt x="16647" y="6424"/>
                </a:cubicBezTo>
                <a:cubicBezTo>
                  <a:pt x="16615" y="6424"/>
                  <a:pt x="16590" y="6384"/>
                  <a:pt x="16590" y="6335"/>
                </a:cubicBezTo>
                <a:cubicBezTo>
                  <a:pt x="16590" y="6285"/>
                  <a:pt x="16615" y="6245"/>
                  <a:pt x="16647" y="6245"/>
                </a:cubicBezTo>
                <a:close/>
                <a:moveTo>
                  <a:pt x="16473" y="6245"/>
                </a:moveTo>
                <a:cubicBezTo>
                  <a:pt x="16505" y="6245"/>
                  <a:pt x="16530" y="6285"/>
                  <a:pt x="16530" y="6335"/>
                </a:cubicBezTo>
                <a:cubicBezTo>
                  <a:pt x="16530" y="6384"/>
                  <a:pt x="16505" y="6424"/>
                  <a:pt x="16473" y="6424"/>
                </a:cubicBezTo>
                <a:cubicBezTo>
                  <a:pt x="16441" y="6424"/>
                  <a:pt x="16415" y="6384"/>
                  <a:pt x="16415" y="6335"/>
                </a:cubicBezTo>
                <a:cubicBezTo>
                  <a:pt x="16415" y="6285"/>
                  <a:pt x="16441" y="6245"/>
                  <a:pt x="16473" y="6245"/>
                </a:cubicBezTo>
                <a:close/>
                <a:moveTo>
                  <a:pt x="16298" y="6245"/>
                </a:moveTo>
                <a:cubicBezTo>
                  <a:pt x="16330" y="6245"/>
                  <a:pt x="16356" y="6285"/>
                  <a:pt x="16356" y="6335"/>
                </a:cubicBezTo>
                <a:cubicBezTo>
                  <a:pt x="16356" y="6384"/>
                  <a:pt x="16330" y="6424"/>
                  <a:pt x="16298" y="6424"/>
                </a:cubicBezTo>
                <a:cubicBezTo>
                  <a:pt x="16266" y="6424"/>
                  <a:pt x="16241" y="6384"/>
                  <a:pt x="16241" y="6335"/>
                </a:cubicBezTo>
                <a:cubicBezTo>
                  <a:pt x="16241" y="6285"/>
                  <a:pt x="16266" y="6245"/>
                  <a:pt x="16298" y="6245"/>
                </a:cubicBezTo>
                <a:close/>
                <a:moveTo>
                  <a:pt x="16124" y="6245"/>
                </a:moveTo>
                <a:cubicBezTo>
                  <a:pt x="16156" y="6245"/>
                  <a:pt x="16182" y="6285"/>
                  <a:pt x="16182" y="6335"/>
                </a:cubicBezTo>
                <a:cubicBezTo>
                  <a:pt x="16182" y="6384"/>
                  <a:pt x="16156" y="6424"/>
                  <a:pt x="16124" y="6424"/>
                </a:cubicBezTo>
                <a:cubicBezTo>
                  <a:pt x="16092" y="6424"/>
                  <a:pt x="16067" y="6384"/>
                  <a:pt x="16067" y="6335"/>
                </a:cubicBezTo>
                <a:cubicBezTo>
                  <a:pt x="16067" y="6285"/>
                  <a:pt x="16092" y="6245"/>
                  <a:pt x="16124" y="6245"/>
                </a:cubicBezTo>
                <a:close/>
                <a:moveTo>
                  <a:pt x="15948" y="6245"/>
                </a:moveTo>
                <a:cubicBezTo>
                  <a:pt x="15979" y="6245"/>
                  <a:pt x="16005" y="6285"/>
                  <a:pt x="16005" y="6335"/>
                </a:cubicBezTo>
                <a:cubicBezTo>
                  <a:pt x="16005" y="6384"/>
                  <a:pt x="15979" y="6424"/>
                  <a:pt x="15948" y="6424"/>
                </a:cubicBezTo>
                <a:cubicBezTo>
                  <a:pt x="15916" y="6424"/>
                  <a:pt x="15890" y="6384"/>
                  <a:pt x="15890" y="6335"/>
                </a:cubicBezTo>
                <a:cubicBezTo>
                  <a:pt x="15890" y="6285"/>
                  <a:pt x="15916" y="6245"/>
                  <a:pt x="15948" y="6245"/>
                </a:cubicBezTo>
                <a:close/>
                <a:moveTo>
                  <a:pt x="15774" y="6245"/>
                </a:moveTo>
                <a:cubicBezTo>
                  <a:pt x="15805" y="6245"/>
                  <a:pt x="15831" y="6285"/>
                  <a:pt x="15831" y="6335"/>
                </a:cubicBezTo>
                <a:cubicBezTo>
                  <a:pt x="15831" y="6384"/>
                  <a:pt x="15805" y="6424"/>
                  <a:pt x="15774" y="6424"/>
                </a:cubicBezTo>
                <a:cubicBezTo>
                  <a:pt x="15742" y="6424"/>
                  <a:pt x="15716" y="6384"/>
                  <a:pt x="15716" y="6335"/>
                </a:cubicBezTo>
                <a:cubicBezTo>
                  <a:pt x="15716" y="6285"/>
                  <a:pt x="15742" y="6245"/>
                  <a:pt x="15774" y="6245"/>
                </a:cubicBezTo>
                <a:close/>
                <a:moveTo>
                  <a:pt x="15599" y="6245"/>
                </a:moveTo>
                <a:cubicBezTo>
                  <a:pt x="15631" y="6245"/>
                  <a:pt x="15656" y="6285"/>
                  <a:pt x="15656" y="6335"/>
                </a:cubicBezTo>
                <a:cubicBezTo>
                  <a:pt x="15656" y="6384"/>
                  <a:pt x="15631" y="6424"/>
                  <a:pt x="15599" y="6424"/>
                </a:cubicBezTo>
                <a:cubicBezTo>
                  <a:pt x="15567" y="6424"/>
                  <a:pt x="15542" y="6384"/>
                  <a:pt x="15542" y="6335"/>
                </a:cubicBezTo>
                <a:cubicBezTo>
                  <a:pt x="15542" y="6285"/>
                  <a:pt x="15567" y="6245"/>
                  <a:pt x="15599" y="6245"/>
                </a:cubicBezTo>
                <a:close/>
                <a:moveTo>
                  <a:pt x="15425" y="6245"/>
                </a:moveTo>
                <a:cubicBezTo>
                  <a:pt x="15457" y="6245"/>
                  <a:pt x="15483" y="6285"/>
                  <a:pt x="15483" y="6335"/>
                </a:cubicBezTo>
                <a:cubicBezTo>
                  <a:pt x="15483" y="6384"/>
                  <a:pt x="15457" y="6424"/>
                  <a:pt x="15425" y="6424"/>
                </a:cubicBezTo>
                <a:cubicBezTo>
                  <a:pt x="15393" y="6424"/>
                  <a:pt x="15368" y="6384"/>
                  <a:pt x="15368" y="6335"/>
                </a:cubicBezTo>
                <a:cubicBezTo>
                  <a:pt x="15368" y="6285"/>
                  <a:pt x="15393" y="6245"/>
                  <a:pt x="15425" y="6245"/>
                </a:cubicBezTo>
                <a:close/>
                <a:moveTo>
                  <a:pt x="15249" y="6245"/>
                </a:moveTo>
                <a:cubicBezTo>
                  <a:pt x="15281" y="6245"/>
                  <a:pt x="15306" y="6285"/>
                  <a:pt x="15306" y="6335"/>
                </a:cubicBezTo>
                <a:cubicBezTo>
                  <a:pt x="15306" y="6384"/>
                  <a:pt x="15281" y="6424"/>
                  <a:pt x="15249" y="6424"/>
                </a:cubicBezTo>
                <a:cubicBezTo>
                  <a:pt x="15217" y="6424"/>
                  <a:pt x="15191" y="6384"/>
                  <a:pt x="15191" y="6335"/>
                </a:cubicBezTo>
                <a:cubicBezTo>
                  <a:pt x="15191" y="6285"/>
                  <a:pt x="15217" y="6245"/>
                  <a:pt x="15249" y="6245"/>
                </a:cubicBezTo>
                <a:close/>
                <a:moveTo>
                  <a:pt x="15075" y="6245"/>
                </a:moveTo>
                <a:cubicBezTo>
                  <a:pt x="15106" y="6245"/>
                  <a:pt x="15132" y="6285"/>
                  <a:pt x="15132" y="6335"/>
                </a:cubicBezTo>
                <a:cubicBezTo>
                  <a:pt x="15132" y="6384"/>
                  <a:pt x="15106" y="6424"/>
                  <a:pt x="15075" y="6424"/>
                </a:cubicBezTo>
                <a:cubicBezTo>
                  <a:pt x="15043" y="6424"/>
                  <a:pt x="15017" y="6384"/>
                  <a:pt x="15017" y="6335"/>
                </a:cubicBezTo>
                <a:cubicBezTo>
                  <a:pt x="15017" y="6285"/>
                  <a:pt x="15043" y="6245"/>
                  <a:pt x="15075" y="6245"/>
                </a:cubicBezTo>
                <a:close/>
                <a:moveTo>
                  <a:pt x="14899" y="6245"/>
                </a:moveTo>
                <a:cubicBezTo>
                  <a:pt x="14931" y="6245"/>
                  <a:pt x="14957" y="6285"/>
                  <a:pt x="14957" y="6335"/>
                </a:cubicBezTo>
                <a:cubicBezTo>
                  <a:pt x="14957" y="6384"/>
                  <a:pt x="14931" y="6424"/>
                  <a:pt x="14899" y="6424"/>
                </a:cubicBezTo>
                <a:cubicBezTo>
                  <a:pt x="14867" y="6424"/>
                  <a:pt x="14842" y="6384"/>
                  <a:pt x="14842" y="6335"/>
                </a:cubicBezTo>
                <a:cubicBezTo>
                  <a:pt x="14842" y="6285"/>
                  <a:pt x="14867" y="6245"/>
                  <a:pt x="14899" y="6245"/>
                </a:cubicBezTo>
                <a:close/>
                <a:moveTo>
                  <a:pt x="14725" y="6245"/>
                </a:moveTo>
                <a:cubicBezTo>
                  <a:pt x="14757" y="6245"/>
                  <a:pt x="14783" y="6285"/>
                  <a:pt x="14783" y="6335"/>
                </a:cubicBezTo>
                <a:cubicBezTo>
                  <a:pt x="14783" y="6384"/>
                  <a:pt x="14757" y="6424"/>
                  <a:pt x="14725" y="6424"/>
                </a:cubicBezTo>
                <a:cubicBezTo>
                  <a:pt x="14694" y="6424"/>
                  <a:pt x="14668" y="6384"/>
                  <a:pt x="14668" y="6335"/>
                </a:cubicBezTo>
                <a:cubicBezTo>
                  <a:pt x="14668" y="6285"/>
                  <a:pt x="14694" y="6245"/>
                  <a:pt x="14725" y="6245"/>
                </a:cubicBezTo>
                <a:close/>
                <a:moveTo>
                  <a:pt x="14549" y="6245"/>
                </a:moveTo>
                <a:cubicBezTo>
                  <a:pt x="14581" y="6245"/>
                  <a:pt x="14606" y="6285"/>
                  <a:pt x="14606" y="6335"/>
                </a:cubicBezTo>
                <a:cubicBezTo>
                  <a:pt x="14606" y="6384"/>
                  <a:pt x="14581" y="6424"/>
                  <a:pt x="14549" y="6424"/>
                </a:cubicBezTo>
                <a:cubicBezTo>
                  <a:pt x="14517" y="6424"/>
                  <a:pt x="14491" y="6384"/>
                  <a:pt x="14491" y="6335"/>
                </a:cubicBezTo>
                <a:cubicBezTo>
                  <a:pt x="14491" y="6285"/>
                  <a:pt x="14517" y="6245"/>
                  <a:pt x="14549" y="6245"/>
                </a:cubicBezTo>
                <a:close/>
                <a:moveTo>
                  <a:pt x="14375" y="6245"/>
                </a:moveTo>
                <a:cubicBezTo>
                  <a:pt x="14406" y="6245"/>
                  <a:pt x="14432" y="6285"/>
                  <a:pt x="14432" y="6335"/>
                </a:cubicBezTo>
                <a:cubicBezTo>
                  <a:pt x="14432" y="6384"/>
                  <a:pt x="14406" y="6424"/>
                  <a:pt x="14375" y="6424"/>
                </a:cubicBezTo>
                <a:cubicBezTo>
                  <a:pt x="14343" y="6424"/>
                  <a:pt x="14317" y="6384"/>
                  <a:pt x="14317" y="6335"/>
                </a:cubicBezTo>
                <a:cubicBezTo>
                  <a:pt x="14317" y="6285"/>
                  <a:pt x="14343" y="6245"/>
                  <a:pt x="14375" y="6245"/>
                </a:cubicBezTo>
                <a:close/>
                <a:moveTo>
                  <a:pt x="14026" y="6245"/>
                </a:moveTo>
                <a:cubicBezTo>
                  <a:pt x="14058" y="6245"/>
                  <a:pt x="14084" y="6285"/>
                  <a:pt x="14084" y="6335"/>
                </a:cubicBezTo>
                <a:cubicBezTo>
                  <a:pt x="14084" y="6384"/>
                  <a:pt x="14058" y="6424"/>
                  <a:pt x="14026" y="6424"/>
                </a:cubicBezTo>
                <a:cubicBezTo>
                  <a:pt x="13994" y="6424"/>
                  <a:pt x="13969" y="6384"/>
                  <a:pt x="13969" y="6335"/>
                </a:cubicBezTo>
                <a:cubicBezTo>
                  <a:pt x="13969" y="6285"/>
                  <a:pt x="13994" y="6245"/>
                  <a:pt x="14026" y="6245"/>
                </a:cubicBezTo>
                <a:close/>
                <a:moveTo>
                  <a:pt x="13850" y="6245"/>
                </a:moveTo>
                <a:cubicBezTo>
                  <a:pt x="13881" y="6245"/>
                  <a:pt x="13907" y="6285"/>
                  <a:pt x="13907" y="6335"/>
                </a:cubicBezTo>
                <a:cubicBezTo>
                  <a:pt x="13907" y="6384"/>
                  <a:pt x="13881" y="6424"/>
                  <a:pt x="13850" y="6424"/>
                </a:cubicBezTo>
                <a:cubicBezTo>
                  <a:pt x="13818" y="6424"/>
                  <a:pt x="13792" y="6384"/>
                  <a:pt x="13792" y="6335"/>
                </a:cubicBezTo>
                <a:cubicBezTo>
                  <a:pt x="13792" y="6285"/>
                  <a:pt x="13818" y="6245"/>
                  <a:pt x="13850" y="6245"/>
                </a:cubicBezTo>
                <a:close/>
                <a:moveTo>
                  <a:pt x="12451" y="6245"/>
                </a:moveTo>
                <a:cubicBezTo>
                  <a:pt x="12483" y="6245"/>
                  <a:pt x="12509" y="6285"/>
                  <a:pt x="12509" y="6335"/>
                </a:cubicBezTo>
                <a:cubicBezTo>
                  <a:pt x="12509" y="6384"/>
                  <a:pt x="12483" y="6424"/>
                  <a:pt x="12451" y="6424"/>
                </a:cubicBezTo>
                <a:cubicBezTo>
                  <a:pt x="12419" y="6424"/>
                  <a:pt x="12394" y="6384"/>
                  <a:pt x="12394" y="6335"/>
                </a:cubicBezTo>
                <a:cubicBezTo>
                  <a:pt x="12394" y="6285"/>
                  <a:pt x="12419" y="6245"/>
                  <a:pt x="12451" y="6245"/>
                </a:cubicBezTo>
                <a:close/>
                <a:moveTo>
                  <a:pt x="12277" y="6245"/>
                </a:moveTo>
                <a:cubicBezTo>
                  <a:pt x="12309" y="6245"/>
                  <a:pt x="12335" y="6285"/>
                  <a:pt x="12335" y="6335"/>
                </a:cubicBezTo>
                <a:cubicBezTo>
                  <a:pt x="12335" y="6384"/>
                  <a:pt x="12309" y="6424"/>
                  <a:pt x="12277" y="6424"/>
                </a:cubicBezTo>
                <a:cubicBezTo>
                  <a:pt x="12246" y="6424"/>
                  <a:pt x="12220" y="6384"/>
                  <a:pt x="12220" y="6335"/>
                </a:cubicBezTo>
                <a:cubicBezTo>
                  <a:pt x="12220" y="6285"/>
                  <a:pt x="12246" y="6245"/>
                  <a:pt x="12277" y="6245"/>
                </a:cubicBezTo>
                <a:close/>
                <a:moveTo>
                  <a:pt x="12102" y="6245"/>
                </a:moveTo>
                <a:cubicBezTo>
                  <a:pt x="12133" y="6245"/>
                  <a:pt x="12159" y="6285"/>
                  <a:pt x="12159" y="6335"/>
                </a:cubicBezTo>
                <a:cubicBezTo>
                  <a:pt x="12159" y="6384"/>
                  <a:pt x="12133" y="6424"/>
                  <a:pt x="12102" y="6424"/>
                </a:cubicBezTo>
                <a:cubicBezTo>
                  <a:pt x="12070" y="6424"/>
                  <a:pt x="12044" y="6384"/>
                  <a:pt x="12044" y="6335"/>
                </a:cubicBezTo>
                <a:cubicBezTo>
                  <a:pt x="12044" y="6285"/>
                  <a:pt x="12070" y="6245"/>
                  <a:pt x="12102" y="6245"/>
                </a:cubicBezTo>
                <a:close/>
                <a:moveTo>
                  <a:pt x="11928" y="6245"/>
                </a:moveTo>
                <a:cubicBezTo>
                  <a:pt x="11960" y="6245"/>
                  <a:pt x="11985" y="6285"/>
                  <a:pt x="11985" y="6335"/>
                </a:cubicBezTo>
                <a:cubicBezTo>
                  <a:pt x="11985" y="6384"/>
                  <a:pt x="11960" y="6424"/>
                  <a:pt x="11928" y="6424"/>
                </a:cubicBezTo>
                <a:cubicBezTo>
                  <a:pt x="11896" y="6424"/>
                  <a:pt x="11870" y="6384"/>
                  <a:pt x="11870" y="6335"/>
                </a:cubicBezTo>
                <a:cubicBezTo>
                  <a:pt x="11870" y="6285"/>
                  <a:pt x="11896" y="6245"/>
                  <a:pt x="11928" y="6245"/>
                </a:cubicBezTo>
                <a:close/>
                <a:moveTo>
                  <a:pt x="11751" y="6245"/>
                </a:moveTo>
                <a:cubicBezTo>
                  <a:pt x="11783" y="6245"/>
                  <a:pt x="11809" y="6285"/>
                  <a:pt x="11809" y="6335"/>
                </a:cubicBezTo>
                <a:cubicBezTo>
                  <a:pt x="11809" y="6384"/>
                  <a:pt x="11783" y="6424"/>
                  <a:pt x="11751" y="6424"/>
                </a:cubicBezTo>
                <a:cubicBezTo>
                  <a:pt x="11720" y="6424"/>
                  <a:pt x="11694" y="6384"/>
                  <a:pt x="11694" y="6335"/>
                </a:cubicBezTo>
                <a:cubicBezTo>
                  <a:pt x="11694" y="6285"/>
                  <a:pt x="11720" y="6245"/>
                  <a:pt x="11751" y="6245"/>
                </a:cubicBezTo>
                <a:close/>
                <a:moveTo>
                  <a:pt x="11577" y="6245"/>
                </a:moveTo>
                <a:cubicBezTo>
                  <a:pt x="11609" y="6245"/>
                  <a:pt x="11635" y="6285"/>
                  <a:pt x="11635" y="6335"/>
                </a:cubicBezTo>
                <a:cubicBezTo>
                  <a:pt x="11635" y="6384"/>
                  <a:pt x="11609" y="6424"/>
                  <a:pt x="11577" y="6424"/>
                </a:cubicBezTo>
                <a:cubicBezTo>
                  <a:pt x="11546" y="6424"/>
                  <a:pt x="11520" y="6384"/>
                  <a:pt x="11520" y="6335"/>
                </a:cubicBezTo>
                <a:cubicBezTo>
                  <a:pt x="11520" y="6285"/>
                  <a:pt x="11546" y="6245"/>
                  <a:pt x="11577" y="6245"/>
                </a:cubicBezTo>
                <a:close/>
                <a:moveTo>
                  <a:pt x="11403" y="6245"/>
                </a:moveTo>
                <a:cubicBezTo>
                  <a:pt x="11434" y="6245"/>
                  <a:pt x="11460" y="6285"/>
                  <a:pt x="11460" y="6335"/>
                </a:cubicBezTo>
                <a:cubicBezTo>
                  <a:pt x="11460" y="6384"/>
                  <a:pt x="11434" y="6424"/>
                  <a:pt x="11403" y="6424"/>
                </a:cubicBezTo>
                <a:cubicBezTo>
                  <a:pt x="11371" y="6424"/>
                  <a:pt x="11345" y="6384"/>
                  <a:pt x="11345" y="6335"/>
                </a:cubicBezTo>
                <a:cubicBezTo>
                  <a:pt x="11345" y="6285"/>
                  <a:pt x="11371" y="6245"/>
                  <a:pt x="11403" y="6245"/>
                </a:cubicBezTo>
                <a:close/>
                <a:moveTo>
                  <a:pt x="11229" y="6245"/>
                </a:moveTo>
                <a:cubicBezTo>
                  <a:pt x="11260" y="6245"/>
                  <a:pt x="11286" y="6285"/>
                  <a:pt x="11286" y="6335"/>
                </a:cubicBezTo>
                <a:cubicBezTo>
                  <a:pt x="11286" y="6384"/>
                  <a:pt x="11260" y="6424"/>
                  <a:pt x="11229" y="6424"/>
                </a:cubicBezTo>
                <a:cubicBezTo>
                  <a:pt x="11197" y="6424"/>
                  <a:pt x="11171" y="6384"/>
                  <a:pt x="11171" y="6335"/>
                </a:cubicBezTo>
                <a:cubicBezTo>
                  <a:pt x="11171" y="6285"/>
                  <a:pt x="11197" y="6245"/>
                  <a:pt x="11229" y="6245"/>
                </a:cubicBezTo>
                <a:close/>
                <a:moveTo>
                  <a:pt x="8624" y="6244"/>
                </a:moveTo>
                <a:cubicBezTo>
                  <a:pt x="8655" y="6244"/>
                  <a:pt x="8681" y="6284"/>
                  <a:pt x="8681" y="6333"/>
                </a:cubicBezTo>
                <a:cubicBezTo>
                  <a:pt x="8681" y="6382"/>
                  <a:pt x="8655" y="6422"/>
                  <a:pt x="8624" y="6422"/>
                </a:cubicBezTo>
                <a:cubicBezTo>
                  <a:pt x="8592" y="6422"/>
                  <a:pt x="8566" y="6382"/>
                  <a:pt x="8566" y="6333"/>
                </a:cubicBezTo>
                <a:cubicBezTo>
                  <a:pt x="8566" y="6284"/>
                  <a:pt x="8592" y="6244"/>
                  <a:pt x="8624" y="6244"/>
                </a:cubicBezTo>
                <a:close/>
                <a:moveTo>
                  <a:pt x="8450" y="6244"/>
                </a:moveTo>
                <a:cubicBezTo>
                  <a:pt x="8481" y="6244"/>
                  <a:pt x="8507" y="6284"/>
                  <a:pt x="8507" y="6333"/>
                </a:cubicBezTo>
                <a:cubicBezTo>
                  <a:pt x="8507" y="6382"/>
                  <a:pt x="8481" y="6422"/>
                  <a:pt x="8450" y="6422"/>
                </a:cubicBezTo>
                <a:cubicBezTo>
                  <a:pt x="8418" y="6422"/>
                  <a:pt x="8392" y="6382"/>
                  <a:pt x="8392" y="6333"/>
                </a:cubicBezTo>
                <a:cubicBezTo>
                  <a:pt x="8392" y="6284"/>
                  <a:pt x="8418" y="6244"/>
                  <a:pt x="8450" y="6244"/>
                </a:cubicBezTo>
                <a:close/>
                <a:moveTo>
                  <a:pt x="8273" y="6244"/>
                </a:moveTo>
                <a:cubicBezTo>
                  <a:pt x="8305" y="6244"/>
                  <a:pt x="8331" y="6284"/>
                  <a:pt x="8331" y="6333"/>
                </a:cubicBezTo>
                <a:cubicBezTo>
                  <a:pt x="8331" y="6382"/>
                  <a:pt x="8305" y="6422"/>
                  <a:pt x="8273" y="6422"/>
                </a:cubicBezTo>
                <a:cubicBezTo>
                  <a:pt x="8242" y="6422"/>
                  <a:pt x="8216" y="6382"/>
                  <a:pt x="8216" y="6333"/>
                </a:cubicBezTo>
                <a:cubicBezTo>
                  <a:pt x="8216" y="6284"/>
                  <a:pt x="8242" y="6244"/>
                  <a:pt x="8273" y="6244"/>
                </a:cubicBezTo>
                <a:close/>
                <a:moveTo>
                  <a:pt x="8099" y="6244"/>
                </a:moveTo>
                <a:cubicBezTo>
                  <a:pt x="8131" y="6244"/>
                  <a:pt x="8157" y="6284"/>
                  <a:pt x="8157" y="6333"/>
                </a:cubicBezTo>
                <a:cubicBezTo>
                  <a:pt x="8157" y="6382"/>
                  <a:pt x="8131" y="6422"/>
                  <a:pt x="8099" y="6422"/>
                </a:cubicBezTo>
                <a:cubicBezTo>
                  <a:pt x="8068" y="6422"/>
                  <a:pt x="8042" y="6382"/>
                  <a:pt x="8042" y="6333"/>
                </a:cubicBezTo>
                <a:cubicBezTo>
                  <a:pt x="8042" y="6284"/>
                  <a:pt x="8068" y="6244"/>
                  <a:pt x="8099" y="6244"/>
                </a:cubicBezTo>
                <a:close/>
                <a:moveTo>
                  <a:pt x="7925" y="6244"/>
                </a:moveTo>
                <a:cubicBezTo>
                  <a:pt x="7956" y="6244"/>
                  <a:pt x="7982" y="6284"/>
                  <a:pt x="7982" y="6333"/>
                </a:cubicBezTo>
                <a:cubicBezTo>
                  <a:pt x="7982" y="6382"/>
                  <a:pt x="7956" y="6422"/>
                  <a:pt x="7925" y="6422"/>
                </a:cubicBezTo>
                <a:cubicBezTo>
                  <a:pt x="7893" y="6422"/>
                  <a:pt x="7867" y="6382"/>
                  <a:pt x="7867" y="6333"/>
                </a:cubicBezTo>
                <a:cubicBezTo>
                  <a:pt x="7867" y="6284"/>
                  <a:pt x="7893" y="6244"/>
                  <a:pt x="7925" y="6244"/>
                </a:cubicBezTo>
                <a:close/>
                <a:moveTo>
                  <a:pt x="7751" y="6244"/>
                </a:moveTo>
                <a:cubicBezTo>
                  <a:pt x="7782" y="6244"/>
                  <a:pt x="7808" y="6284"/>
                  <a:pt x="7808" y="6333"/>
                </a:cubicBezTo>
                <a:cubicBezTo>
                  <a:pt x="7808" y="6382"/>
                  <a:pt x="7782" y="6422"/>
                  <a:pt x="7751" y="6422"/>
                </a:cubicBezTo>
                <a:cubicBezTo>
                  <a:pt x="7719" y="6422"/>
                  <a:pt x="7693" y="6382"/>
                  <a:pt x="7693" y="6333"/>
                </a:cubicBezTo>
                <a:cubicBezTo>
                  <a:pt x="7693" y="6284"/>
                  <a:pt x="7719" y="6244"/>
                  <a:pt x="7751" y="6244"/>
                </a:cubicBezTo>
                <a:close/>
                <a:moveTo>
                  <a:pt x="7574" y="6244"/>
                </a:moveTo>
                <a:cubicBezTo>
                  <a:pt x="7606" y="6244"/>
                  <a:pt x="7632" y="6284"/>
                  <a:pt x="7632" y="6333"/>
                </a:cubicBezTo>
                <a:cubicBezTo>
                  <a:pt x="7632" y="6382"/>
                  <a:pt x="7606" y="6422"/>
                  <a:pt x="7574" y="6422"/>
                </a:cubicBezTo>
                <a:cubicBezTo>
                  <a:pt x="7543" y="6422"/>
                  <a:pt x="7517" y="6382"/>
                  <a:pt x="7517" y="6333"/>
                </a:cubicBezTo>
                <a:cubicBezTo>
                  <a:pt x="7517" y="6284"/>
                  <a:pt x="7543" y="6244"/>
                  <a:pt x="7574" y="6244"/>
                </a:cubicBezTo>
                <a:close/>
                <a:moveTo>
                  <a:pt x="7400" y="6244"/>
                </a:moveTo>
                <a:cubicBezTo>
                  <a:pt x="7432" y="6244"/>
                  <a:pt x="7458" y="6284"/>
                  <a:pt x="7458" y="6333"/>
                </a:cubicBezTo>
                <a:cubicBezTo>
                  <a:pt x="7458" y="6382"/>
                  <a:pt x="7432" y="6422"/>
                  <a:pt x="7400" y="6422"/>
                </a:cubicBezTo>
                <a:cubicBezTo>
                  <a:pt x="7368" y="6422"/>
                  <a:pt x="7343" y="6382"/>
                  <a:pt x="7343" y="6333"/>
                </a:cubicBezTo>
                <a:cubicBezTo>
                  <a:pt x="7343" y="6284"/>
                  <a:pt x="7368" y="6244"/>
                  <a:pt x="7400" y="6244"/>
                </a:cubicBezTo>
                <a:close/>
                <a:moveTo>
                  <a:pt x="7225" y="6244"/>
                </a:moveTo>
                <a:cubicBezTo>
                  <a:pt x="7257" y="6244"/>
                  <a:pt x="7283" y="6284"/>
                  <a:pt x="7283" y="6333"/>
                </a:cubicBezTo>
                <a:cubicBezTo>
                  <a:pt x="7283" y="6382"/>
                  <a:pt x="7257" y="6422"/>
                  <a:pt x="7225" y="6422"/>
                </a:cubicBezTo>
                <a:cubicBezTo>
                  <a:pt x="7194" y="6422"/>
                  <a:pt x="7168" y="6382"/>
                  <a:pt x="7168" y="6333"/>
                </a:cubicBezTo>
                <a:cubicBezTo>
                  <a:pt x="7168" y="6284"/>
                  <a:pt x="7194" y="6244"/>
                  <a:pt x="7225" y="6244"/>
                </a:cubicBezTo>
                <a:close/>
                <a:moveTo>
                  <a:pt x="6001" y="6244"/>
                </a:moveTo>
                <a:cubicBezTo>
                  <a:pt x="6033" y="6244"/>
                  <a:pt x="6059" y="6284"/>
                  <a:pt x="6059" y="6333"/>
                </a:cubicBezTo>
                <a:cubicBezTo>
                  <a:pt x="6059" y="6382"/>
                  <a:pt x="6033" y="6422"/>
                  <a:pt x="6001" y="6422"/>
                </a:cubicBezTo>
                <a:cubicBezTo>
                  <a:pt x="5969" y="6422"/>
                  <a:pt x="5944" y="6382"/>
                  <a:pt x="5944" y="6333"/>
                </a:cubicBezTo>
                <a:cubicBezTo>
                  <a:pt x="5944" y="6284"/>
                  <a:pt x="5969" y="6244"/>
                  <a:pt x="6001" y="6244"/>
                </a:cubicBezTo>
                <a:close/>
                <a:moveTo>
                  <a:pt x="5826" y="6244"/>
                </a:moveTo>
                <a:cubicBezTo>
                  <a:pt x="5858" y="6244"/>
                  <a:pt x="5884" y="6284"/>
                  <a:pt x="5884" y="6333"/>
                </a:cubicBezTo>
                <a:cubicBezTo>
                  <a:pt x="5884" y="6382"/>
                  <a:pt x="5858" y="6422"/>
                  <a:pt x="5826" y="6422"/>
                </a:cubicBezTo>
                <a:cubicBezTo>
                  <a:pt x="5794" y="6422"/>
                  <a:pt x="5769" y="6382"/>
                  <a:pt x="5769" y="6333"/>
                </a:cubicBezTo>
                <a:cubicBezTo>
                  <a:pt x="5769" y="6284"/>
                  <a:pt x="5794" y="6244"/>
                  <a:pt x="5826" y="6244"/>
                </a:cubicBezTo>
                <a:close/>
                <a:moveTo>
                  <a:pt x="5652" y="6244"/>
                </a:moveTo>
                <a:cubicBezTo>
                  <a:pt x="5684" y="6244"/>
                  <a:pt x="5710" y="6284"/>
                  <a:pt x="5710" y="6333"/>
                </a:cubicBezTo>
                <a:cubicBezTo>
                  <a:pt x="5710" y="6382"/>
                  <a:pt x="5684" y="6422"/>
                  <a:pt x="5652" y="6422"/>
                </a:cubicBezTo>
                <a:cubicBezTo>
                  <a:pt x="5621" y="6422"/>
                  <a:pt x="5595" y="6382"/>
                  <a:pt x="5595" y="6333"/>
                </a:cubicBezTo>
                <a:cubicBezTo>
                  <a:pt x="5595" y="6284"/>
                  <a:pt x="5621" y="6244"/>
                  <a:pt x="5652" y="6244"/>
                </a:cubicBezTo>
                <a:close/>
                <a:moveTo>
                  <a:pt x="5127" y="6244"/>
                </a:moveTo>
                <a:cubicBezTo>
                  <a:pt x="5159" y="6244"/>
                  <a:pt x="5185" y="6284"/>
                  <a:pt x="5185" y="6333"/>
                </a:cubicBezTo>
                <a:cubicBezTo>
                  <a:pt x="5185" y="6382"/>
                  <a:pt x="5159" y="6422"/>
                  <a:pt x="5127" y="6422"/>
                </a:cubicBezTo>
                <a:cubicBezTo>
                  <a:pt x="5095" y="6422"/>
                  <a:pt x="5070" y="6382"/>
                  <a:pt x="5070" y="6333"/>
                </a:cubicBezTo>
                <a:cubicBezTo>
                  <a:pt x="5070" y="6284"/>
                  <a:pt x="5095" y="6244"/>
                  <a:pt x="5127" y="6244"/>
                </a:cubicBezTo>
                <a:close/>
                <a:moveTo>
                  <a:pt x="4777" y="6244"/>
                </a:moveTo>
                <a:cubicBezTo>
                  <a:pt x="4808" y="6244"/>
                  <a:pt x="4834" y="6284"/>
                  <a:pt x="4834" y="6333"/>
                </a:cubicBezTo>
                <a:cubicBezTo>
                  <a:pt x="4834" y="6382"/>
                  <a:pt x="4808" y="6422"/>
                  <a:pt x="4777" y="6422"/>
                </a:cubicBezTo>
                <a:cubicBezTo>
                  <a:pt x="4745" y="6422"/>
                  <a:pt x="4719" y="6382"/>
                  <a:pt x="4719" y="6333"/>
                </a:cubicBezTo>
                <a:cubicBezTo>
                  <a:pt x="4719" y="6284"/>
                  <a:pt x="4745" y="6244"/>
                  <a:pt x="4777" y="6244"/>
                </a:cubicBezTo>
                <a:close/>
                <a:moveTo>
                  <a:pt x="4603" y="6244"/>
                </a:moveTo>
                <a:cubicBezTo>
                  <a:pt x="4634" y="6244"/>
                  <a:pt x="4660" y="6284"/>
                  <a:pt x="4660" y="6333"/>
                </a:cubicBezTo>
                <a:cubicBezTo>
                  <a:pt x="4660" y="6382"/>
                  <a:pt x="4634" y="6422"/>
                  <a:pt x="4603" y="6422"/>
                </a:cubicBezTo>
                <a:cubicBezTo>
                  <a:pt x="4571" y="6422"/>
                  <a:pt x="4545" y="6382"/>
                  <a:pt x="4545" y="6333"/>
                </a:cubicBezTo>
                <a:cubicBezTo>
                  <a:pt x="4545" y="6284"/>
                  <a:pt x="4571" y="6244"/>
                  <a:pt x="4603" y="6244"/>
                </a:cubicBezTo>
                <a:close/>
                <a:moveTo>
                  <a:pt x="4428" y="6244"/>
                </a:moveTo>
                <a:cubicBezTo>
                  <a:pt x="4460" y="6244"/>
                  <a:pt x="4485" y="6284"/>
                  <a:pt x="4485" y="6333"/>
                </a:cubicBezTo>
                <a:cubicBezTo>
                  <a:pt x="4485" y="6382"/>
                  <a:pt x="4460" y="6422"/>
                  <a:pt x="4428" y="6422"/>
                </a:cubicBezTo>
                <a:cubicBezTo>
                  <a:pt x="4396" y="6422"/>
                  <a:pt x="4371" y="6382"/>
                  <a:pt x="4371" y="6333"/>
                </a:cubicBezTo>
                <a:cubicBezTo>
                  <a:pt x="4371" y="6284"/>
                  <a:pt x="4396" y="6244"/>
                  <a:pt x="4428" y="6244"/>
                </a:cubicBezTo>
                <a:close/>
                <a:moveTo>
                  <a:pt x="4254" y="6244"/>
                </a:moveTo>
                <a:cubicBezTo>
                  <a:pt x="4286" y="6244"/>
                  <a:pt x="4311" y="6284"/>
                  <a:pt x="4311" y="6333"/>
                </a:cubicBezTo>
                <a:cubicBezTo>
                  <a:pt x="4311" y="6382"/>
                  <a:pt x="4286" y="6422"/>
                  <a:pt x="4254" y="6422"/>
                </a:cubicBezTo>
                <a:cubicBezTo>
                  <a:pt x="4222" y="6422"/>
                  <a:pt x="4196" y="6382"/>
                  <a:pt x="4196" y="6333"/>
                </a:cubicBezTo>
                <a:cubicBezTo>
                  <a:pt x="4196" y="6284"/>
                  <a:pt x="4222" y="6244"/>
                  <a:pt x="4254" y="6244"/>
                </a:cubicBezTo>
                <a:close/>
                <a:moveTo>
                  <a:pt x="3904" y="6244"/>
                </a:moveTo>
                <a:cubicBezTo>
                  <a:pt x="3935" y="6244"/>
                  <a:pt x="3961" y="6284"/>
                  <a:pt x="3961" y="6333"/>
                </a:cubicBezTo>
                <a:cubicBezTo>
                  <a:pt x="3961" y="6382"/>
                  <a:pt x="3935" y="6422"/>
                  <a:pt x="3904" y="6422"/>
                </a:cubicBezTo>
                <a:cubicBezTo>
                  <a:pt x="3872" y="6422"/>
                  <a:pt x="3846" y="6382"/>
                  <a:pt x="3846" y="6333"/>
                </a:cubicBezTo>
                <a:cubicBezTo>
                  <a:pt x="3846" y="6284"/>
                  <a:pt x="3872" y="6244"/>
                  <a:pt x="3904" y="6244"/>
                </a:cubicBezTo>
                <a:close/>
                <a:moveTo>
                  <a:pt x="3554" y="6244"/>
                </a:moveTo>
                <a:cubicBezTo>
                  <a:pt x="3586" y="6244"/>
                  <a:pt x="3612" y="6284"/>
                  <a:pt x="3612" y="6333"/>
                </a:cubicBezTo>
                <a:cubicBezTo>
                  <a:pt x="3612" y="6382"/>
                  <a:pt x="3586" y="6422"/>
                  <a:pt x="3554" y="6422"/>
                </a:cubicBezTo>
                <a:cubicBezTo>
                  <a:pt x="3522" y="6422"/>
                  <a:pt x="3497" y="6382"/>
                  <a:pt x="3497" y="6333"/>
                </a:cubicBezTo>
                <a:cubicBezTo>
                  <a:pt x="3497" y="6284"/>
                  <a:pt x="3522" y="6244"/>
                  <a:pt x="3554" y="6244"/>
                </a:cubicBezTo>
                <a:close/>
                <a:moveTo>
                  <a:pt x="3378" y="6244"/>
                </a:moveTo>
                <a:cubicBezTo>
                  <a:pt x="3409" y="6244"/>
                  <a:pt x="3435" y="6284"/>
                  <a:pt x="3435" y="6333"/>
                </a:cubicBezTo>
                <a:cubicBezTo>
                  <a:pt x="3435" y="6382"/>
                  <a:pt x="3409" y="6422"/>
                  <a:pt x="3378" y="6422"/>
                </a:cubicBezTo>
                <a:cubicBezTo>
                  <a:pt x="3346" y="6422"/>
                  <a:pt x="3320" y="6382"/>
                  <a:pt x="3320" y="6333"/>
                </a:cubicBezTo>
                <a:cubicBezTo>
                  <a:pt x="3320" y="6284"/>
                  <a:pt x="3346" y="6244"/>
                  <a:pt x="3378" y="6244"/>
                </a:cubicBezTo>
                <a:close/>
                <a:moveTo>
                  <a:pt x="2855" y="6244"/>
                </a:moveTo>
                <a:cubicBezTo>
                  <a:pt x="2887" y="6244"/>
                  <a:pt x="2912" y="6284"/>
                  <a:pt x="2912" y="6333"/>
                </a:cubicBezTo>
                <a:cubicBezTo>
                  <a:pt x="2912" y="6382"/>
                  <a:pt x="2887" y="6422"/>
                  <a:pt x="2855" y="6422"/>
                </a:cubicBezTo>
                <a:cubicBezTo>
                  <a:pt x="2823" y="6422"/>
                  <a:pt x="2797" y="6382"/>
                  <a:pt x="2797" y="6333"/>
                </a:cubicBezTo>
                <a:cubicBezTo>
                  <a:pt x="2797" y="6284"/>
                  <a:pt x="2823" y="6244"/>
                  <a:pt x="2855" y="6244"/>
                </a:cubicBezTo>
                <a:close/>
                <a:moveTo>
                  <a:pt x="2678" y="6244"/>
                </a:moveTo>
                <a:cubicBezTo>
                  <a:pt x="2710" y="6244"/>
                  <a:pt x="2736" y="6284"/>
                  <a:pt x="2736" y="6333"/>
                </a:cubicBezTo>
                <a:cubicBezTo>
                  <a:pt x="2736" y="6382"/>
                  <a:pt x="2710" y="6422"/>
                  <a:pt x="2678" y="6422"/>
                </a:cubicBezTo>
                <a:cubicBezTo>
                  <a:pt x="2647" y="6422"/>
                  <a:pt x="2621" y="6382"/>
                  <a:pt x="2621" y="6333"/>
                </a:cubicBezTo>
                <a:cubicBezTo>
                  <a:pt x="2621" y="6284"/>
                  <a:pt x="2647" y="6244"/>
                  <a:pt x="2678" y="6244"/>
                </a:cubicBezTo>
                <a:close/>
                <a:moveTo>
                  <a:pt x="2505" y="6244"/>
                </a:moveTo>
                <a:cubicBezTo>
                  <a:pt x="2536" y="6244"/>
                  <a:pt x="2562" y="6284"/>
                  <a:pt x="2562" y="6333"/>
                </a:cubicBezTo>
                <a:cubicBezTo>
                  <a:pt x="2562" y="6382"/>
                  <a:pt x="2536" y="6422"/>
                  <a:pt x="2505" y="6422"/>
                </a:cubicBezTo>
                <a:cubicBezTo>
                  <a:pt x="2473" y="6422"/>
                  <a:pt x="2447" y="6382"/>
                  <a:pt x="2447" y="6333"/>
                </a:cubicBezTo>
                <a:cubicBezTo>
                  <a:pt x="2447" y="6284"/>
                  <a:pt x="2473" y="6244"/>
                  <a:pt x="2505" y="6244"/>
                </a:cubicBezTo>
                <a:close/>
                <a:moveTo>
                  <a:pt x="2330" y="6244"/>
                </a:moveTo>
                <a:cubicBezTo>
                  <a:pt x="2361" y="6244"/>
                  <a:pt x="2387" y="6284"/>
                  <a:pt x="2387" y="6333"/>
                </a:cubicBezTo>
                <a:cubicBezTo>
                  <a:pt x="2387" y="6382"/>
                  <a:pt x="2361" y="6422"/>
                  <a:pt x="2330" y="6422"/>
                </a:cubicBezTo>
                <a:cubicBezTo>
                  <a:pt x="2298" y="6422"/>
                  <a:pt x="2272" y="6382"/>
                  <a:pt x="2272" y="6333"/>
                </a:cubicBezTo>
                <a:cubicBezTo>
                  <a:pt x="2272" y="6284"/>
                  <a:pt x="2298" y="6244"/>
                  <a:pt x="2330" y="6244"/>
                </a:cubicBezTo>
                <a:close/>
                <a:moveTo>
                  <a:pt x="1806" y="6244"/>
                </a:moveTo>
                <a:cubicBezTo>
                  <a:pt x="1837" y="6244"/>
                  <a:pt x="1863" y="6284"/>
                  <a:pt x="1863" y="6333"/>
                </a:cubicBezTo>
                <a:cubicBezTo>
                  <a:pt x="1863" y="6382"/>
                  <a:pt x="1837" y="6422"/>
                  <a:pt x="1806" y="6422"/>
                </a:cubicBezTo>
                <a:cubicBezTo>
                  <a:pt x="1774" y="6422"/>
                  <a:pt x="1748" y="6382"/>
                  <a:pt x="1748" y="6333"/>
                </a:cubicBezTo>
                <a:cubicBezTo>
                  <a:pt x="1748" y="6284"/>
                  <a:pt x="1774" y="6244"/>
                  <a:pt x="1806" y="6244"/>
                </a:cubicBezTo>
                <a:close/>
                <a:moveTo>
                  <a:pt x="1631" y="6244"/>
                </a:moveTo>
                <a:cubicBezTo>
                  <a:pt x="1662" y="6244"/>
                  <a:pt x="1688" y="6284"/>
                  <a:pt x="1688" y="6333"/>
                </a:cubicBezTo>
                <a:cubicBezTo>
                  <a:pt x="1688" y="6382"/>
                  <a:pt x="1662" y="6422"/>
                  <a:pt x="1631" y="6422"/>
                </a:cubicBezTo>
                <a:cubicBezTo>
                  <a:pt x="1599" y="6422"/>
                  <a:pt x="1573" y="6382"/>
                  <a:pt x="1573" y="6333"/>
                </a:cubicBezTo>
                <a:cubicBezTo>
                  <a:pt x="1573" y="6284"/>
                  <a:pt x="1599" y="6244"/>
                  <a:pt x="1631" y="6244"/>
                </a:cubicBezTo>
                <a:close/>
                <a:moveTo>
                  <a:pt x="1457" y="6244"/>
                </a:moveTo>
                <a:cubicBezTo>
                  <a:pt x="1488" y="6244"/>
                  <a:pt x="1514" y="6284"/>
                  <a:pt x="1514" y="6333"/>
                </a:cubicBezTo>
                <a:cubicBezTo>
                  <a:pt x="1514" y="6382"/>
                  <a:pt x="1488" y="6422"/>
                  <a:pt x="1457" y="6422"/>
                </a:cubicBezTo>
                <a:cubicBezTo>
                  <a:pt x="1425" y="6422"/>
                  <a:pt x="1399" y="6382"/>
                  <a:pt x="1399" y="6333"/>
                </a:cubicBezTo>
                <a:cubicBezTo>
                  <a:pt x="1399" y="6284"/>
                  <a:pt x="1425" y="6244"/>
                  <a:pt x="1457" y="6244"/>
                </a:cubicBezTo>
                <a:close/>
                <a:moveTo>
                  <a:pt x="1280" y="6244"/>
                </a:moveTo>
                <a:cubicBezTo>
                  <a:pt x="1312" y="6244"/>
                  <a:pt x="1338" y="6284"/>
                  <a:pt x="1338" y="6333"/>
                </a:cubicBezTo>
                <a:cubicBezTo>
                  <a:pt x="1338" y="6382"/>
                  <a:pt x="1312" y="6422"/>
                  <a:pt x="1280" y="6422"/>
                </a:cubicBezTo>
                <a:cubicBezTo>
                  <a:pt x="1248" y="6422"/>
                  <a:pt x="1223" y="6382"/>
                  <a:pt x="1223" y="6333"/>
                </a:cubicBezTo>
                <a:cubicBezTo>
                  <a:pt x="1223" y="6284"/>
                  <a:pt x="1248" y="6244"/>
                  <a:pt x="1280" y="6244"/>
                </a:cubicBezTo>
                <a:close/>
                <a:moveTo>
                  <a:pt x="1106" y="6244"/>
                </a:moveTo>
                <a:cubicBezTo>
                  <a:pt x="1138" y="6244"/>
                  <a:pt x="1164" y="6284"/>
                  <a:pt x="1164" y="6333"/>
                </a:cubicBezTo>
                <a:cubicBezTo>
                  <a:pt x="1164" y="6382"/>
                  <a:pt x="1138" y="6422"/>
                  <a:pt x="1106" y="6422"/>
                </a:cubicBezTo>
                <a:cubicBezTo>
                  <a:pt x="1075" y="6422"/>
                  <a:pt x="1049" y="6382"/>
                  <a:pt x="1049" y="6333"/>
                </a:cubicBezTo>
                <a:cubicBezTo>
                  <a:pt x="1049" y="6284"/>
                  <a:pt x="1075" y="6244"/>
                  <a:pt x="1106" y="6244"/>
                </a:cubicBezTo>
                <a:close/>
                <a:moveTo>
                  <a:pt x="931" y="6244"/>
                </a:moveTo>
                <a:cubicBezTo>
                  <a:pt x="962" y="6244"/>
                  <a:pt x="988" y="6284"/>
                  <a:pt x="988" y="6333"/>
                </a:cubicBezTo>
                <a:cubicBezTo>
                  <a:pt x="988" y="6382"/>
                  <a:pt x="962" y="6422"/>
                  <a:pt x="931" y="6422"/>
                </a:cubicBezTo>
                <a:cubicBezTo>
                  <a:pt x="899" y="6422"/>
                  <a:pt x="873" y="6382"/>
                  <a:pt x="873" y="6333"/>
                </a:cubicBezTo>
                <a:cubicBezTo>
                  <a:pt x="873" y="6284"/>
                  <a:pt x="899" y="6244"/>
                  <a:pt x="931" y="6244"/>
                </a:cubicBezTo>
                <a:close/>
                <a:moveTo>
                  <a:pt x="757" y="6244"/>
                </a:moveTo>
                <a:cubicBezTo>
                  <a:pt x="788" y="6244"/>
                  <a:pt x="814" y="6284"/>
                  <a:pt x="814" y="6333"/>
                </a:cubicBezTo>
                <a:cubicBezTo>
                  <a:pt x="814" y="6382"/>
                  <a:pt x="788" y="6422"/>
                  <a:pt x="757" y="6422"/>
                </a:cubicBezTo>
                <a:cubicBezTo>
                  <a:pt x="725" y="6422"/>
                  <a:pt x="699" y="6382"/>
                  <a:pt x="699" y="6333"/>
                </a:cubicBezTo>
                <a:cubicBezTo>
                  <a:pt x="699" y="6284"/>
                  <a:pt x="725" y="6244"/>
                  <a:pt x="757" y="6244"/>
                </a:cubicBezTo>
                <a:close/>
                <a:moveTo>
                  <a:pt x="580" y="6244"/>
                </a:moveTo>
                <a:cubicBezTo>
                  <a:pt x="612" y="6244"/>
                  <a:pt x="638" y="6284"/>
                  <a:pt x="638" y="6333"/>
                </a:cubicBezTo>
                <a:cubicBezTo>
                  <a:pt x="638" y="6382"/>
                  <a:pt x="612" y="6422"/>
                  <a:pt x="580" y="6422"/>
                </a:cubicBezTo>
                <a:cubicBezTo>
                  <a:pt x="549" y="6422"/>
                  <a:pt x="523" y="6382"/>
                  <a:pt x="523" y="6333"/>
                </a:cubicBezTo>
                <a:cubicBezTo>
                  <a:pt x="523" y="6284"/>
                  <a:pt x="549" y="6244"/>
                  <a:pt x="580" y="6244"/>
                </a:cubicBezTo>
                <a:close/>
                <a:moveTo>
                  <a:pt x="406" y="6244"/>
                </a:moveTo>
                <a:cubicBezTo>
                  <a:pt x="438" y="6244"/>
                  <a:pt x="464" y="6284"/>
                  <a:pt x="464" y="6333"/>
                </a:cubicBezTo>
                <a:cubicBezTo>
                  <a:pt x="464" y="6382"/>
                  <a:pt x="438" y="6422"/>
                  <a:pt x="406" y="6422"/>
                </a:cubicBezTo>
                <a:cubicBezTo>
                  <a:pt x="374" y="6422"/>
                  <a:pt x="349" y="6382"/>
                  <a:pt x="349" y="6333"/>
                </a:cubicBezTo>
                <a:cubicBezTo>
                  <a:pt x="349" y="6284"/>
                  <a:pt x="374" y="6244"/>
                  <a:pt x="406" y="6244"/>
                </a:cubicBezTo>
                <a:close/>
                <a:moveTo>
                  <a:pt x="20494" y="5974"/>
                </a:moveTo>
                <a:cubicBezTo>
                  <a:pt x="20525" y="5974"/>
                  <a:pt x="20551" y="6014"/>
                  <a:pt x="20551" y="6063"/>
                </a:cubicBezTo>
                <a:cubicBezTo>
                  <a:pt x="20551" y="6112"/>
                  <a:pt x="20525" y="6152"/>
                  <a:pt x="20494" y="6152"/>
                </a:cubicBezTo>
                <a:cubicBezTo>
                  <a:pt x="20462" y="6152"/>
                  <a:pt x="20436" y="6112"/>
                  <a:pt x="20436" y="6063"/>
                </a:cubicBezTo>
                <a:cubicBezTo>
                  <a:pt x="20436" y="6014"/>
                  <a:pt x="20462" y="5974"/>
                  <a:pt x="20494" y="5974"/>
                </a:cubicBezTo>
                <a:close/>
                <a:moveTo>
                  <a:pt x="19795" y="5974"/>
                </a:moveTo>
                <a:cubicBezTo>
                  <a:pt x="19826" y="5974"/>
                  <a:pt x="19852" y="6014"/>
                  <a:pt x="19852" y="6063"/>
                </a:cubicBezTo>
                <a:cubicBezTo>
                  <a:pt x="19852" y="6112"/>
                  <a:pt x="19826" y="6152"/>
                  <a:pt x="19795" y="6152"/>
                </a:cubicBezTo>
                <a:cubicBezTo>
                  <a:pt x="19763" y="6152"/>
                  <a:pt x="19737" y="6112"/>
                  <a:pt x="19737" y="6063"/>
                </a:cubicBezTo>
                <a:cubicBezTo>
                  <a:pt x="19737" y="6014"/>
                  <a:pt x="19763" y="5974"/>
                  <a:pt x="19795" y="5974"/>
                </a:cubicBezTo>
                <a:close/>
                <a:moveTo>
                  <a:pt x="19621" y="5974"/>
                </a:moveTo>
                <a:cubicBezTo>
                  <a:pt x="19652" y="5974"/>
                  <a:pt x="19678" y="6014"/>
                  <a:pt x="19678" y="6063"/>
                </a:cubicBezTo>
                <a:cubicBezTo>
                  <a:pt x="19678" y="6112"/>
                  <a:pt x="19652" y="6152"/>
                  <a:pt x="19621" y="6152"/>
                </a:cubicBezTo>
                <a:cubicBezTo>
                  <a:pt x="19589" y="6152"/>
                  <a:pt x="19563" y="6112"/>
                  <a:pt x="19563" y="6063"/>
                </a:cubicBezTo>
                <a:cubicBezTo>
                  <a:pt x="19563" y="6014"/>
                  <a:pt x="19589" y="5974"/>
                  <a:pt x="19621" y="5974"/>
                </a:cubicBezTo>
                <a:close/>
                <a:moveTo>
                  <a:pt x="19444" y="5974"/>
                </a:moveTo>
                <a:cubicBezTo>
                  <a:pt x="19476" y="5974"/>
                  <a:pt x="19502" y="6014"/>
                  <a:pt x="19502" y="6063"/>
                </a:cubicBezTo>
                <a:cubicBezTo>
                  <a:pt x="19502" y="6112"/>
                  <a:pt x="19476" y="6152"/>
                  <a:pt x="19444" y="6152"/>
                </a:cubicBezTo>
                <a:cubicBezTo>
                  <a:pt x="19413" y="6152"/>
                  <a:pt x="19387" y="6112"/>
                  <a:pt x="19387" y="6063"/>
                </a:cubicBezTo>
                <a:cubicBezTo>
                  <a:pt x="19387" y="6014"/>
                  <a:pt x="19413" y="5974"/>
                  <a:pt x="19444" y="5974"/>
                </a:cubicBezTo>
                <a:close/>
                <a:moveTo>
                  <a:pt x="19270" y="5974"/>
                </a:moveTo>
                <a:cubicBezTo>
                  <a:pt x="19302" y="5974"/>
                  <a:pt x="19328" y="6014"/>
                  <a:pt x="19328" y="6063"/>
                </a:cubicBezTo>
                <a:cubicBezTo>
                  <a:pt x="19328" y="6112"/>
                  <a:pt x="19302" y="6152"/>
                  <a:pt x="19270" y="6152"/>
                </a:cubicBezTo>
                <a:cubicBezTo>
                  <a:pt x="19239" y="6152"/>
                  <a:pt x="19213" y="6112"/>
                  <a:pt x="19213" y="6063"/>
                </a:cubicBezTo>
                <a:cubicBezTo>
                  <a:pt x="19213" y="6014"/>
                  <a:pt x="19239" y="5974"/>
                  <a:pt x="19270" y="5974"/>
                </a:cubicBezTo>
                <a:close/>
                <a:moveTo>
                  <a:pt x="19095" y="5974"/>
                </a:moveTo>
                <a:cubicBezTo>
                  <a:pt x="19127" y="5974"/>
                  <a:pt x="19153" y="6014"/>
                  <a:pt x="19153" y="6063"/>
                </a:cubicBezTo>
                <a:cubicBezTo>
                  <a:pt x="19153" y="6112"/>
                  <a:pt x="19127" y="6152"/>
                  <a:pt x="19095" y="6152"/>
                </a:cubicBezTo>
                <a:cubicBezTo>
                  <a:pt x="19064" y="6152"/>
                  <a:pt x="19038" y="6112"/>
                  <a:pt x="19038" y="6063"/>
                </a:cubicBezTo>
                <a:cubicBezTo>
                  <a:pt x="19038" y="6014"/>
                  <a:pt x="19064" y="5974"/>
                  <a:pt x="19095" y="5974"/>
                </a:cubicBezTo>
                <a:close/>
                <a:moveTo>
                  <a:pt x="18922" y="5974"/>
                </a:moveTo>
                <a:cubicBezTo>
                  <a:pt x="18953" y="5974"/>
                  <a:pt x="18979" y="6014"/>
                  <a:pt x="18979" y="6063"/>
                </a:cubicBezTo>
                <a:cubicBezTo>
                  <a:pt x="18979" y="6112"/>
                  <a:pt x="18953" y="6152"/>
                  <a:pt x="18922" y="6152"/>
                </a:cubicBezTo>
                <a:cubicBezTo>
                  <a:pt x="18890" y="6152"/>
                  <a:pt x="18864" y="6112"/>
                  <a:pt x="18864" y="6063"/>
                </a:cubicBezTo>
                <a:cubicBezTo>
                  <a:pt x="18864" y="6014"/>
                  <a:pt x="18890" y="5974"/>
                  <a:pt x="18922" y="5974"/>
                </a:cubicBezTo>
                <a:close/>
                <a:moveTo>
                  <a:pt x="18745" y="5974"/>
                </a:moveTo>
                <a:cubicBezTo>
                  <a:pt x="18777" y="5974"/>
                  <a:pt x="18803" y="6014"/>
                  <a:pt x="18803" y="6063"/>
                </a:cubicBezTo>
                <a:cubicBezTo>
                  <a:pt x="18803" y="6112"/>
                  <a:pt x="18777" y="6152"/>
                  <a:pt x="18745" y="6152"/>
                </a:cubicBezTo>
                <a:cubicBezTo>
                  <a:pt x="18713" y="6152"/>
                  <a:pt x="18688" y="6112"/>
                  <a:pt x="18688" y="6063"/>
                </a:cubicBezTo>
                <a:cubicBezTo>
                  <a:pt x="18688" y="6014"/>
                  <a:pt x="18713" y="5974"/>
                  <a:pt x="18745" y="5974"/>
                </a:cubicBezTo>
                <a:close/>
                <a:moveTo>
                  <a:pt x="18571" y="5974"/>
                </a:moveTo>
                <a:cubicBezTo>
                  <a:pt x="18603" y="5974"/>
                  <a:pt x="18629" y="6014"/>
                  <a:pt x="18629" y="6063"/>
                </a:cubicBezTo>
                <a:cubicBezTo>
                  <a:pt x="18629" y="6112"/>
                  <a:pt x="18603" y="6152"/>
                  <a:pt x="18571" y="6152"/>
                </a:cubicBezTo>
                <a:cubicBezTo>
                  <a:pt x="18539" y="6152"/>
                  <a:pt x="18514" y="6112"/>
                  <a:pt x="18514" y="6063"/>
                </a:cubicBezTo>
                <a:cubicBezTo>
                  <a:pt x="18514" y="6014"/>
                  <a:pt x="18539" y="5974"/>
                  <a:pt x="18571" y="5974"/>
                </a:cubicBezTo>
                <a:close/>
                <a:moveTo>
                  <a:pt x="18396" y="5974"/>
                </a:moveTo>
                <a:cubicBezTo>
                  <a:pt x="18428" y="5974"/>
                  <a:pt x="18454" y="6014"/>
                  <a:pt x="18454" y="6063"/>
                </a:cubicBezTo>
                <a:cubicBezTo>
                  <a:pt x="18454" y="6112"/>
                  <a:pt x="18428" y="6152"/>
                  <a:pt x="18396" y="6152"/>
                </a:cubicBezTo>
                <a:cubicBezTo>
                  <a:pt x="18365" y="6152"/>
                  <a:pt x="18339" y="6112"/>
                  <a:pt x="18339" y="6063"/>
                </a:cubicBezTo>
                <a:cubicBezTo>
                  <a:pt x="18339" y="6014"/>
                  <a:pt x="18365" y="5974"/>
                  <a:pt x="18396" y="5974"/>
                </a:cubicBezTo>
                <a:close/>
                <a:moveTo>
                  <a:pt x="18223" y="5974"/>
                </a:moveTo>
                <a:cubicBezTo>
                  <a:pt x="18254" y="5974"/>
                  <a:pt x="18280" y="6014"/>
                  <a:pt x="18280" y="6063"/>
                </a:cubicBezTo>
                <a:cubicBezTo>
                  <a:pt x="18280" y="6112"/>
                  <a:pt x="18254" y="6152"/>
                  <a:pt x="18223" y="6152"/>
                </a:cubicBezTo>
                <a:cubicBezTo>
                  <a:pt x="18191" y="6152"/>
                  <a:pt x="18165" y="6112"/>
                  <a:pt x="18165" y="6063"/>
                </a:cubicBezTo>
                <a:cubicBezTo>
                  <a:pt x="18165" y="6014"/>
                  <a:pt x="18191" y="5974"/>
                  <a:pt x="18223" y="5974"/>
                </a:cubicBezTo>
                <a:close/>
                <a:moveTo>
                  <a:pt x="18046" y="5974"/>
                </a:moveTo>
                <a:cubicBezTo>
                  <a:pt x="18078" y="5974"/>
                  <a:pt x="18104" y="6014"/>
                  <a:pt x="18104" y="6063"/>
                </a:cubicBezTo>
                <a:cubicBezTo>
                  <a:pt x="18104" y="6112"/>
                  <a:pt x="18078" y="6152"/>
                  <a:pt x="18046" y="6152"/>
                </a:cubicBezTo>
                <a:cubicBezTo>
                  <a:pt x="18014" y="6152"/>
                  <a:pt x="17989" y="6112"/>
                  <a:pt x="17989" y="6063"/>
                </a:cubicBezTo>
                <a:cubicBezTo>
                  <a:pt x="17989" y="6014"/>
                  <a:pt x="18014" y="5974"/>
                  <a:pt x="18046" y="5974"/>
                </a:cubicBezTo>
                <a:close/>
                <a:moveTo>
                  <a:pt x="17872" y="5974"/>
                </a:moveTo>
                <a:cubicBezTo>
                  <a:pt x="17904" y="5974"/>
                  <a:pt x="17929" y="6014"/>
                  <a:pt x="17929" y="6063"/>
                </a:cubicBezTo>
                <a:cubicBezTo>
                  <a:pt x="17929" y="6112"/>
                  <a:pt x="17904" y="6152"/>
                  <a:pt x="17872" y="6152"/>
                </a:cubicBezTo>
                <a:cubicBezTo>
                  <a:pt x="17840" y="6152"/>
                  <a:pt x="17814" y="6112"/>
                  <a:pt x="17814" y="6063"/>
                </a:cubicBezTo>
                <a:cubicBezTo>
                  <a:pt x="17814" y="6014"/>
                  <a:pt x="17840" y="5974"/>
                  <a:pt x="17872" y="5974"/>
                </a:cubicBezTo>
                <a:close/>
                <a:moveTo>
                  <a:pt x="17697" y="5974"/>
                </a:moveTo>
                <a:cubicBezTo>
                  <a:pt x="17728" y="5974"/>
                  <a:pt x="17754" y="6014"/>
                  <a:pt x="17754" y="6063"/>
                </a:cubicBezTo>
                <a:cubicBezTo>
                  <a:pt x="17754" y="6112"/>
                  <a:pt x="17728" y="6152"/>
                  <a:pt x="17697" y="6152"/>
                </a:cubicBezTo>
                <a:cubicBezTo>
                  <a:pt x="17665" y="6152"/>
                  <a:pt x="17639" y="6112"/>
                  <a:pt x="17639" y="6063"/>
                </a:cubicBezTo>
                <a:cubicBezTo>
                  <a:pt x="17639" y="6014"/>
                  <a:pt x="17665" y="5974"/>
                  <a:pt x="17697" y="5974"/>
                </a:cubicBezTo>
                <a:close/>
                <a:moveTo>
                  <a:pt x="17522" y="5974"/>
                </a:moveTo>
                <a:cubicBezTo>
                  <a:pt x="17554" y="5974"/>
                  <a:pt x="17580" y="6014"/>
                  <a:pt x="17580" y="6063"/>
                </a:cubicBezTo>
                <a:cubicBezTo>
                  <a:pt x="17580" y="6112"/>
                  <a:pt x="17554" y="6152"/>
                  <a:pt x="17522" y="6152"/>
                </a:cubicBezTo>
                <a:cubicBezTo>
                  <a:pt x="17491" y="6152"/>
                  <a:pt x="17465" y="6112"/>
                  <a:pt x="17465" y="6063"/>
                </a:cubicBezTo>
                <a:cubicBezTo>
                  <a:pt x="17465" y="6014"/>
                  <a:pt x="17491" y="5974"/>
                  <a:pt x="17522" y="5974"/>
                </a:cubicBezTo>
                <a:close/>
                <a:moveTo>
                  <a:pt x="17346" y="5974"/>
                </a:moveTo>
                <a:cubicBezTo>
                  <a:pt x="17378" y="5974"/>
                  <a:pt x="17404" y="6014"/>
                  <a:pt x="17404" y="6063"/>
                </a:cubicBezTo>
                <a:cubicBezTo>
                  <a:pt x="17404" y="6112"/>
                  <a:pt x="17378" y="6152"/>
                  <a:pt x="17346" y="6152"/>
                </a:cubicBezTo>
                <a:cubicBezTo>
                  <a:pt x="17315" y="6152"/>
                  <a:pt x="17289" y="6112"/>
                  <a:pt x="17289" y="6063"/>
                </a:cubicBezTo>
                <a:cubicBezTo>
                  <a:pt x="17289" y="6014"/>
                  <a:pt x="17315" y="5974"/>
                  <a:pt x="17346" y="5974"/>
                </a:cubicBezTo>
                <a:close/>
                <a:moveTo>
                  <a:pt x="17172" y="5974"/>
                </a:moveTo>
                <a:cubicBezTo>
                  <a:pt x="17204" y="5974"/>
                  <a:pt x="17229" y="6014"/>
                  <a:pt x="17229" y="6063"/>
                </a:cubicBezTo>
                <a:cubicBezTo>
                  <a:pt x="17229" y="6112"/>
                  <a:pt x="17204" y="6152"/>
                  <a:pt x="17172" y="6152"/>
                </a:cubicBezTo>
                <a:cubicBezTo>
                  <a:pt x="17140" y="6152"/>
                  <a:pt x="17115" y="6112"/>
                  <a:pt x="17115" y="6063"/>
                </a:cubicBezTo>
                <a:cubicBezTo>
                  <a:pt x="17115" y="6014"/>
                  <a:pt x="17140" y="5974"/>
                  <a:pt x="17172" y="5974"/>
                </a:cubicBezTo>
                <a:close/>
                <a:moveTo>
                  <a:pt x="16997" y="5974"/>
                </a:moveTo>
                <a:cubicBezTo>
                  <a:pt x="17029" y="5974"/>
                  <a:pt x="17055" y="6014"/>
                  <a:pt x="17055" y="6063"/>
                </a:cubicBezTo>
                <a:cubicBezTo>
                  <a:pt x="17055" y="6112"/>
                  <a:pt x="17029" y="6152"/>
                  <a:pt x="16997" y="6152"/>
                </a:cubicBezTo>
                <a:cubicBezTo>
                  <a:pt x="16966" y="6152"/>
                  <a:pt x="16940" y="6112"/>
                  <a:pt x="16940" y="6063"/>
                </a:cubicBezTo>
                <a:cubicBezTo>
                  <a:pt x="16940" y="6014"/>
                  <a:pt x="16966" y="5974"/>
                  <a:pt x="16997" y="5974"/>
                </a:cubicBezTo>
                <a:close/>
                <a:moveTo>
                  <a:pt x="16823" y="5974"/>
                </a:moveTo>
                <a:cubicBezTo>
                  <a:pt x="16855" y="5974"/>
                  <a:pt x="16881" y="6014"/>
                  <a:pt x="16881" y="6063"/>
                </a:cubicBezTo>
                <a:cubicBezTo>
                  <a:pt x="16881" y="6112"/>
                  <a:pt x="16855" y="6152"/>
                  <a:pt x="16823" y="6152"/>
                </a:cubicBezTo>
                <a:cubicBezTo>
                  <a:pt x="16792" y="6152"/>
                  <a:pt x="16766" y="6112"/>
                  <a:pt x="16766" y="6063"/>
                </a:cubicBezTo>
                <a:cubicBezTo>
                  <a:pt x="16766" y="6014"/>
                  <a:pt x="16792" y="5974"/>
                  <a:pt x="16823" y="5974"/>
                </a:cubicBezTo>
                <a:close/>
                <a:moveTo>
                  <a:pt x="16647" y="5974"/>
                </a:moveTo>
                <a:cubicBezTo>
                  <a:pt x="16679" y="5974"/>
                  <a:pt x="16705" y="6014"/>
                  <a:pt x="16705" y="6063"/>
                </a:cubicBezTo>
                <a:cubicBezTo>
                  <a:pt x="16705" y="6112"/>
                  <a:pt x="16679" y="6152"/>
                  <a:pt x="16647" y="6152"/>
                </a:cubicBezTo>
                <a:cubicBezTo>
                  <a:pt x="16615" y="6152"/>
                  <a:pt x="16590" y="6112"/>
                  <a:pt x="16590" y="6063"/>
                </a:cubicBezTo>
                <a:cubicBezTo>
                  <a:pt x="16590" y="6014"/>
                  <a:pt x="16615" y="5974"/>
                  <a:pt x="16647" y="5974"/>
                </a:cubicBezTo>
                <a:close/>
                <a:moveTo>
                  <a:pt x="16473" y="5974"/>
                </a:moveTo>
                <a:cubicBezTo>
                  <a:pt x="16505" y="5974"/>
                  <a:pt x="16530" y="6014"/>
                  <a:pt x="16530" y="6063"/>
                </a:cubicBezTo>
                <a:cubicBezTo>
                  <a:pt x="16530" y="6112"/>
                  <a:pt x="16505" y="6152"/>
                  <a:pt x="16473" y="6152"/>
                </a:cubicBezTo>
                <a:cubicBezTo>
                  <a:pt x="16441" y="6152"/>
                  <a:pt x="16415" y="6112"/>
                  <a:pt x="16415" y="6063"/>
                </a:cubicBezTo>
                <a:cubicBezTo>
                  <a:pt x="16415" y="6014"/>
                  <a:pt x="16441" y="5974"/>
                  <a:pt x="16473" y="5974"/>
                </a:cubicBezTo>
                <a:close/>
                <a:moveTo>
                  <a:pt x="16298" y="5974"/>
                </a:moveTo>
                <a:cubicBezTo>
                  <a:pt x="16330" y="5974"/>
                  <a:pt x="16356" y="6014"/>
                  <a:pt x="16356" y="6063"/>
                </a:cubicBezTo>
                <a:cubicBezTo>
                  <a:pt x="16356" y="6112"/>
                  <a:pt x="16330" y="6152"/>
                  <a:pt x="16298" y="6152"/>
                </a:cubicBezTo>
                <a:cubicBezTo>
                  <a:pt x="16266" y="6152"/>
                  <a:pt x="16241" y="6112"/>
                  <a:pt x="16241" y="6063"/>
                </a:cubicBezTo>
                <a:cubicBezTo>
                  <a:pt x="16241" y="6014"/>
                  <a:pt x="16266" y="5974"/>
                  <a:pt x="16298" y="5974"/>
                </a:cubicBezTo>
                <a:close/>
                <a:moveTo>
                  <a:pt x="16124" y="5974"/>
                </a:moveTo>
                <a:cubicBezTo>
                  <a:pt x="16156" y="5974"/>
                  <a:pt x="16182" y="6014"/>
                  <a:pt x="16182" y="6063"/>
                </a:cubicBezTo>
                <a:cubicBezTo>
                  <a:pt x="16182" y="6112"/>
                  <a:pt x="16156" y="6152"/>
                  <a:pt x="16124" y="6152"/>
                </a:cubicBezTo>
                <a:cubicBezTo>
                  <a:pt x="16092" y="6152"/>
                  <a:pt x="16067" y="6112"/>
                  <a:pt x="16067" y="6063"/>
                </a:cubicBezTo>
                <a:cubicBezTo>
                  <a:pt x="16067" y="6014"/>
                  <a:pt x="16092" y="5974"/>
                  <a:pt x="16124" y="5974"/>
                </a:cubicBezTo>
                <a:close/>
                <a:moveTo>
                  <a:pt x="15948" y="5974"/>
                </a:moveTo>
                <a:cubicBezTo>
                  <a:pt x="15979" y="5974"/>
                  <a:pt x="16005" y="6014"/>
                  <a:pt x="16005" y="6063"/>
                </a:cubicBezTo>
                <a:cubicBezTo>
                  <a:pt x="16005" y="6112"/>
                  <a:pt x="15979" y="6152"/>
                  <a:pt x="15948" y="6152"/>
                </a:cubicBezTo>
                <a:cubicBezTo>
                  <a:pt x="15916" y="6152"/>
                  <a:pt x="15890" y="6112"/>
                  <a:pt x="15890" y="6063"/>
                </a:cubicBezTo>
                <a:cubicBezTo>
                  <a:pt x="15890" y="6014"/>
                  <a:pt x="15916" y="5974"/>
                  <a:pt x="15948" y="5974"/>
                </a:cubicBezTo>
                <a:close/>
                <a:moveTo>
                  <a:pt x="15774" y="5974"/>
                </a:moveTo>
                <a:cubicBezTo>
                  <a:pt x="15805" y="5974"/>
                  <a:pt x="15831" y="6014"/>
                  <a:pt x="15831" y="6063"/>
                </a:cubicBezTo>
                <a:cubicBezTo>
                  <a:pt x="15831" y="6112"/>
                  <a:pt x="15805" y="6152"/>
                  <a:pt x="15774" y="6152"/>
                </a:cubicBezTo>
                <a:cubicBezTo>
                  <a:pt x="15742" y="6152"/>
                  <a:pt x="15716" y="6112"/>
                  <a:pt x="15716" y="6063"/>
                </a:cubicBezTo>
                <a:cubicBezTo>
                  <a:pt x="15716" y="6014"/>
                  <a:pt x="15742" y="5974"/>
                  <a:pt x="15774" y="5974"/>
                </a:cubicBezTo>
                <a:close/>
                <a:moveTo>
                  <a:pt x="15599" y="5974"/>
                </a:moveTo>
                <a:cubicBezTo>
                  <a:pt x="15631" y="5974"/>
                  <a:pt x="15656" y="6014"/>
                  <a:pt x="15656" y="6063"/>
                </a:cubicBezTo>
                <a:cubicBezTo>
                  <a:pt x="15656" y="6112"/>
                  <a:pt x="15631" y="6152"/>
                  <a:pt x="15599" y="6152"/>
                </a:cubicBezTo>
                <a:cubicBezTo>
                  <a:pt x="15567" y="6152"/>
                  <a:pt x="15542" y="6112"/>
                  <a:pt x="15542" y="6063"/>
                </a:cubicBezTo>
                <a:cubicBezTo>
                  <a:pt x="15542" y="6014"/>
                  <a:pt x="15567" y="5974"/>
                  <a:pt x="15599" y="5974"/>
                </a:cubicBezTo>
                <a:close/>
                <a:moveTo>
                  <a:pt x="15425" y="5974"/>
                </a:moveTo>
                <a:cubicBezTo>
                  <a:pt x="15457" y="5974"/>
                  <a:pt x="15483" y="6014"/>
                  <a:pt x="15483" y="6063"/>
                </a:cubicBezTo>
                <a:cubicBezTo>
                  <a:pt x="15483" y="6112"/>
                  <a:pt x="15457" y="6152"/>
                  <a:pt x="15425" y="6152"/>
                </a:cubicBezTo>
                <a:cubicBezTo>
                  <a:pt x="15393" y="6152"/>
                  <a:pt x="15368" y="6112"/>
                  <a:pt x="15368" y="6063"/>
                </a:cubicBezTo>
                <a:cubicBezTo>
                  <a:pt x="15368" y="6014"/>
                  <a:pt x="15393" y="5974"/>
                  <a:pt x="15425" y="5974"/>
                </a:cubicBezTo>
                <a:close/>
                <a:moveTo>
                  <a:pt x="15249" y="5974"/>
                </a:moveTo>
                <a:cubicBezTo>
                  <a:pt x="15281" y="5974"/>
                  <a:pt x="15306" y="6014"/>
                  <a:pt x="15306" y="6063"/>
                </a:cubicBezTo>
                <a:cubicBezTo>
                  <a:pt x="15306" y="6112"/>
                  <a:pt x="15281" y="6152"/>
                  <a:pt x="15249" y="6152"/>
                </a:cubicBezTo>
                <a:cubicBezTo>
                  <a:pt x="15217" y="6152"/>
                  <a:pt x="15191" y="6112"/>
                  <a:pt x="15191" y="6063"/>
                </a:cubicBezTo>
                <a:cubicBezTo>
                  <a:pt x="15191" y="6014"/>
                  <a:pt x="15217" y="5974"/>
                  <a:pt x="15249" y="5974"/>
                </a:cubicBezTo>
                <a:close/>
                <a:moveTo>
                  <a:pt x="15075" y="5974"/>
                </a:moveTo>
                <a:cubicBezTo>
                  <a:pt x="15106" y="5974"/>
                  <a:pt x="15132" y="6014"/>
                  <a:pt x="15132" y="6063"/>
                </a:cubicBezTo>
                <a:cubicBezTo>
                  <a:pt x="15132" y="6112"/>
                  <a:pt x="15106" y="6152"/>
                  <a:pt x="15075" y="6152"/>
                </a:cubicBezTo>
                <a:cubicBezTo>
                  <a:pt x="15043" y="6152"/>
                  <a:pt x="15017" y="6112"/>
                  <a:pt x="15017" y="6063"/>
                </a:cubicBezTo>
                <a:cubicBezTo>
                  <a:pt x="15017" y="6014"/>
                  <a:pt x="15043" y="5974"/>
                  <a:pt x="15075" y="5974"/>
                </a:cubicBezTo>
                <a:close/>
                <a:moveTo>
                  <a:pt x="14899" y="5974"/>
                </a:moveTo>
                <a:cubicBezTo>
                  <a:pt x="14931" y="5974"/>
                  <a:pt x="14957" y="6014"/>
                  <a:pt x="14957" y="6063"/>
                </a:cubicBezTo>
                <a:cubicBezTo>
                  <a:pt x="14957" y="6112"/>
                  <a:pt x="14931" y="6152"/>
                  <a:pt x="14899" y="6152"/>
                </a:cubicBezTo>
                <a:cubicBezTo>
                  <a:pt x="14867" y="6152"/>
                  <a:pt x="14842" y="6112"/>
                  <a:pt x="14842" y="6063"/>
                </a:cubicBezTo>
                <a:cubicBezTo>
                  <a:pt x="14842" y="6014"/>
                  <a:pt x="14867" y="5974"/>
                  <a:pt x="14899" y="5974"/>
                </a:cubicBezTo>
                <a:close/>
                <a:moveTo>
                  <a:pt x="14725" y="5974"/>
                </a:moveTo>
                <a:cubicBezTo>
                  <a:pt x="14757" y="5974"/>
                  <a:pt x="14783" y="6014"/>
                  <a:pt x="14783" y="6063"/>
                </a:cubicBezTo>
                <a:cubicBezTo>
                  <a:pt x="14783" y="6112"/>
                  <a:pt x="14757" y="6152"/>
                  <a:pt x="14725" y="6152"/>
                </a:cubicBezTo>
                <a:cubicBezTo>
                  <a:pt x="14694" y="6152"/>
                  <a:pt x="14668" y="6112"/>
                  <a:pt x="14668" y="6063"/>
                </a:cubicBezTo>
                <a:cubicBezTo>
                  <a:pt x="14668" y="6014"/>
                  <a:pt x="14694" y="5974"/>
                  <a:pt x="14725" y="5974"/>
                </a:cubicBezTo>
                <a:close/>
                <a:moveTo>
                  <a:pt x="14549" y="5974"/>
                </a:moveTo>
                <a:cubicBezTo>
                  <a:pt x="14581" y="5974"/>
                  <a:pt x="14606" y="6014"/>
                  <a:pt x="14606" y="6063"/>
                </a:cubicBezTo>
                <a:cubicBezTo>
                  <a:pt x="14606" y="6112"/>
                  <a:pt x="14581" y="6152"/>
                  <a:pt x="14549" y="6152"/>
                </a:cubicBezTo>
                <a:cubicBezTo>
                  <a:pt x="14517" y="6152"/>
                  <a:pt x="14491" y="6112"/>
                  <a:pt x="14491" y="6063"/>
                </a:cubicBezTo>
                <a:cubicBezTo>
                  <a:pt x="14491" y="6014"/>
                  <a:pt x="14517" y="5974"/>
                  <a:pt x="14549" y="5974"/>
                </a:cubicBezTo>
                <a:close/>
                <a:moveTo>
                  <a:pt x="14375" y="5974"/>
                </a:moveTo>
                <a:cubicBezTo>
                  <a:pt x="14406" y="5974"/>
                  <a:pt x="14432" y="6014"/>
                  <a:pt x="14432" y="6063"/>
                </a:cubicBezTo>
                <a:cubicBezTo>
                  <a:pt x="14432" y="6112"/>
                  <a:pt x="14406" y="6152"/>
                  <a:pt x="14375" y="6152"/>
                </a:cubicBezTo>
                <a:cubicBezTo>
                  <a:pt x="14343" y="6152"/>
                  <a:pt x="14317" y="6112"/>
                  <a:pt x="14317" y="6063"/>
                </a:cubicBezTo>
                <a:cubicBezTo>
                  <a:pt x="14317" y="6014"/>
                  <a:pt x="14343" y="5974"/>
                  <a:pt x="14375" y="5974"/>
                </a:cubicBezTo>
                <a:close/>
                <a:moveTo>
                  <a:pt x="11928" y="5974"/>
                </a:moveTo>
                <a:cubicBezTo>
                  <a:pt x="11960" y="5974"/>
                  <a:pt x="11985" y="6014"/>
                  <a:pt x="11985" y="6063"/>
                </a:cubicBezTo>
                <a:cubicBezTo>
                  <a:pt x="11985" y="6112"/>
                  <a:pt x="11960" y="6152"/>
                  <a:pt x="11928" y="6152"/>
                </a:cubicBezTo>
                <a:cubicBezTo>
                  <a:pt x="11896" y="6152"/>
                  <a:pt x="11870" y="6112"/>
                  <a:pt x="11870" y="6063"/>
                </a:cubicBezTo>
                <a:cubicBezTo>
                  <a:pt x="11870" y="6014"/>
                  <a:pt x="11896" y="5974"/>
                  <a:pt x="11928" y="5974"/>
                </a:cubicBezTo>
                <a:close/>
                <a:moveTo>
                  <a:pt x="11751" y="5974"/>
                </a:moveTo>
                <a:cubicBezTo>
                  <a:pt x="11783" y="5974"/>
                  <a:pt x="11809" y="6014"/>
                  <a:pt x="11809" y="6063"/>
                </a:cubicBezTo>
                <a:cubicBezTo>
                  <a:pt x="11809" y="6112"/>
                  <a:pt x="11783" y="6152"/>
                  <a:pt x="11751" y="6152"/>
                </a:cubicBezTo>
                <a:cubicBezTo>
                  <a:pt x="11720" y="6152"/>
                  <a:pt x="11694" y="6112"/>
                  <a:pt x="11694" y="6063"/>
                </a:cubicBezTo>
                <a:cubicBezTo>
                  <a:pt x="11694" y="6014"/>
                  <a:pt x="11720" y="5974"/>
                  <a:pt x="11751" y="5974"/>
                </a:cubicBezTo>
                <a:close/>
                <a:moveTo>
                  <a:pt x="11577" y="5974"/>
                </a:moveTo>
                <a:cubicBezTo>
                  <a:pt x="11609" y="5974"/>
                  <a:pt x="11635" y="6014"/>
                  <a:pt x="11635" y="6063"/>
                </a:cubicBezTo>
                <a:cubicBezTo>
                  <a:pt x="11635" y="6112"/>
                  <a:pt x="11609" y="6152"/>
                  <a:pt x="11577" y="6152"/>
                </a:cubicBezTo>
                <a:cubicBezTo>
                  <a:pt x="11546" y="6152"/>
                  <a:pt x="11520" y="6112"/>
                  <a:pt x="11520" y="6063"/>
                </a:cubicBezTo>
                <a:cubicBezTo>
                  <a:pt x="11520" y="6014"/>
                  <a:pt x="11546" y="5974"/>
                  <a:pt x="11577" y="5974"/>
                </a:cubicBezTo>
                <a:close/>
                <a:moveTo>
                  <a:pt x="8624" y="5972"/>
                </a:moveTo>
                <a:cubicBezTo>
                  <a:pt x="8655" y="5972"/>
                  <a:pt x="8681" y="6012"/>
                  <a:pt x="8681" y="6062"/>
                </a:cubicBezTo>
                <a:cubicBezTo>
                  <a:pt x="8681" y="6111"/>
                  <a:pt x="8655" y="6151"/>
                  <a:pt x="8624" y="6151"/>
                </a:cubicBezTo>
                <a:cubicBezTo>
                  <a:pt x="8592" y="6151"/>
                  <a:pt x="8566" y="6111"/>
                  <a:pt x="8566" y="6062"/>
                </a:cubicBezTo>
                <a:cubicBezTo>
                  <a:pt x="8566" y="6012"/>
                  <a:pt x="8592" y="5972"/>
                  <a:pt x="8624" y="5972"/>
                </a:cubicBezTo>
                <a:close/>
                <a:moveTo>
                  <a:pt x="8450" y="5972"/>
                </a:moveTo>
                <a:cubicBezTo>
                  <a:pt x="8481" y="5972"/>
                  <a:pt x="8507" y="6012"/>
                  <a:pt x="8507" y="6062"/>
                </a:cubicBezTo>
                <a:cubicBezTo>
                  <a:pt x="8507" y="6111"/>
                  <a:pt x="8481" y="6151"/>
                  <a:pt x="8450" y="6151"/>
                </a:cubicBezTo>
                <a:cubicBezTo>
                  <a:pt x="8418" y="6151"/>
                  <a:pt x="8392" y="6111"/>
                  <a:pt x="8392" y="6062"/>
                </a:cubicBezTo>
                <a:cubicBezTo>
                  <a:pt x="8392" y="6012"/>
                  <a:pt x="8418" y="5972"/>
                  <a:pt x="8450" y="5972"/>
                </a:cubicBezTo>
                <a:close/>
                <a:moveTo>
                  <a:pt x="8273" y="5972"/>
                </a:moveTo>
                <a:cubicBezTo>
                  <a:pt x="8305" y="5972"/>
                  <a:pt x="8331" y="6012"/>
                  <a:pt x="8331" y="6062"/>
                </a:cubicBezTo>
                <a:cubicBezTo>
                  <a:pt x="8331" y="6111"/>
                  <a:pt x="8305" y="6151"/>
                  <a:pt x="8273" y="6151"/>
                </a:cubicBezTo>
                <a:cubicBezTo>
                  <a:pt x="8242" y="6151"/>
                  <a:pt x="8216" y="6111"/>
                  <a:pt x="8216" y="6062"/>
                </a:cubicBezTo>
                <a:cubicBezTo>
                  <a:pt x="8216" y="6012"/>
                  <a:pt x="8242" y="5972"/>
                  <a:pt x="8273" y="5972"/>
                </a:cubicBezTo>
                <a:close/>
                <a:moveTo>
                  <a:pt x="8099" y="5972"/>
                </a:moveTo>
                <a:cubicBezTo>
                  <a:pt x="8131" y="5972"/>
                  <a:pt x="8157" y="6012"/>
                  <a:pt x="8157" y="6062"/>
                </a:cubicBezTo>
                <a:cubicBezTo>
                  <a:pt x="8157" y="6111"/>
                  <a:pt x="8131" y="6151"/>
                  <a:pt x="8099" y="6151"/>
                </a:cubicBezTo>
                <a:cubicBezTo>
                  <a:pt x="8068" y="6151"/>
                  <a:pt x="8042" y="6111"/>
                  <a:pt x="8042" y="6062"/>
                </a:cubicBezTo>
                <a:cubicBezTo>
                  <a:pt x="8042" y="6012"/>
                  <a:pt x="8068" y="5972"/>
                  <a:pt x="8099" y="5972"/>
                </a:cubicBezTo>
                <a:close/>
                <a:moveTo>
                  <a:pt x="7925" y="5972"/>
                </a:moveTo>
                <a:cubicBezTo>
                  <a:pt x="7956" y="5972"/>
                  <a:pt x="7982" y="6012"/>
                  <a:pt x="7982" y="6062"/>
                </a:cubicBezTo>
                <a:cubicBezTo>
                  <a:pt x="7982" y="6111"/>
                  <a:pt x="7956" y="6151"/>
                  <a:pt x="7925" y="6151"/>
                </a:cubicBezTo>
                <a:cubicBezTo>
                  <a:pt x="7893" y="6151"/>
                  <a:pt x="7867" y="6111"/>
                  <a:pt x="7867" y="6062"/>
                </a:cubicBezTo>
                <a:cubicBezTo>
                  <a:pt x="7867" y="6012"/>
                  <a:pt x="7893" y="5972"/>
                  <a:pt x="7925" y="5972"/>
                </a:cubicBezTo>
                <a:close/>
                <a:moveTo>
                  <a:pt x="7751" y="5972"/>
                </a:moveTo>
                <a:cubicBezTo>
                  <a:pt x="7782" y="5972"/>
                  <a:pt x="7808" y="6012"/>
                  <a:pt x="7808" y="6062"/>
                </a:cubicBezTo>
                <a:cubicBezTo>
                  <a:pt x="7808" y="6111"/>
                  <a:pt x="7782" y="6151"/>
                  <a:pt x="7751" y="6151"/>
                </a:cubicBezTo>
                <a:cubicBezTo>
                  <a:pt x="7719" y="6151"/>
                  <a:pt x="7693" y="6111"/>
                  <a:pt x="7693" y="6062"/>
                </a:cubicBezTo>
                <a:cubicBezTo>
                  <a:pt x="7693" y="6012"/>
                  <a:pt x="7719" y="5972"/>
                  <a:pt x="7751" y="5972"/>
                </a:cubicBezTo>
                <a:close/>
                <a:moveTo>
                  <a:pt x="7574" y="5972"/>
                </a:moveTo>
                <a:cubicBezTo>
                  <a:pt x="7606" y="5972"/>
                  <a:pt x="7632" y="6012"/>
                  <a:pt x="7632" y="6062"/>
                </a:cubicBezTo>
                <a:cubicBezTo>
                  <a:pt x="7632" y="6111"/>
                  <a:pt x="7606" y="6151"/>
                  <a:pt x="7574" y="6151"/>
                </a:cubicBezTo>
                <a:cubicBezTo>
                  <a:pt x="7543" y="6151"/>
                  <a:pt x="7517" y="6111"/>
                  <a:pt x="7517" y="6062"/>
                </a:cubicBezTo>
                <a:cubicBezTo>
                  <a:pt x="7517" y="6012"/>
                  <a:pt x="7543" y="5972"/>
                  <a:pt x="7574" y="5972"/>
                </a:cubicBezTo>
                <a:close/>
                <a:moveTo>
                  <a:pt x="7400" y="5972"/>
                </a:moveTo>
                <a:cubicBezTo>
                  <a:pt x="7432" y="5972"/>
                  <a:pt x="7458" y="6012"/>
                  <a:pt x="7458" y="6062"/>
                </a:cubicBezTo>
                <a:cubicBezTo>
                  <a:pt x="7458" y="6111"/>
                  <a:pt x="7432" y="6151"/>
                  <a:pt x="7400" y="6151"/>
                </a:cubicBezTo>
                <a:cubicBezTo>
                  <a:pt x="7368" y="6151"/>
                  <a:pt x="7343" y="6111"/>
                  <a:pt x="7343" y="6062"/>
                </a:cubicBezTo>
                <a:cubicBezTo>
                  <a:pt x="7343" y="6012"/>
                  <a:pt x="7368" y="5972"/>
                  <a:pt x="7400" y="5972"/>
                </a:cubicBezTo>
                <a:close/>
                <a:moveTo>
                  <a:pt x="7225" y="5972"/>
                </a:moveTo>
                <a:cubicBezTo>
                  <a:pt x="7257" y="5972"/>
                  <a:pt x="7283" y="6012"/>
                  <a:pt x="7283" y="6062"/>
                </a:cubicBezTo>
                <a:cubicBezTo>
                  <a:pt x="7283" y="6111"/>
                  <a:pt x="7257" y="6151"/>
                  <a:pt x="7225" y="6151"/>
                </a:cubicBezTo>
                <a:cubicBezTo>
                  <a:pt x="7194" y="6151"/>
                  <a:pt x="7168" y="6111"/>
                  <a:pt x="7168" y="6062"/>
                </a:cubicBezTo>
                <a:cubicBezTo>
                  <a:pt x="7168" y="6012"/>
                  <a:pt x="7194" y="5972"/>
                  <a:pt x="7225" y="5972"/>
                </a:cubicBezTo>
                <a:close/>
                <a:moveTo>
                  <a:pt x="7051" y="5972"/>
                </a:moveTo>
                <a:cubicBezTo>
                  <a:pt x="7083" y="5972"/>
                  <a:pt x="7109" y="6012"/>
                  <a:pt x="7109" y="6062"/>
                </a:cubicBezTo>
                <a:cubicBezTo>
                  <a:pt x="7109" y="6111"/>
                  <a:pt x="7083" y="6151"/>
                  <a:pt x="7051" y="6151"/>
                </a:cubicBezTo>
                <a:cubicBezTo>
                  <a:pt x="7020" y="6151"/>
                  <a:pt x="6994" y="6111"/>
                  <a:pt x="6994" y="6062"/>
                </a:cubicBezTo>
                <a:cubicBezTo>
                  <a:pt x="6994" y="6012"/>
                  <a:pt x="7020" y="5972"/>
                  <a:pt x="7051" y="5972"/>
                </a:cubicBezTo>
                <a:close/>
                <a:moveTo>
                  <a:pt x="6875" y="5972"/>
                </a:moveTo>
                <a:cubicBezTo>
                  <a:pt x="6907" y="5972"/>
                  <a:pt x="6932" y="6012"/>
                  <a:pt x="6932" y="6062"/>
                </a:cubicBezTo>
                <a:cubicBezTo>
                  <a:pt x="6932" y="6111"/>
                  <a:pt x="6907" y="6151"/>
                  <a:pt x="6875" y="6151"/>
                </a:cubicBezTo>
                <a:cubicBezTo>
                  <a:pt x="6843" y="6151"/>
                  <a:pt x="6818" y="6111"/>
                  <a:pt x="6818" y="6062"/>
                </a:cubicBezTo>
                <a:cubicBezTo>
                  <a:pt x="6818" y="6012"/>
                  <a:pt x="6843" y="5972"/>
                  <a:pt x="6875" y="5972"/>
                </a:cubicBezTo>
                <a:close/>
                <a:moveTo>
                  <a:pt x="6001" y="5972"/>
                </a:moveTo>
                <a:cubicBezTo>
                  <a:pt x="6033" y="5972"/>
                  <a:pt x="6059" y="6012"/>
                  <a:pt x="6059" y="6062"/>
                </a:cubicBezTo>
                <a:cubicBezTo>
                  <a:pt x="6059" y="6111"/>
                  <a:pt x="6033" y="6151"/>
                  <a:pt x="6001" y="6151"/>
                </a:cubicBezTo>
                <a:cubicBezTo>
                  <a:pt x="5969" y="6151"/>
                  <a:pt x="5944" y="6111"/>
                  <a:pt x="5944" y="6062"/>
                </a:cubicBezTo>
                <a:cubicBezTo>
                  <a:pt x="5944" y="6012"/>
                  <a:pt x="5969" y="5972"/>
                  <a:pt x="6001" y="5972"/>
                </a:cubicBezTo>
                <a:close/>
                <a:moveTo>
                  <a:pt x="5826" y="5972"/>
                </a:moveTo>
                <a:cubicBezTo>
                  <a:pt x="5858" y="5972"/>
                  <a:pt x="5884" y="6012"/>
                  <a:pt x="5884" y="6062"/>
                </a:cubicBezTo>
                <a:cubicBezTo>
                  <a:pt x="5884" y="6111"/>
                  <a:pt x="5858" y="6151"/>
                  <a:pt x="5826" y="6151"/>
                </a:cubicBezTo>
                <a:cubicBezTo>
                  <a:pt x="5794" y="6151"/>
                  <a:pt x="5769" y="6111"/>
                  <a:pt x="5769" y="6062"/>
                </a:cubicBezTo>
                <a:cubicBezTo>
                  <a:pt x="5769" y="6012"/>
                  <a:pt x="5794" y="5972"/>
                  <a:pt x="5826" y="5972"/>
                </a:cubicBezTo>
                <a:close/>
                <a:moveTo>
                  <a:pt x="5652" y="5972"/>
                </a:moveTo>
                <a:cubicBezTo>
                  <a:pt x="5684" y="5972"/>
                  <a:pt x="5710" y="6012"/>
                  <a:pt x="5710" y="6062"/>
                </a:cubicBezTo>
                <a:cubicBezTo>
                  <a:pt x="5710" y="6111"/>
                  <a:pt x="5684" y="6151"/>
                  <a:pt x="5652" y="6151"/>
                </a:cubicBezTo>
                <a:cubicBezTo>
                  <a:pt x="5621" y="6151"/>
                  <a:pt x="5595" y="6111"/>
                  <a:pt x="5595" y="6062"/>
                </a:cubicBezTo>
                <a:cubicBezTo>
                  <a:pt x="5595" y="6012"/>
                  <a:pt x="5621" y="5972"/>
                  <a:pt x="5652" y="5972"/>
                </a:cubicBezTo>
                <a:close/>
                <a:moveTo>
                  <a:pt x="5476" y="5972"/>
                </a:moveTo>
                <a:cubicBezTo>
                  <a:pt x="5508" y="5972"/>
                  <a:pt x="5533" y="6012"/>
                  <a:pt x="5533" y="6062"/>
                </a:cubicBezTo>
                <a:cubicBezTo>
                  <a:pt x="5533" y="6111"/>
                  <a:pt x="5508" y="6151"/>
                  <a:pt x="5476" y="6151"/>
                </a:cubicBezTo>
                <a:cubicBezTo>
                  <a:pt x="5444" y="6151"/>
                  <a:pt x="5418" y="6111"/>
                  <a:pt x="5418" y="6062"/>
                </a:cubicBezTo>
                <a:cubicBezTo>
                  <a:pt x="5418" y="6012"/>
                  <a:pt x="5444" y="5972"/>
                  <a:pt x="5476" y="5972"/>
                </a:cubicBezTo>
                <a:close/>
                <a:moveTo>
                  <a:pt x="5302" y="5972"/>
                </a:moveTo>
                <a:cubicBezTo>
                  <a:pt x="5334" y="5972"/>
                  <a:pt x="5359" y="6012"/>
                  <a:pt x="5359" y="6062"/>
                </a:cubicBezTo>
                <a:cubicBezTo>
                  <a:pt x="5359" y="6111"/>
                  <a:pt x="5334" y="6151"/>
                  <a:pt x="5302" y="6151"/>
                </a:cubicBezTo>
                <a:cubicBezTo>
                  <a:pt x="5270" y="6151"/>
                  <a:pt x="5244" y="6111"/>
                  <a:pt x="5244" y="6062"/>
                </a:cubicBezTo>
                <a:cubicBezTo>
                  <a:pt x="5244" y="6012"/>
                  <a:pt x="5270" y="5972"/>
                  <a:pt x="5302" y="5972"/>
                </a:cubicBezTo>
                <a:close/>
                <a:moveTo>
                  <a:pt x="5127" y="5972"/>
                </a:moveTo>
                <a:cubicBezTo>
                  <a:pt x="5159" y="5972"/>
                  <a:pt x="5185" y="6012"/>
                  <a:pt x="5185" y="6062"/>
                </a:cubicBezTo>
                <a:cubicBezTo>
                  <a:pt x="5185" y="6111"/>
                  <a:pt x="5159" y="6151"/>
                  <a:pt x="5127" y="6151"/>
                </a:cubicBezTo>
                <a:cubicBezTo>
                  <a:pt x="5095" y="6151"/>
                  <a:pt x="5070" y="6111"/>
                  <a:pt x="5070" y="6062"/>
                </a:cubicBezTo>
                <a:cubicBezTo>
                  <a:pt x="5070" y="6012"/>
                  <a:pt x="5095" y="5972"/>
                  <a:pt x="5127" y="5972"/>
                </a:cubicBezTo>
                <a:close/>
                <a:moveTo>
                  <a:pt x="4603" y="5972"/>
                </a:moveTo>
                <a:cubicBezTo>
                  <a:pt x="4634" y="5972"/>
                  <a:pt x="4660" y="6012"/>
                  <a:pt x="4660" y="6062"/>
                </a:cubicBezTo>
                <a:cubicBezTo>
                  <a:pt x="4660" y="6111"/>
                  <a:pt x="4634" y="6151"/>
                  <a:pt x="4603" y="6151"/>
                </a:cubicBezTo>
                <a:cubicBezTo>
                  <a:pt x="4571" y="6151"/>
                  <a:pt x="4545" y="6111"/>
                  <a:pt x="4545" y="6062"/>
                </a:cubicBezTo>
                <a:cubicBezTo>
                  <a:pt x="4545" y="6012"/>
                  <a:pt x="4571" y="5972"/>
                  <a:pt x="4603" y="5972"/>
                </a:cubicBezTo>
                <a:close/>
                <a:moveTo>
                  <a:pt x="4428" y="5972"/>
                </a:moveTo>
                <a:cubicBezTo>
                  <a:pt x="4460" y="5972"/>
                  <a:pt x="4485" y="6012"/>
                  <a:pt x="4485" y="6062"/>
                </a:cubicBezTo>
                <a:cubicBezTo>
                  <a:pt x="4485" y="6111"/>
                  <a:pt x="4460" y="6151"/>
                  <a:pt x="4428" y="6151"/>
                </a:cubicBezTo>
                <a:cubicBezTo>
                  <a:pt x="4396" y="6151"/>
                  <a:pt x="4371" y="6111"/>
                  <a:pt x="4371" y="6062"/>
                </a:cubicBezTo>
                <a:cubicBezTo>
                  <a:pt x="4371" y="6012"/>
                  <a:pt x="4396" y="5972"/>
                  <a:pt x="4428" y="5972"/>
                </a:cubicBezTo>
                <a:close/>
                <a:moveTo>
                  <a:pt x="4078" y="5972"/>
                </a:moveTo>
                <a:cubicBezTo>
                  <a:pt x="4109" y="5972"/>
                  <a:pt x="4135" y="6012"/>
                  <a:pt x="4135" y="6062"/>
                </a:cubicBezTo>
                <a:cubicBezTo>
                  <a:pt x="4135" y="6111"/>
                  <a:pt x="4109" y="6151"/>
                  <a:pt x="4078" y="6151"/>
                </a:cubicBezTo>
                <a:cubicBezTo>
                  <a:pt x="4046" y="6151"/>
                  <a:pt x="4020" y="6111"/>
                  <a:pt x="4020" y="6062"/>
                </a:cubicBezTo>
                <a:cubicBezTo>
                  <a:pt x="4020" y="6012"/>
                  <a:pt x="4046" y="5972"/>
                  <a:pt x="4078" y="5972"/>
                </a:cubicBezTo>
                <a:close/>
                <a:moveTo>
                  <a:pt x="3904" y="5972"/>
                </a:moveTo>
                <a:cubicBezTo>
                  <a:pt x="3935" y="5972"/>
                  <a:pt x="3961" y="6012"/>
                  <a:pt x="3961" y="6062"/>
                </a:cubicBezTo>
                <a:cubicBezTo>
                  <a:pt x="3961" y="6111"/>
                  <a:pt x="3935" y="6151"/>
                  <a:pt x="3904" y="6151"/>
                </a:cubicBezTo>
                <a:cubicBezTo>
                  <a:pt x="3872" y="6151"/>
                  <a:pt x="3846" y="6111"/>
                  <a:pt x="3846" y="6062"/>
                </a:cubicBezTo>
                <a:cubicBezTo>
                  <a:pt x="3846" y="6012"/>
                  <a:pt x="3872" y="5972"/>
                  <a:pt x="3904" y="5972"/>
                </a:cubicBezTo>
                <a:close/>
                <a:moveTo>
                  <a:pt x="3728" y="5972"/>
                </a:moveTo>
                <a:cubicBezTo>
                  <a:pt x="3760" y="5972"/>
                  <a:pt x="3786" y="6012"/>
                  <a:pt x="3786" y="6062"/>
                </a:cubicBezTo>
                <a:cubicBezTo>
                  <a:pt x="3786" y="6111"/>
                  <a:pt x="3760" y="6151"/>
                  <a:pt x="3728" y="6151"/>
                </a:cubicBezTo>
                <a:cubicBezTo>
                  <a:pt x="3696" y="6151"/>
                  <a:pt x="3671" y="6111"/>
                  <a:pt x="3671" y="6062"/>
                </a:cubicBezTo>
                <a:cubicBezTo>
                  <a:pt x="3671" y="6012"/>
                  <a:pt x="3696" y="5972"/>
                  <a:pt x="3728" y="5972"/>
                </a:cubicBezTo>
                <a:close/>
                <a:moveTo>
                  <a:pt x="3554" y="5972"/>
                </a:moveTo>
                <a:cubicBezTo>
                  <a:pt x="3586" y="5972"/>
                  <a:pt x="3612" y="6012"/>
                  <a:pt x="3612" y="6062"/>
                </a:cubicBezTo>
                <a:cubicBezTo>
                  <a:pt x="3612" y="6111"/>
                  <a:pt x="3586" y="6151"/>
                  <a:pt x="3554" y="6151"/>
                </a:cubicBezTo>
                <a:cubicBezTo>
                  <a:pt x="3522" y="6151"/>
                  <a:pt x="3497" y="6111"/>
                  <a:pt x="3497" y="6062"/>
                </a:cubicBezTo>
                <a:cubicBezTo>
                  <a:pt x="3497" y="6012"/>
                  <a:pt x="3522" y="5972"/>
                  <a:pt x="3554" y="5972"/>
                </a:cubicBezTo>
                <a:close/>
                <a:moveTo>
                  <a:pt x="3378" y="5972"/>
                </a:moveTo>
                <a:cubicBezTo>
                  <a:pt x="3409" y="5972"/>
                  <a:pt x="3435" y="6012"/>
                  <a:pt x="3435" y="6062"/>
                </a:cubicBezTo>
                <a:cubicBezTo>
                  <a:pt x="3435" y="6111"/>
                  <a:pt x="3409" y="6151"/>
                  <a:pt x="3378" y="6151"/>
                </a:cubicBezTo>
                <a:cubicBezTo>
                  <a:pt x="3346" y="6151"/>
                  <a:pt x="3320" y="6111"/>
                  <a:pt x="3320" y="6062"/>
                </a:cubicBezTo>
                <a:cubicBezTo>
                  <a:pt x="3320" y="6012"/>
                  <a:pt x="3346" y="5972"/>
                  <a:pt x="3378" y="5972"/>
                </a:cubicBezTo>
                <a:close/>
                <a:moveTo>
                  <a:pt x="3204" y="5972"/>
                </a:moveTo>
                <a:cubicBezTo>
                  <a:pt x="3235" y="5972"/>
                  <a:pt x="3261" y="6012"/>
                  <a:pt x="3261" y="6062"/>
                </a:cubicBezTo>
                <a:cubicBezTo>
                  <a:pt x="3261" y="6111"/>
                  <a:pt x="3235" y="6151"/>
                  <a:pt x="3204" y="6151"/>
                </a:cubicBezTo>
                <a:cubicBezTo>
                  <a:pt x="3172" y="6151"/>
                  <a:pt x="3146" y="6111"/>
                  <a:pt x="3146" y="6062"/>
                </a:cubicBezTo>
                <a:cubicBezTo>
                  <a:pt x="3146" y="6012"/>
                  <a:pt x="3172" y="5972"/>
                  <a:pt x="3204" y="5972"/>
                </a:cubicBezTo>
                <a:close/>
                <a:moveTo>
                  <a:pt x="1457" y="5972"/>
                </a:moveTo>
                <a:cubicBezTo>
                  <a:pt x="1488" y="5972"/>
                  <a:pt x="1514" y="6012"/>
                  <a:pt x="1514" y="6062"/>
                </a:cubicBezTo>
                <a:cubicBezTo>
                  <a:pt x="1514" y="6111"/>
                  <a:pt x="1488" y="6151"/>
                  <a:pt x="1457" y="6151"/>
                </a:cubicBezTo>
                <a:cubicBezTo>
                  <a:pt x="1425" y="6151"/>
                  <a:pt x="1399" y="6111"/>
                  <a:pt x="1399" y="6062"/>
                </a:cubicBezTo>
                <a:cubicBezTo>
                  <a:pt x="1399" y="6012"/>
                  <a:pt x="1425" y="5972"/>
                  <a:pt x="1457" y="5972"/>
                </a:cubicBezTo>
                <a:close/>
                <a:moveTo>
                  <a:pt x="1280" y="5972"/>
                </a:moveTo>
                <a:cubicBezTo>
                  <a:pt x="1312" y="5972"/>
                  <a:pt x="1338" y="6012"/>
                  <a:pt x="1338" y="6062"/>
                </a:cubicBezTo>
                <a:cubicBezTo>
                  <a:pt x="1338" y="6111"/>
                  <a:pt x="1312" y="6151"/>
                  <a:pt x="1280" y="6151"/>
                </a:cubicBezTo>
                <a:cubicBezTo>
                  <a:pt x="1248" y="6151"/>
                  <a:pt x="1223" y="6111"/>
                  <a:pt x="1223" y="6062"/>
                </a:cubicBezTo>
                <a:cubicBezTo>
                  <a:pt x="1223" y="6012"/>
                  <a:pt x="1248" y="5972"/>
                  <a:pt x="1280" y="5972"/>
                </a:cubicBezTo>
                <a:close/>
                <a:moveTo>
                  <a:pt x="1106" y="5972"/>
                </a:moveTo>
                <a:cubicBezTo>
                  <a:pt x="1138" y="5972"/>
                  <a:pt x="1164" y="6012"/>
                  <a:pt x="1164" y="6062"/>
                </a:cubicBezTo>
                <a:cubicBezTo>
                  <a:pt x="1164" y="6111"/>
                  <a:pt x="1138" y="6151"/>
                  <a:pt x="1106" y="6151"/>
                </a:cubicBezTo>
                <a:cubicBezTo>
                  <a:pt x="1075" y="6151"/>
                  <a:pt x="1049" y="6111"/>
                  <a:pt x="1049" y="6062"/>
                </a:cubicBezTo>
                <a:cubicBezTo>
                  <a:pt x="1049" y="6012"/>
                  <a:pt x="1075" y="5972"/>
                  <a:pt x="1106" y="5972"/>
                </a:cubicBezTo>
                <a:close/>
                <a:moveTo>
                  <a:pt x="931" y="5972"/>
                </a:moveTo>
                <a:cubicBezTo>
                  <a:pt x="962" y="5972"/>
                  <a:pt x="988" y="6012"/>
                  <a:pt x="988" y="6062"/>
                </a:cubicBezTo>
                <a:cubicBezTo>
                  <a:pt x="988" y="6111"/>
                  <a:pt x="962" y="6151"/>
                  <a:pt x="931" y="6151"/>
                </a:cubicBezTo>
                <a:cubicBezTo>
                  <a:pt x="899" y="6151"/>
                  <a:pt x="873" y="6111"/>
                  <a:pt x="873" y="6062"/>
                </a:cubicBezTo>
                <a:cubicBezTo>
                  <a:pt x="873" y="6012"/>
                  <a:pt x="899" y="5972"/>
                  <a:pt x="931" y="5972"/>
                </a:cubicBezTo>
                <a:close/>
                <a:moveTo>
                  <a:pt x="757" y="5972"/>
                </a:moveTo>
                <a:cubicBezTo>
                  <a:pt x="788" y="5972"/>
                  <a:pt x="814" y="6012"/>
                  <a:pt x="814" y="6062"/>
                </a:cubicBezTo>
                <a:cubicBezTo>
                  <a:pt x="814" y="6111"/>
                  <a:pt x="788" y="6151"/>
                  <a:pt x="757" y="6151"/>
                </a:cubicBezTo>
                <a:cubicBezTo>
                  <a:pt x="725" y="6151"/>
                  <a:pt x="699" y="6111"/>
                  <a:pt x="699" y="6062"/>
                </a:cubicBezTo>
                <a:cubicBezTo>
                  <a:pt x="699" y="6012"/>
                  <a:pt x="725" y="5972"/>
                  <a:pt x="757" y="5972"/>
                </a:cubicBezTo>
                <a:close/>
                <a:moveTo>
                  <a:pt x="580" y="5972"/>
                </a:moveTo>
                <a:cubicBezTo>
                  <a:pt x="612" y="5972"/>
                  <a:pt x="638" y="6012"/>
                  <a:pt x="638" y="6062"/>
                </a:cubicBezTo>
                <a:cubicBezTo>
                  <a:pt x="638" y="6111"/>
                  <a:pt x="612" y="6151"/>
                  <a:pt x="580" y="6151"/>
                </a:cubicBezTo>
                <a:cubicBezTo>
                  <a:pt x="549" y="6151"/>
                  <a:pt x="523" y="6111"/>
                  <a:pt x="523" y="6062"/>
                </a:cubicBezTo>
                <a:cubicBezTo>
                  <a:pt x="523" y="6012"/>
                  <a:pt x="549" y="5972"/>
                  <a:pt x="580" y="5972"/>
                </a:cubicBezTo>
                <a:close/>
                <a:moveTo>
                  <a:pt x="406" y="5972"/>
                </a:moveTo>
                <a:cubicBezTo>
                  <a:pt x="438" y="5972"/>
                  <a:pt x="464" y="6012"/>
                  <a:pt x="464" y="6062"/>
                </a:cubicBezTo>
                <a:cubicBezTo>
                  <a:pt x="464" y="6111"/>
                  <a:pt x="438" y="6151"/>
                  <a:pt x="406" y="6151"/>
                </a:cubicBezTo>
                <a:cubicBezTo>
                  <a:pt x="374" y="6151"/>
                  <a:pt x="349" y="6111"/>
                  <a:pt x="349" y="6062"/>
                </a:cubicBezTo>
                <a:cubicBezTo>
                  <a:pt x="349" y="6012"/>
                  <a:pt x="374" y="5972"/>
                  <a:pt x="406" y="5972"/>
                </a:cubicBezTo>
                <a:close/>
                <a:moveTo>
                  <a:pt x="19621" y="5701"/>
                </a:moveTo>
                <a:cubicBezTo>
                  <a:pt x="19652" y="5701"/>
                  <a:pt x="19678" y="5741"/>
                  <a:pt x="19678" y="5791"/>
                </a:cubicBezTo>
                <a:cubicBezTo>
                  <a:pt x="19678" y="5840"/>
                  <a:pt x="19652" y="5880"/>
                  <a:pt x="19621" y="5880"/>
                </a:cubicBezTo>
                <a:cubicBezTo>
                  <a:pt x="19589" y="5880"/>
                  <a:pt x="19563" y="5840"/>
                  <a:pt x="19563" y="5791"/>
                </a:cubicBezTo>
                <a:cubicBezTo>
                  <a:pt x="19563" y="5741"/>
                  <a:pt x="19589" y="5701"/>
                  <a:pt x="19621" y="5701"/>
                </a:cubicBezTo>
                <a:close/>
                <a:moveTo>
                  <a:pt x="19270" y="5701"/>
                </a:moveTo>
                <a:cubicBezTo>
                  <a:pt x="19302" y="5701"/>
                  <a:pt x="19328" y="5741"/>
                  <a:pt x="19328" y="5791"/>
                </a:cubicBezTo>
                <a:cubicBezTo>
                  <a:pt x="19328" y="5840"/>
                  <a:pt x="19302" y="5880"/>
                  <a:pt x="19270" y="5880"/>
                </a:cubicBezTo>
                <a:cubicBezTo>
                  <a:pt x="19239" y="5880"/>
                  <a:pt x="19213" y="5840"/>
                  <a:pt x="19213" y="5791"/>
                </a:cubicBezTo>
                <a:cubicBezTo>
                  <a:pt x="19213" y="5741"/>
                  <a:pt x="19239" y="5701"/>
                  <a:pt x="19270" y="5701"/>
                </a:cubicBezTo>
                <a:close/>
                <a:moveTo>
                  <a:pt x="19095" y="5701"/>
                </a:moveTo>
                <a:cubicBezTo>
                  <a:pt x="19127" y="5701"/>
                  <a:pt x="19153" y="5741"/>
                  <a:pt x="19153" y="5791"/>
                </a:cubicBezTo>
                <a:cubicBezTo>
                  <a:pt x="19153" y="5840"/>
                  <a:pt x="19127" y="5880"/>
                  <a:pt x="19095" y="5880"/>
                </a:cubicBezTo>
                <a:cubicBezTo>
                  <a:pt x="19064" y="5880"/>
                  <a:pt x="19038" y="5840"/>
                  <a:pt x="19038" y="5791"/>
                </a:cubicBezTo>
                <a:cubicBezTo>
                  <a:pt x="19038" y="5741"/>
                  <a:pt x="19064" y="5701"/>
                  <a:pt x="19095" y="5701"/>
                </a:cubicBezTo>
                <a:close/>
                <a:moveTo>
                  <a:pt x="18922" y="5701"/>
                </a:moveTo>
                <a:cubicBezTo>
                  <a:pt x="18953" y="5701"/>
                  <a:pt x="18979" y="5741"/>
                  <a:pt x="18979" y="5791"/>
                </a:cubicBezTo>
                <a:cubicBezTo>
                  <a:pt x="18979" y="5840"/>
                  <a:pt x="18953" y="5880"/>
                  <a:pt x="18922" y="5880"/>
                </a:cubicBezTo>
                <a:cubicBezTo>
                  <a:pt x="18890" y="5880"/>
                  <a:pt x="18864" y="5840"/>
                  <a:pt x="18864" y="5791"/>
                </a:cubicBezTo>
                <a:cubicBezTo>
                  <a:pt x="18864" y="5741"/>
                  <a:pt x="18890" y="5701"/>
                  <a:pt x="18922" y="5701"/>
                </a:cubicBezTo>
                <a:close/>
                <a:moveTo>
                  <a:pt x="18745" y="5701"/>
                </a:moveTo>
                <a:cubicBezTo>
                  <a:pt x="18777" y="5701"/>
                  <a:pt x="18803" y="5741"/>
                  <a:pt x="18803" y="5791"/>
                </a:cubicBezTo>
                <a:cubicBezTo>
                  <a:pt x="18803" y="5840"/>
                  <a:pt x="18777" y="5880"/>
                  <a:pt x="18745" y="5880"/>
                </a:cubicBezTo>
                <a:cubicBezTo>
                  <a:pt x="18713" y="5880"/>
                  <a:pt x="18688" y="5840"/>
                  <a:pt x="18688" y="5791"/>
                </a:cubicBezTo>
                <a:cubicBezTo>
                  <a:pt x="18688" y="5741"/>
                  <a:pt x="18713" y="5701"/>
                  <a:pt x="18745" y="5701"/>
                </a:cubicBezTo>
                <a:close/>
                <a:moveTo>
                  <a:pt x="18571" y="5701"/>
                </a:moveTo>
                <a:cubicBezTo>
                  <a:pt x="18603" y="5701"/>
                  <a:pt x="18629" y="5741"/>
                  <a:pt x="18629" y="5791"/>
                </a:cubicBezTo>
                <a:cubicBezTo>
                  <a:pt x="18629" y="5840"/>
                  <a:pt x="18603" y="5880"/>
                  <a:pt x="18571" y="5880"/>
                </a:cubicBezTo>
                <a:cubicBezTo>
                  <a:pt x="18539" y="5880"/>
                  <a:pt x="18514" y="5840"/>
                  <a:pt x="18514" y="5791"/>
                </a:cubicBezTo>
                <a:cubicBezTo>
                  <a:pt x="18514" y="5741"/>
                  <a:pt x="18539" y="5701"/>
                  <a:pt x="18571" y="5701"/>
                </a:cubicBezTo>
                <a:close/>
                <a:moveTo>
                  <a:pt x="18396" y="5701"/>
                </a:moveTo>
                <a:cubicBezTo>
                  <a:pt x="18428" y="5701"/>
                  <a:pt x="18454" y="5741"/>
                  <a:pt x="18454" y="5791"/>
                </a:cubicBezTo>
                <a:cubicBezTo>
                  <a:pt x="18454" y="5840"/>
                  <a:pt x="18428" y="5880"/>
                  <a:pt x="18396" y="5880"/>
                </a:cubicBezTo>
                <a:cubicBezTo>
                  <a:pt x="18365" y="5880"/>
                  <a:pt x="18339" y="5840"/>
                  <a:pt x="18339" y="5791"/>
                </a:cubicBezTo>
                <a:cubicBezTo>
                  <a:pt x="18339" y="5741"/>
                  <a:pt x="18365" y="5701"/>
                  <a:pt x="18396" y="5701"/>
                </a:cubicBezTo>
                <a:close/>
                <a:moveTo>
                  <a:pt x="18223" y="5701"/>
                </a:moveTo>
                <a:cubicBezTo>
                  <a:pt x="18254" y="5701"/>
                  <a:pt x="18280" y="5741"/>
                  <a:pt x="18280" y="5791"/>
                </a:cubicBezTo>
                <a:cubicBezTo>
                  <a:pt x="18280" y="5840"/>
                  <a:pt x="18254" y="5880"/>
                  <a:pt x="18223" y="5880"/>
                </a:cubicBezTo>
                <a:cubicBezTo>
                  <a:pt x="18191" y="5880"/>
                  <a:pt x="18165" y="5840"/>
                  <a:pt x="18165" y="5791"/>
                </a:cubicBezTo>
                <a:cubicBezTo>
                  <a:pt x="18165" y="5741"/>
                  <a:pt x="18191" y="5701"/>
                  <a:pt x="18223" y="5701"/>
                </a:cubicBezTo>
                <a:close/>
                <a:moveTo>
                  <a:pt x="18046" y="5701"/>
                </a:moveTo>
                <a:cubicBezTo>
                  <a:pt x="18078" y="5701"/>
                  <a:pt x="18104" y="5741"/>
                  <a:pt x="18104" y="5791"/>
                </a:cubicBezTo>
                <a:cubicBezTo>
                  <a:pt x="18104" y="5840"/>
                  <a:pt x="18078" y="5880"/>
                  <a:pt x="18046" y="5880"/>
                </a:cubicBezTo>
                <a:cubicBezTo>
                  <a:pt x="18014" y="5880"/>
                  <a:pt x="17989" y="5840"/>
                  <a:pt x="17989" y="5791"/>
                </a:cubicBezTo>
                <a:cubicBezTo>
                  <a:pt x="17989" y="5741"/>
                  <a:pt x="18014" y="5701"/>
                  <a:pt x="18046" y="5701"/>
                </a:cubicBezTo>
                <a:close/>
                <a:moveTo>
                  <a:pt x="17872" y="5701"/>
                </a:moveTo>
                <a:cubicBezTo>
                  <a:pt x="17904" y="5701"/>
                  <a:pt x="17929" y="5741"/>
                  <a:pt x="17929" y="5791"/>
                </a:cubicBezTo>
                <a:cubicBezTo>
                  <a:pt x="17929" y="5840"/>
                  <a:pt x="17904" y="5880"/>
                  <a:pt x="17872" y="5880"/>
                </a:cubicBezTo>
                <a:cubicBezTo>
                  <a:pt x="17840" y="5880"/>
                  <a:pt x="17814" y="5840"/>
                  <a:pt x="17814" y="5791"/>
                </a:cubicBezTo>
                <a:cubicBezTo>
                  <a:pt x="17814" y="5741"/>
                  <a:pt x="17840" y="5701"/>
                  <a:pt x="17872" y="5701"/>
                </a:cubicBezTo>
                <a:close/>
                <a:moveTo>
                  <a:pt x="17697" y="5701"/>
                </a:moveTo>
                <a:cubicBezTo>
                  <a:pt x="17728" y="5701"/>
                  <a:pt x="17754" y="5741"/>
                  <a:pt x="17754" y="5791"/>
                </a:cubicBezTo>
                <a:cubicBezTo>
                  <a:pt x="17754" y="5840"/>
                  <a:pt x="17728" y="5880"/>
                  <a:pt x="17697" y="5880"/>
                </a:cubicBezTo>
                <a:cubicBezTo>
                  <a:pt x="17665" y="5880"/>
                  <a:pt x="17639" y="5840"/>
                  <a:pt x="17639" y="5791"/>
                </a:cubicBezTo>
                <a:cubicBezTo>
                  <a:pt x="17639" y="5741"/>
                  <a:pt x="17665" y="5701"/>
                  <a:pt x="17697" y="5701"/>
                </a:cubicBezTo>
                <a:close/>
                <a:moveTo>
                  <a:pt x="17522" y="5701"/>
                </a:moveTo>
                <a:cubicBezTo>
                  <a:pt x="17554" y="5701"/>
                  <a:pt x="17580" y="5741"/>
                  <a:pt x="17580" y="5791"/>
                </a:cubicBezTo>
                <a:cubicBezTo>
                  <a:pt x="17580" y="5840"/>
                  <a:pt x="17554" y="5880"/>
                  <a:pt x="17522" y="5880"/>
                </a:cubicBezTo>
                <a:cubicBezTo>
                  <a:pt x="17491" y="5880"/>
                  <a:pt x="17465" y="5840"/>
                  <a:pt x="17465" y="5791"/>
                </a:cubicBezTo>
                <a:cubicBezTo>
                  <a:pt x="17465" y="5741"/>
                  <a:pt x="17491" y="5701"/>
                  <a:pt x="17522" y="5701"/>
                </a:cubicBezTo>
                <a:close/>
                <a:moveTo>
                  <a:pt x="17346" y="5701"/>
                </a:moveTo>
                <a:cubicBezTo>
                  <a:pt x="17378" y="5701"/>
                  <a:pt x="17404" y="5741"/>
                  <a:pt x="17404" y="5791"/>
                </a:cubicBezTo>
                <a:cubicBezTo>
                  <a:pt x="17404" y="5840"/>
                  <a:pt x="17378" y="5880"/>
                  <a:pt x="17346" y="5880"/>
                </a:cubicBezTo>
                <a:cubicBezTo>
                  <a:pt x="17315" y="5880"/>
                  <a:pt x="17289" y="5840"/>
                  <a:pt x="17289" y="5791"/>
                </a:cubicBezTo>
                <a:cubicBezTo>
                  <a:pt x="17289" y="5741"/>
                  <a:pt x="17315" y="5701"/>
                  <a:pt x="17346" y="5701"/>
                </a:cubicBezTo>
                <a:close/>
                <a:moveTo>
                  <a:pt x="17172" y="5701"/>
                </a:moveTo>
                <a:cubicBezTo>
                  <a:pt x="17204" y="5701"/>
                  <a:pt x="17229" y="5741"/>
                  <a:pt x="17229" y="5791"/>
                </a:cubicBezTo>
                <a:cubicBezTo>
                  <a:pt x="17229" y="5840"/>
                  <a:pt x="17204" y="5880"/>
                  <a:pt x="17172" y="5880"/>
                </a:cubicBezTo>
                <a:cubicBezTo>
                  <a:pt x="17140" y="5880"/>
                  <a:pt x="17115" y="5840"/>
                  <a:pt x="17115" y="5791"/>
                </a:cubicBezTo>
                <a:cubicBezTo>
                  <a:pt x="17115" y="5741"/>
                  <a:pt x="17140" y="5701"/>
                  <a:pt x="17172" y="5701"/>
                </a:cubicBezTo>
                <a:close/>
                <a:moveTo>
                  <a:pt x="16997" y="5701"/>
                </a:moveTo>
                <a:cubicBezTo>
                  <a:pt x="17029" y="5701"/>
                  <a:pt x="17055" y="5741"/>
                  <a:pt x="17055" y="5791"/>
                </a:cubicBezTo>
                <a:cubicBezTo>
                  <a:pt x="17055" y="5840"/>
                  <a:pt x="17029" y="5880"/>
                  <a:pt x="16997" y="5880"/>
                </a:cubicBezTo>
                <a:cubicBezTo>
                  <a:pt x="16966" y="5880"/>
                  <a:pt x="16940" y="5840"/>
                  <a:pt x="16940" y="5791"/>
                </a:cubicBezTo>
                <a:cubicBezTo>
                  <a:pt x="16940" y="5741"/>
                  <a:pt x="16966" y="5701"/>
                  <a:pt x="16997" y="5701"/>
                </a:cubicBezTo>
                <a:close/>
                <a:moveTo>
                  <a:pt x="16823" y="5701"/>
                </a:moveTo>
                <a:cubicBezTo>
                  <a:pt x="16855" y="5701"/>
                  <a:pt x="16881" y="5741"/>
                  <a:pt x="16881" y="5791"/>
                </a:cubicBezTo>
                <a:cubicBezTo>
                  <a:pt x="16881" y="5840"/>
                  <a:pt x="16855" y="5880"/>
                  <a:pt x="16823" y="5880"/>
                </a:cubicBezTo>
                <a:cubicBezTo>
                  <a:pt x="16792" y="5880"/>
                  <a:pt x="16766" y="5840"/>
                  <a:pt x="16766" y="5791"/>
                </a:cubicBezTo>
                <a:cubicBezTo>
                  <a:pt x="16766" y="5741"/>
                  <a:pt x="16792" y="5701"/>
                  <a:pt x="16823" y="5701"/>
                </a:cubicBezTo>
                <a:close/>
                <a:moveTo>
                  <a:pt x="16647" y="5701"/>
                </a:moveTo>
                <a:cubicBezTo>
                  <a:pt x="16679" y="5701"/>
                  <a:pt x="16705" y="5741"/>
                  <a:pt x="16705" y="5791"/>
                </a:cubicBezTo>
                <a:cubicBezTo>
                  <a:pt x="16705" y="5840"/>
                  <a:pt x="16679" y="5880"/>
                  <a:pt x="16647" y="5880"/>
                </a:cubicBezTo>
                <a:cubicBezTo>
                  <a:pt x="16615" y="5880"/>
                  <a:pt x="16590" y="5840"/>
                  <a:pt x="16590" y="5791"/>
                </a:cubicBezTo>
                <a:cubicBezTo>
                  <a:pt x="16590" y="5741"/>
                  <a:pt x="16615" y="5701"/>
                  <a:pt x="16647" y="5701"/>
                </a:cubicBezTo>
                <a:close/>
                <a:moveTo>
                  <a:pt x="16473" y="5701"/>
                </a:moveTo>
                <a:cubicBezTo>
                  <a:pt x="16505" y="5701"/>
                  <a:pt x="16530" y="5741"/>
                  <a:pt x="16530" y="5791"/>
                </a:cubicBezTo>
                <a:cubicBezTo>
                  <a:pt x="16530" y="5840"/>
                  <a:pt x="16505" y="5880"/>
                  <a:pt x="16473" y="5880"/>
                </a:cubicBezTo>
                <a:cubicBezTo>
                  <a:pt x="16441" y="5880"/>
                  <a:pt x="16415" y="5840"/>
                  <a:pt x="16415" y="5791"/>
                </a:cubicBezTo>
                <a:cubicBezTo>
                  <a:pt x="16415" y="5741"/>
                  <a:pt x="16441" y="5701"/>
                  <a:pt x="16473" y="5701"/>
                </a:cubicBezTo>
                <a:close/>
                <a:moveTo>
                  <a:pt x="16298" y="5701"/>
                </a:moveTo>
                <a:cubicBezTo>
                  <a:pt x="16330" y="5701"/>
                  <a:pt x="16356" y="5741"/>
                  <a:pt x="16356" y="5791"/>
                </a:cubicBezTo>
                <a:cubicBezTo>
                  <a:pt x="16356" y="5840"/>
                  <a:pt x="16330" y="5880"/>
                  <a:pt x="16298" y="5880"/>
                </a:cubicBezTo>
                <a:cubicBezTo>
                  <a:pt x="16266" y="5880"/>
                  <a:pt x="16241" y="5840"/>
                  <a:pt x="16241" y="5791"/>
                </a:cubicBezTo>
                <a:cubicBezTo>
                  <a:pt x="16241" y="5741"/>
                  <a:pt x="16266" y="5701"/>
                  <a:pt x="16298" y="5701"/>
                </a:cubicBezTo>
                <a:close/>
                <a:moveTo>
                  <a:pt x="16124" y="5701"/>
                </a:moveTo>
                <a:cubicBezTo>
                  <a:pt x="16156" y="5701"/>
                  <a:pt x="16182" y="5741"/>
                  <a:pt x="16182" y="5791"/>
                </a:cubicBezTo>
                <a:cubicBezTo>
                  <a:pt x="16182" y="5840"/>
                  <a:pt x="16156" y="5880"/>
                  <a:pt x="16124" y="5880"/>
                </a:cubicBezTo>
                <a:cubicBezTo>
                  <a:pt x="16092" y="5880"/>
                  <a:pt x="16067" y="5840"/>
                  <a:pt x="16067" y="5791"/>
                </a:cubicBezTo>
                <a:cubicBezTo>
                  <a:pt x="16067" y="5741"/>
                  <a:pt x="16092" y="5701"/>
                  <a:pt x="16124" y="5701"/>
                </a:cubicBezTo>
                <a:close/>
                <a:moveTo>
                  <a:pt x="15948" y="5701"/>
                </a:moveTo>
                <a:cubicBezTo>
                  <a:pt x="15979" y="5701"/>
                  <a:pt x="16005" y="5741"/>
                  <a:pt x="16005" y="5791"/>
                </a:cubicBezTo>
                <a:cubicBezTo>
                  <a:pt x="16005" y="5840"/>
                  <a:pt x="15979" y="5880"/>
                  <a:pt x="15948" y="5880"/>
                </a:cubicBezTo>
                <a:cubicBezTo>
                  <a:pt x="15916" y="5880"/>
                  <a:pt x="15890" y="5840"/>
                  <a:pt x="15890" y="5791"/>
                </a:cubicBezTo>
                <a:cubicBezTo>
                  <a:pt x="15890" y="5741"/>
                  <a:pt x="15916" y="5701"/>
                  <a:pt x="15948" y="5701"/>
                </a:cubicBezTo>
                <a:close/>
                <a:moveTo>
                  <a:pt x="15774" y="5701"/>
                </a:moveTo>
                <a:cubicBezTo>
                  <a:pt x="15805" y="5701"/>
                  <a:pt x="15831" y="5741"/>
                  <a:pt x="15831" y="5791"/>
                </a:cubicBezTo>
                <a:cubicBezTo>
                  <a:pt x="15831" y="5840"/>
                  <a:pt x="15805" y="5880"/>
                  <a:pt x="15774" y="5880"/>
                </a:cubicBezTo>
                <a:cubicBezTo>
                  <a:pt x="15742" y="5880"/>
                  <a:pt x="15716" y="5840"/>
                  <a:pt x="15716" y="5791"/>
                </a:cubicBezTo>
                <a:cubicBezTo>
                  <a:pt x="15716" y="5741"/>
                  <a:pt x="15742" y="5701"/>
                  <a:pt x="15774" y="5701"/>
                </a:cubicBezTo>
                <a:close/>
                <a:moveTo>
                  <a:pt x="15599" y="5701"/>
                </a:moveTo>
                <a:cubicBezTo>
                  <a:pt x="15631" y="5701"/>
                  <a:pt x="15656" y="5741"/>
                  <a:pt x="15656" y="5791"/>
                </a:cubicBezTo>
                <a:cubicBezTo>
                  <a:pt x="15656" y="5840"/>
                  <a:pt x="15631" y="5880"/>
                  <a:pt x="15599" y="5880"/>
                </a:cubicBezTo>
                <a:cubicBezTo>
                  <a:pt x="15567" y="5880"/>
                  <a:pt x="15542" y="5840"/>
                  <a:pt x="15542" y="5791"/>
                </a:cubicBezTo>
                <a:cubicBezTo>
                  <a:pt x="15542" y="5741"/>
                  <a:pt x="15567" y="5701"/>
                  <a:pt x="15599" y="5701"/>
                </a:cubicBezTo>
                <a:close/>
                <a:moveTo>
                  <a:pt x="15425" y="5701"/>
                </a:moveTo>
                <a:cubicBezTo>
                  <a:pt x="15457" y="5701"/>
                  <a:pt x="15483" y="5741"/>
                  <a:pt x="15483" y="5791"/>
                </a:cubicBezTo>
                <a:cubicBezTo>
                  <a:pt x="15483" y="5840"/>
                  <a:pt x="15457" y="5880"/>
                  <a:pt x="15425" y="5880"/>
                </a:cubicBezTo>
                <a:cubicBezTo>
                  <a:pt x="15393" y="5880"/>
                  <a:pt x="15368" y="5840"/>
                  <a:pt x="15368" y="5791"/>
                </a:cubicBezTo>
                <a:cubicBezTo>
                  <a:pt x="15368" y="5741"/>
                  <a:pt x="15393" y="5701"/>
                  <a:pt x="15425" y="5701"/>
                </a:cubicBezTo>
                <a:close/>
                <a:moveTo>
                  <a:pt x="15249" y="5701"/>
                </a:moveTo>
                <a:cubicBezTo>
                  <a:pt x="15281" y="5701"/>
                  <a:pt x="15306" y="5741"/>
                  <a:pt x="15306" y="5791"/>
                </a:cubicBezTo>
                <a:cubicBezTo>
                  <a:pt x="15306" y="5840"/>
                  <a:pt x="15281" y="5880"/>
                  <a:pt x="15249" y="5880"/>
                </a:cubicBezTo>
                <a:cubicBezTo>
                  <a:pt x="15217" y="5880"/>
                  <a:pt x="15191" y="5840"/>
                  <a:pt x="15191" y="5791"/>
                </a:cubicBezTo>
                <a:cubicBezTo>
                  <a:pt x="15191" y="5741"/>
                  <a:pt x="15217" y="5701"/>
                  <a:pt x="15249" y="5701"/>
                </a:cubicBezTo>
                <a:close/>
                <a:moveTo>
                  <a:pt x="15075" y="5701"/>
                </a:moveTo>
                <a:cubicBezTo>
                  <a:pt x="15106" y="5701"/>
                  <a:pt x="15132" y="5741"/>
                  <a:pt x="15132" y="5791"/>
                </a:cubicBezTo>
                <a:cubicBezTo>
                  <a:pt x="15132" y="5840"/>
                  <a:pt x="15106" y="5880"/>
                  <a:pt x="15075" y="5880"/>
                </a:cubicBezTo>
                <a:cubicBezTo>
                  <a:pt x="15043" y="5880"/>
                  <a:pt x="15017" y="5840"/>
                  <a:pt x="15017" y="5791"/>
                </a:cubicBezTo>
                <a:cubicBezTo>
                  <a:pt x="15017" y="5741"/>
                  <a:pt x="15043" y="5701"/>
                  <a:pt x="15075" y="5701"/>
                </a:cubicBezTo>
                <a:close/>
                <a:moveTo>
                  <a:pt x="14899" y="5701"/>
                </a:moveTo>
                <a:cubicBezTo>
                  <a:pt x="14931" y="5701"/>
                  <a:pt x="14957" y="5741"/>
                  <a:pt x="14957" y="5791"/>
                </a:cubicBezTo>
                <a:cubicBezTo>
                  <a:pt x="14957" y="5840"/>
                  <a:pt x="14931" y="5880"/>
                  <a:pt x="14899" y="5880"/>
                </a:cubicBezTo>
                <a:cubicBezTo>
                  <a:pt x="14867" y="5880"/>
                  <a:pt x="14842" y="5840"/>
                  <a:pt x="14842" y="5791"/>
                </a:cubicBezTo>
                <a:cubicBezTo>
                  <a:pt x="14842" y="5741"/>
                  <a:pt x="14867" y="5701"/>
                  <a:pt x="14899" y="5701"/>
                </a:cubicBezTo>
                <a:close/>
                <a:moveTo>
                  <a:pt x="14725" y="5701"/>
                </a:moveTo>
                <a:cubicBezTo>
                  <a:pt x="14757" y="5701"/>
                  <a:pt x="14783" y="5741"/>
                  <a:pt x="14783" y="5791"/>
                </a:cubicBezTo>
                <a:cubicBezTo>
                  <a:pt x="14783" y="5840"/>
                  <a:pt x="14757" y="5880"/>
                  <a:pt x="14725" y="5880"/>
                </a:cubicBezTo>
                <a:cubicBezTo>
                  <a:pt x="14694" y="5880"/>
                  <a:pt x="14668" y="5840"/>
                  <a:pt x="14668" y="5791"/>
                </a:cubicBezTo>
                <a:cubicBezTo>
                  <a:pt x="14668" y="5741"/>
                  <a:pt x="14694" y="5701"/>
                  <a:pt x="14725" y="5701"/>
                </a:cubicBezTo>
                <a:close/>
                <a:moveTo>
                  <a:pt x="14549" y="5701"/>
                </a:moveTo>
                <a:cubicBezTo>
                  <a:pt x="14581" y="5701"/>
                  <a:pt x="14606" y="5741"/>
                  <a:pt x="14606" y="5791"/>
                </a:cubicBezTo>
                <a:cubicBezTo>
                  <a:pt x="14606" y="5840"/>
                  <a:pt x="14581" y="5880"/>
                  <a:pt x="14549" y="5880"/>
                </a:cubicBezTo>
                <a:cubicBezTo>
                  <a:pt x="14517" y="5880"/>
                  <a:pt x="14491" y="5840"/>
                  <a:pt x="14491" y="5791"/>
                </a:cubicBezTo>
                <a:cubicBezTo>
                  <a:pt x="14491" y="5741"/>
                  <a:pt x="14517" y="5701"/>
                  <a:pt x="14549" y="5701"/>
                </a:cubicBezTo>
                <a:close/>
                <a:moveTo>
                  <a:pt x="14375" y="5701"/>
                </a:moveTo>
                <a:cubicBezTo>
                  <a:pt x="14406" y="5701"/>
                  <a:pt x="14432" y="5741"/>
                  <a:pt x="14432" y="5791"/>
                </a:cubicBezTo>
                <a:cubicBezTo>
                  <a:pt x="14432" y="5840"/>
                  <a:pt x="14406" y="5880"/>
                  <a:pt x="14375" y="5880"/>
                </a:cubicBezTo>
                <a:cubicBezTo>
                  <a:pt x="14343" y="5880"/>
                  <a:pt x="14317" y="5840"/>
                  <a:pt x="14317" y="5791"/>
                </a:cubicBezTo>
                <a:cubicBezTo>
                  <a:pt x="14317" y="5741"/>
                  <a:pt x="14343" y="5701"/>
                  <a:pt x="14375" y="5701"/>
                </a:cubicBezTo>
                <a:close/>
                <a:moveTo>
                  <a:pt x="14200" y="5701"/>
                </a:moveTo>
                <a:cubicBezTo>
                  <a:pt x="14232" y="5701"/>
                  <a:pt x="14257" y="5741"/>
                  <a:pt x="14257" y="5791"/>
                </a:cubicBezTo>
                <a:cubicBezTo>
                  <a:pt x="14257" y="5840"/>
                  <a:pt x="14232" y="5880"/>
                  <a:pt x="14200" y="5880"/>
                </a:cubicBezTo>
                <a:cubicBezTo>
                  <a:pt x="14168" y="5880"/>
                  <a:pt x="14142" y="5840"/>
                  <a:pt x="14142" y="5791"/>
                </a:cubicBezTo>
                <a:cubicBezTo>
                  <a:pt x="14142" y="5741"/>
                  <a:pt x="14168" y="5701"/>
                  <a:pt x="14200" y="5701"/>
                </a:cubicBezTo>
                <a:close/>
                <a:moveTo>
                  <a:pt x="13501" y="5701"/>
                </a:moveTo>
                <a:cubicBezTo>
                  <a:pt x="13533" y="5701"/>
                  <a:pt x="13558" y="5741"/>
                  <a:pt x="13558" y="5791"/>
                </a:cubicBezTo>
                <a:cubicBezTo>
                  <a:pt x="13558" y="5840"/>
                  <a:pt x="13533" y="5880"/>
                  <a:pt x="13501" y="5880"/>
                </a:cubicBezTo>
                <a:cubicBezTo>
                  <a:pt x="13469" y="5880"/>
                  <a:pt x="13443" y="5840"/>
                  <a:pt x="13443" y="5791"/>
                </a:cubicBezTo>
                <a:cubicBezTo>
                  <a:pt x="13443" y="5741"/>
                  <a:pt x="13469" y="5701"/>
                  <a:pt x="13501" y="5701"/>
                </a:cubicBezTo>
                <a:close/>
                <a:moveTo>
                  <a:pt x="11751" y="5701"/>
                </a:moveTo>
                <a:cubicBezTo>
                  <a:pt x="11783" y="5701"/>
                  <a:pt x="11809" y="5741"/>
                  <a:pt x="11809" y="5791"/>
                </a:cubicBezTo>
                <a:cubicBezTo>
                  <a:pt x="11809" y="5840"/>
                  <a:pt x="11783" y="5880"/>
                  <a:pt x="11751" y="5880"/>
                </a:cubicBezTo>
                <a:cubicBezTo>
                  <a:pt x="11720" y="5880"/>
                  <a:pt x="11694" y="5840"/>
                  <a:pt x="11694" y="5791"/>
                </a:cubicBezTo>
                <a:cubicBezTo>
                  <a:pt x="11694" y="5741"/>
                  <a:pt x="11720" y="5701"/>
                  <a:pt x="11751" y="5701"/>
                </a:cubicBezTo>
                <a:close/>
                <a:moveTo>
                  <a:pt x="8798" y="5700"/>
                </a:moveTo>
                <a:cubicBezTo>
                  <a:pt x="8830" y="5700"/>
                  <a:pt x="8856" y="5740"/>
                  <a:pt x="8856" y="5789"/>
                </a:cubicBezTo>
                <a:cubicBezTo>
                  <a:pt x="8856" y="5838"/>
                  <a:pt x="8830" y="5878"/>
                  <a:pt x="8798" y="5878"/>
                </a:cubicBezTo>
                <a:cubicBezTo>
                  <a:pt x="8767" y="5878"/>
                  <a:pt x="8741" y="5838"/>
                  <a:pt x="8741" y="5789"/>
                </a:cubicBezTo>
                <a:cubicBezTo>
                  <a:pt x="8741" y="5740"/>
                  <a:pt x="8767" y="5700"/>
                  <a:pt x="8798" y="5700"/>
                </a:cubicBezTo>
                <a:close/>
                <a:moveTo>
                  <a:pt x="8450" y="5700"/>
                </a:moveTo>
                <a:cubicBezTo>
                  <a:pt x="8481" y="5700"/>
                  <a:pt x="8507" y="5740"/>
                  <a:pt x="8507" y="5789"/>
                </a:cubicBezTo>
                <a:cubicBezTo>
                  <a:pt x="8507" y="5838"/>
                  <a:pt x="8481" y="5878"/>
                  <a:pt x="8450" y="5878"/>
                </a:cubicBezTo>
                <a:cubicBezTo>
                  <a:pt x="8418" y="5878"/>
                  <a:pt x="8392" y="5838"/>
                  <a:pt x="8392" y="5789"/>
                </a:cubicBezTo>
                <a:cubicBezTo>
                  <a:pt x="8392" y="5740"/>
                  <a:pt x="8418" y="5700"/>
                  <a:pt x="8450" y="5700"/>
                </a:cubicBezTo>
                <a:close/>
                <a:moveTo>
                  <a:pt x="8273" y="5700"/>
                </a:moveTo>
                <a:cubicBezTo>
                  <a:pt x="8305" y="5700"/>
                  <a:pt x="8331" y="5740"/>
                  <a:pt x="8331" y="5789"/>
                </a:cubicBezTo>
                <a:cubicBezTo>
                  <a:pt x="8331" y="5838"/>
                  <a:pt x="8305" y="5878"/>
                  <a:pt x="8273" y="5878"/>
                </a:cubicBezTo>
                <a:cubicBezTo>
                  <a:pt x="8242" y="5878"/>
                  <a:pt x="8216" y="5838"/>
                  <a:pt x="8216" y="5789"/>
                </a:cubicBezTo>
                <a:cubicBezTo>
                  <a:pt x="8216" y="5740"/>
                  <a:pt x="8242" y="5700"/>
                  <a:pt x="8273" y="5700"/>
                </a:cubicBezTo>
                <a:close/>
                <a:moveTo>
                  <a:pt x="8099" y="5700"/>
                </a:moveTo>
                <a:cubicBezTo>
                  <a:pt x="8131" y="5700"/>
                  <a:pt x="8157" y="5740"/>
                  <a:pt x="8157" y="5789"/>
                </a:cubicBezTo>
                <a:cubicBezTo>
                  <a:pt x="8157" y="5838"/>
                  <a:pt x="8131" y="5878"/>
                  <a:pt x="8099" y="5878"/>
                </a:cubicBezTo>
                <a:cubicBezTo>
                  <a:pt x="8068" y="5878"/>
                  <a:pt x="8042" y="5838"/>
                  <a:pt x="8042" y="5789"/>
                </a:cubicBezTo>
                <a:cubicBezTo>
                  <a:pt x="8042" y="5740"/>
                  <a:pt x="8068" y="5700"/>
                  <a:pt x="8099" y="5700"/>
                </a:cubicBezTo>
                <a:close/>
                <a:moveTo>
                  <a:pt x="7925" y="5700"/>
                </a:moveTo>
                <a:cubicBezTo>
                  <a:pt x="7956" y="5700"/>
                  <a:pt x="7982" y="5740"/>
                  <a:pt x="7982" y="5789"/>
                </a:cubicBezTo>
                <a:cubicBezTo>
                  <a:pt x="7982" y="5838"/>
                  <a:pt x="7956" y="5878"/>
                  <a:pt x="7925" y="5878"/>
                </a:cubicBezTo>
                <a:cubicBezTo>
                  <a:pt x="7893" y="5878"/>
                  <a:pt x="7867" y="5838"/>
                  <a:pt x="7867" y="5789"/>
                </a:cubicBezTo>
                <a:cubicBezTo>
                  <a:pt x="7867" y="5740"/>
                  <a:pt x="7893" y="5700"/>
                  <a:pt x="7925" y="5700"/>
                </a:cubicBezTo>
                <a:close/>
                <a:moveTo>
                  <a:pt x="7751" y="5700"/>
                </a:moveTo>
                <a:cubicBezTo>
                  <a:pt x="7782" y="5700"/>
                  <a:pt x="7808" y="5740"/>
                  <a:pt x="7808" y="5789"/>
                </a:cubicBezTo>
                <a:cubicBezTo>
                  <a:pt x="7808" y="5838"/>
                  <a:pt x="7782" y="5878"/>
                  <a:pt x="7751" y="5878"/>
                </a:cubicBezTo>
                <a:cubicBezTo>
                  <a:pt x="7719" y="5878"/>
                  <a:pt x="7693" y="5838"/>
                  <a:pt x="7693" y="5789"/>
                </a:cubicBezTo>
                <a:cubicBezTo>
                  <a:pt x="7693" y="5740"/>
                  <a:pt x="7719" y="5700"/>
                  <a:pt x="7751" y="5700"/>
                </a:cubicBezTo>
                <a:close/>
                <a:moveTo>
                  <a:pt x="7574" y="5700"/>
                </a:moveTo>
                <a:cubicBezTo>
                  <a:pt x="7606" y="5700"/>
                  <a:pt x="7632" y="5740"/>
                  <a:pt x="7632" y="5789"/>
                </a:cubicBezTo>
                <a:cubicBezTo>
                  <a:pt x="7632" y="5838"/>
                  <a:pt x="7606" y="5878"/>
                  <a:pt x="7574" y="5878"/>
                </a:cubicBezTo>
                <a:cubicBezTo>
                  <a:pt x="7543" y="5878"/>
                  <a:pt x="7517" y="5838"/>
                  <a:pt x="7517" y="5789"/>
                </a:cubicBezTo>
                <a:cubicBezTo>
                  <a:pt x="7517" y="5740"/>
                  <a:pt x="7543" y="5700"/>
                  <a:pt x="7574" y="5700"/>
                </a:cubicBezTo>
                <a:close/>
                <a:moveTo>
                  <a:pt x="7400" y="5700"/>
                </a:moveTo>
                <a:cubicBezTo>
                  <a:pt x="7432" y="5700"/>
                  <a:pt x="7458" y="5740"/>
                  <a:pt x="7458" y="5789"/>
                </a:cubicBezTo>
                <a:cubicBezTo>
                  <a:pt x="7458" y="5838"/>
                  <a:pt x="7432" y="5878"/>
                  <a:pt x="7400" y="5878"/>
                </a:cubicBezTo>
                <a:cubicBezTo>
                  <a:pt x="7368" y="5878"/>
                  <a:pt x="7343" y="5838"/>
                  <a:pt x="7343" y="5789"/>
                </a:cubicBezTo>
                <a:cubicBezTo>
                  <a:pt x="7343" y="5740"/>
                  <a:pt x="7368" y="5700"/>
                  <a:pt x="7400" y="5700"/>
                </a:cubicBezTo>
                <a:close/>
                <a:moveTo>
                  <a:pt x="7225" y="5700"/>
                </a:moveTo>
                <a:cubicBezTo>
                  <a:pt x="7257" y="5700"/>
                  <a:pt x="7283" y="5740"/>
                  <a:pt x="7283" y="5789"/>
                </a:cubicBezTo>
                <a:cubicBezTo>
                  <a:pt x="7283" y="5838"/>
                  <a:pt x="7257" y="5878"/>
                  <a:pt x="7225" y="5878"/>
                </a:cubicBezTo>
                <a:cubicBezTo>
                  <a:pt x="7194" y="5878"/>
                  <a:pt x="7168" y="5838"/>
                  <a:pt x="7168" y="5789"/>
                </a:cubicBezTo>
                <a:cubicBezTo>
                  <a:pt x="7168" y="5740"/>
                  <a:pt x="7194" y="5700"/>
                  <a:pt x="7225" y="5700"/>
                </a:cubicBezTo>
                <a:close/>
                <a:moveTo>
                  <a:pt x="7051" y="5700"/>
                </a:moveTo>
                <a:cubicBezTo>
                  <a:pt x="7083" y="5700"/>
                  <a:pt x="7109" y="5740"/>
                  <a:pt x="7109" y="5789"/>
                </a:cubicBezTo>
                <a:cubicBezTo>
                  <a:pt x="7109" y="5838"/>
                  <a:pt x="7083" y="5878"/>
                  <a:pt x="7051" y="5878"/>
                </a:cubicBezTo>
                <a:cubicBezTo>
                  <a:pt x="7020" y="5878"/>
                  <a:pt x="6994" y="5838"/>
                  <a:pt x="6994" y="5789"/>
                </a:cubicBezTo>
                <a:cubicBezTo>
                  <a:pt x="6994" y="5740"/>
                  <a:pt x="7020" y="5700"/>
                  <a:pt x="7051" y="5700"/>
                </a:cubicBezTo>
                <a:close/>
                <a:moveTo>
                  <a:pt x="5826" y="5700"/>
                </a:moveTo>
                <a:cubicBezTo>
                  <a:pt x="5858" y="5700"/>
                  <a:pt x="5884" y="5740"/>
                  <a:pt x="5884" y="5789"/>
                </a:cubicBezTo>
                <a:cubicBezTo>
                  <a:pt x="5884" y="5838"/>
                  <a:pt x="5858" y="5878"/>
                  <a:pt x="5826" y="5878"/>
                </a:cubicBezTo>
                <a:cubicBezTo>
                  <a:pt x="5794" y="5878"/>
                  <a:pt x="5769" y="5838"/>
                  <a:pt x="5769" y="5789"/>
                </a:cubicBezTo>
                <a:cubicBezTo>
                  <a:pt x="5769" y="5740"/>
                  <a:pt x="5794" y="5700"/>
                  <a:pt x="5826" y="5700"/>
                </a:cubicBezTo>
                <a:close/>
                <a:moveTo>
                  <a:pt x="5652" y="5700"/>
                </a:moveTo>
                <a:cubicBezTo>
                  <a:pt x="5684" y="5700"/>
                  <a:pt x="5710" y="5740"/>
                  <a:pt x="5710" y="5789"/>
                </a:cubicBezTo>
                <a:cubicBezTo>
                  <a:pt x="5710" y="5838"/>
                  <a:pt x="5684" y="5878"/>
                  <a:pt x="5652" y="5878"/>
                </a:cubicBezTo>
                <a:cubicBezTo>
                  <a:pt x="5621" y="5878"/>
                  <a:pt x="5595" y="5838"/>
                  <a:pt x="5595" y="5789"/>
                </a:cubicBezTo>
                <a:cubicBezTo>
                  <a:pt x="5595" y="5740"/>
                  <a:pt x="5621" y="5700"/>
                  <a:pt x="5652" y="5700"/>
                </a:cubicBezTo>
                <a:close/>
                <a:moveTo>
                  <a:pt x="5476" y="5700"/>
                </a:moveTo>
                <a:cubicBezTo>
                  <a:pt x="5508" y="5700"/>
                  <a:pt x="5533" y="5740"/>
                  <a:pt x="5533" y="5789"/>
                </a:cubicBezTo>
                <a:cubicBezTo>
                  <a:pt x="5533" y="5838"/>
                  <a:pt x="5508" y="5878"/>
                  <a:pt x="5476" y="5878"/>
                </a:cubicBezTo>
                <a:cubicBezTo>
                  <a:pt x="5444" y="5878"/>
                  <a:pt x="5418" y="5838"/>
                  <a:pt x="5418" y="5789"/>
                </a:cubicBezTo>
                <a:cubicBezTo>
                  <a:pt x="5418" y="5740"/>
                  <a:pt x="5444" y="5700"/>
                  <a:pt x="5476" y="5700"/>
                </a:cubicBezTo>
                <a:close/>
                <a:moveTo>
                  <a:pt x="5302" y="5700"/>
                </a:moveTo>
                <a:cubicBezTo>
                  <a:pt x="5334" y="5700"/>
                  <a:pt x="5359" y="5740"/>
                  <a:pt x="5359" y="5789"/>
                </a:cubicBezTo>
                <a:cubicBezTo>
                  <a:pt x="5359" y="5838"/>
                  <a:pt x="5334" y="5878"/>
                  <a:pt x="5302" y="5878"/>
                </a:cubicBezTo>
                <a:cubicBezTo>
                  <a:pt x="5270" y="5878"/>
                  <a:pt x="5244" y="5838"/>
                  <a:pt x="5244" y="5789"/>
                </a:cubicBezTo>
                <a:cubicBezTo>
                  <a:pt x="5244" y="5740"/>
                  <a:pt x="5270" y="5700"/>
                  <a:pt x="5302" y="5700"/>
                </a:cubicBezTo>
                <a:close/>
                <a:moveTo>
                  <a:pt x="5127" y="5700"/>
                </a:moveTo>
                <a:cubicBezTo>
                  <a:pt x="5159" y="5700"/>
                  <a:pt x="5185" y="5740"/>
                  <a:pt x="5185" y="5789"/>
                </a:cubicBezTo>
                <a:cubicBezTo>
                  <a:pt x="5185" y="5838"/>
                  <a:pt x="5159" y="5878"/>
                  <a:pt x="5127" y="5878"/>
                </a:cubicBezTo>
                <a:cubicBezTo>
                  <a:pt x="5095" y="5878"/>
                  <a:pt x="5070" y="5838"/>
                  <a:pt x="5070" y="5789"/>
                </a:cubicBezTo>
                <a:cubicBezTo>
                  <a:pt x="5070" y="5740"/>
                  <a:pt x="5095" y="5700"/>
                  <a:pt x="5127" y="5700"/>
                </a:cubicBezTo>
                <a:close/>
                <a:moveTo>
                  <a:pt x="4953" y="5700"/>
                </a:moveTo>
                <a:cubicBezTo>
                  <a:pt x="4985" y="5700"/>
                  <a:pt x="5011" y="5740"/>
                  <a:pt x="5011" y="5789"/>
                </a:cubicBezTo>
                <a:cubicBezTo>
                  <a:pt x="5011" y="5838"/>
                  <a:pt x="4985" y="5878"/>
                  <a:pt x="4953" y="5878"/>
                </a:cubicBezTo>
                <a:cubicBezTo>
                  <a:pt x="4921" y="5878"/>
                  <a:pt x="4896" y="5838"/>
                  <a:pt x="4896" y="5789"/>
                </a:cubicBezTo>
                <a:cubicBezTo>
                  <a:pt x="4896" y="5740"/>
                  <a:pt x="4921" y="5700"/>
                  <a:pt x="4953" y="5700"/>
                </a:cubicBezTo>
                <a:close/>
                <a:moveTo>
                  <a:pt x="4428" y="5700"/>
                </a:moveTo>
                <a:cubicBezTo>
                  <a:pt x="4460" y="5700"/>
                  <a:pt x="4485" y="5740"/>
                  <a:pt x="4485" y="5789"/>
                </a:cubicBezTo>
                <a:cubicBezTo>
                  <a:pt x="4485" y="5838"/>
                  <a:pt x="4460" y="5878"/>
                  <a:pt x="4428" y="5878"/>
                </a:cubicBezTo>
                <a:cubicBezTo>
                  <a:pt x="4396" y="5878"/>
                  <a:pt x="4371" y="5838"/>
                  <a:pt x="4371" y="5789"/>
                </a:cubicBezTo>
                <a:cubicBezTo>
                  <a:pt x="4371" y="5740"/>
                  <a:pt x="4396" y="5700"/>
                  <a:pt x="4428" y="5700"/>
                </a:cubicBezTo>
                <a:close/>
                <a:moveTo>
                  <a:pt x="3728" y="5700"/>
                </a:moveTo>
                <a:cubicBezTo>
                  <a:pt x="3760" y="5700"/>
                  <a:pt x="3786" y="5740"/>
                  <a:pt x="3786" y="5789"/>
                </a:cubicBezTo>
                <a:cubicBezTo>
                  <a:pt x="3786" y="5838"/>
                  <a:pt x="3760" y="5878"/>
                  <a:pt x="3728" y="5878"/>
                </a:cubicBezTo>
                <a:cubicBezTo>
                  <a:pt x="3696" y="5878"/>
                  <a:pt x="3671" y="5838"/>
                  <a:pt x="3671" y="5789"/>
                </a:cubicBezTo>
                <a:cubicBezTo>
                  <a:pt x="3671" y="5740"/>
                  <a:pt x="3696" y="5700"/>
                  <a:pt x="3728" y="5700"/>
                </a:cubicBezTo>
                <a:close/>
                <a:moveTo>
                  <a:pt x="3554" y="5700"/>
                </a:moveTo>
                <a:cubicBezTo>
                  <a:pt x="3586" y="5700"/>
                  <a:pt x="3612" y="5740"/>
                  <a:pt x="3612" y="5789"/>
                </a:cubicBezTo>
                <a:cubicBezTo>
                  <a:pt x="3612" y="5838"/>
                  <a:pt x="3586" y="5878"/>
                  <a:pt x="3554" y="5878"/>
                </a:cubicBezTo>
                <a:cubicBezTo>
                  <a:pt x="3522" y="5878"/>
                  <a:pt x="3497" y="5838"/>
                  <a:pt x="3497" y="5789"/>
                </a:cubicBezTo>
                <a:cubicBezTo>
                  <a:pt x="3497" y="5740"/>
                  <a:pt x="3522" y="5700"/>
                  <a:pt x="3554" y="5700"/>
                </a:cubicBezTo>
                <a:close/>
                <a:moveTo>
                  <a:pt x="3378" y="5700"/>
                </a:moveTo>
                <a:cubicBezTo>
                  <a:pt x="3409" y="5700"/>
                  <a:pt x="3435" y="5740"/>
                  <a:pt x="3435" y="5789"/>
                </a:cubicBezTo>
                <a:cubicBezTo>
                  <a:pt x="3435" y="5838"/>
                  <a:pt x="3409" y="5878"/>
                  <a:pt x="3378" y="5878"/>
                </a:cubicBezTo>
                <a:cubicBezTo>
                  <a:pt x="3346" y="5878"/>
                  <a:pt x="3320" y="5838"/>
                  <a:pt x="3320" y="5789"/>
                </a:cubicBezTo>
                <a:cubicBezTo>
                  <a:pt x="3320" y="5740"/>
                  <a:pt x="3346" y="5700"/>
                  <a:pt x="3378" y="5700"/>
                </a:cubicBezTo>
                <a:close/>
                <a:moveTo>
                  <a:pt x="3204" y="5700"/>
                </a:moveTo>
                <a:cubicBezTo>
                  <a:pt x="3235" y="5700"/>
                  <a:pt x="3261" y="5740"/>
                  <a:pt x="3261" y="5789"/>
                </a:cubicBezTo>
                <a:cubicBezTo>
                  <a:pt x="3261" y="5838"/>
                  <a:pt x="3235" y="5878"/>
                  <a:pt x="3204" y="5878"/>
                </a:cubicBezTo>
                <a:cubicBezTo>
                  <a:pt x="3172" y="5878"/>
                  <a:pt x="3146" y="5838"/>
                  <a:pt x="3146" y="5789"/>
                </a:cubicBezTo>
                <a:cubicBezTo>
                  <a:pt x="3146" y="5740"/>
                  <a:pt x="3172" y="5700"/>
                  <a:pt x="3204" y="5700"/>
                </a:cubicBezTo>
                <a:close/>
                <a:moveTo>
                  <a:pt x="3029" y="5700"/>
                </a:moveTo>
                <a:cubicBezTo>
                  <a:pt x="3061" y="5700"/>
                  <a:pt x="3086" y="5740"/>
                  <a:pt x="3086" y="5789"/>
                </a:cubicBezTo>
                <a:cubicBezTo>
                  <a:pt x="3086" y="5838"/>
                  <a:pt x="3061" y="5878"/>
                  <a:pt x="3029" y="5878"/>
                </a:cubicBezTo>
                <a:cubicBezTo>
                  <a:pt x="2997" y="5878"/>
                  <a:pt x="2971" y="5838"/>
                  <a:pt x="2971" y="5789"/>
                </a:cubicBezTo>
                <a:cubicBezTo>
                  <a:pt x="2971" y="5740"/>
                  <a:pt x="2997" y="5700"/>
                  <a:pt x="3029" y="5700"/>
                </a:cubicBezTo>
                <a:close/>
                <a:moveTo>
                  <a:pt x="931" y="5700"/>
                </a:moveTo>
                <a:cubicBezTo>
                  <a:pt x="962" y="5700"/>
                  <a:pt x="988" y="5740"/>
                  <a:pt x="988" y="5789"/>
                </a:cubicBezTo>
                <a:cubicBezTo>
                  <a:pt x="988" y="5838"/>
                  <a:pt x="962" y="5878"/>
                  <a:pt x="931" y="5878"/>
                </a:cubicBezTo>
                <a:cubicBezTo>
                  <a:pt x="899" y="5878"/>
                  <a:pt x="873" y="5838"/>
                  <a:pt x="873" y="5789"/>
                </a:cubicBezTo>
                <a:cubicBezTo>
                  <a:pt x="873" y="5740"/>
                  <a:pt x="899" y="5700"/>
                  <a:pt x="931" y="5700"/>
                </a:cubicBezTo>
                <a:close/>
                <a:moveTo>
                  <a:pt x="757" y="5700"/>
                </a:moveTo>
                <a:cubicBezTo>
                  <a:pt x="788" y="5700"/>
                  <a:pt x="814" y="5740"/>
                  <a:pt x="814" y="5789"/>
                </a:cubicBezTo>
                <a:cubicBezTo>
                  <a:pt x="814" y="5838"/>
                  <a:pt x="788" y="5878"/>
                  <a:pt x="757" y="5878"/>
                </a:cubicBezTo>
                <a:cubicBezTo>
                  <a:pt x="725" y="5878"/>
                  <a:pt x="699" y="5838"/>
                  <a:pt x="699" y="5789"/>
                </a:cubicBezTo>
                <a:cubicBezTo>
                  <a:pt x="699" y="5740"/>
                  <a:pt x="725" y="5700"/>
                  <a:pt x="757" y="5700"/>
                </a:cubicBezTo>
                <a:close/>
                <a:moveTo>
                  <a:pt x="19095" y="5430"/>
                </a:moveTo>
                <a:cubicBezTo>
                  <a:pt x="19127" y="5430"/>
                  <a:pt x="19153" y="5470"/>
                  <a:pt x="19153" y="5519"/>
                </a:cubicBezTo>
                <a:cubicBezTo>
                  <a:pt x="19153" y="5569"/>
                  <a:pt x="19127" y="5609"/>
                  <a:pt x="19095" y="5609"/>
                </a:cubicBezTo>
                <a:cubicBezTo>
                  <a:pt x="19064" y="5609"/>
                  <a:pt x="19038" y="5569"/>
                  <a:pt x="19038" y="5519"/>
                </a:cubicBezTo>
                <a:cubicBezTo>
                  <a:pt x="19038" y="5470"/>
                  <a:pt x="19064" y="5430"/>
                  <a:pt x="19095" y="5430"/>
                </a:cubicBezTo>
                <a:close/>
                <a:moveTo>
                  <a:pt x="18922" y="5430"/>
                </a:moveTo>
                <a:cubicBezTo>
                  <a:pt x="18953" y="5430"/>
                  <a:pt x="18979" y="5470"/>
                  <a:pt x="18979" y="5519"/>
                </a:cubicBezTo>
                <a:cubicBezTo>
                  <a:pt x="18979" y="5569"/>
                  <a:pt x="18953" y="5609"/>
                  <a:pt x="18922" y="5609"/>
                </a:cubicBezTo>
                <a:cubicBezTo>
                  <a:pt x="18890" y="5609"/>
                  <a:pt x="18864" y="5569"/>
                  <a:pt x="18864" y="5519"/>
                </a:cubicBezTo>
                <a:cubicBezTo>
                  <a:pt x="18864" y="5470"/>
                  <a:pt x="18890" y="5430"/>
                  <a:pt x="18922" y="5430"/>
                </a:cubicBezTo>
                <a:close/>
                <a:moveTo>
                  <a:pt x="18745" y="5430"/>
                </a:moveTo>
                <a:cubicBezTo>
                  <a:pt x="18777" y="5430"/>
                  <a:pt x="18803" y="5470"/>
                  <a:pt x="18803" y="5519"/>
                </a:cubicBezTo>
                <a:cubicBezTo>
                  <a:pt x="18803" y="5569"/>
                  <a:pt x="18777" y="5609"/>
                  <a:pt x="18745" y="5609"/>
                </a:cubicBezTo>
                <a:cubicBezTo>
                  <a:pt x="18713" y="5609"/>
                  <a:pt x="18688" y="5569"/>
                  <a:pt x="18688" y="5519"/>
                </a:cubicBezTo>
                <a:cubicBezTo>
                  <a:pt x="18688" y="5470"/>
                  <a:pt x="18713" y="5430"/>
                  <a:pt x="18745" y="5430"/>
                </a:cubicBezTo>
                <a:close/>
                <a:moveTo>
                  <a:pt x="17872" y="5430"/>
                </a:moveTo>
                <a:cubicBezTo>
                  <a:pt x="17904" y="5430"/>
                  <a:pt x="17929" y="5470"/>
                  <a:pt x="17929" y="5519"/>
                </a:cubicBezTo>
                <a:cubicBezTo>
                  <a:pt x="17929" y="5569"/>
                  <a:pt x="17904" y="5609"/>
                  <a:pt x="17872" y="5609"/>
                </a:cubicBezTo>
                <a:cubicBezTo>
                  <a:pt x="17840" y="5609"/>
                  <a:pt x="17814" y="5569"/>
                  <a:pt x="17814" y="5519"/>
                </a:cubicBezTo>
                <a:cubicBezTo>
                  <a:pt x="17814" y="5470"/>
                  <a:pt x="17840" y="5430"/>
                  <a:pt x="17872" y="5430"/>
                </a:cubicBezTo>
                <a:close/>
                <a:moveTo>
                  <a:pt x="17697" y="5430"/>
                </a:moveTo>
                <a:cubicBezTo>
                  <a:pt x="17728" y="5430"/>
                  <a:pt x="17754" y="5470"/>
                  <a:pt x="17754" y="5519"/>
                </a:cubicBezTo>
                <a:cubicBezTo>
                  <a:pt x="17754" y="5569"/>
                  <a:pt x="17728" y="5609"/>
                  <a:pt x="17697" y="5609"/>
                </a:cubicBezTo>
                <a:cubicBezTo>
                  <a:pt x="17665" y="5609"/>
                  <a:pt x="17639" y="5569"/>
                  <a:pt x="17639" y="5519"/>
                </a:cubicBezTo>
                <a:cubicBezTo>
                  <a:pt x="17639" y="5470"/>
                  <a:pt x="17665" y="5430"/>
                  <a:pt x="17697" y="5430"/>
                </a:cubicBezTo>
                <a:close/>
                <a:moveTo>
                  <a:pt x="17522" y="5430"/>
                </a:moveTo>
                <a:cubicBezTo>
                  <a:pt x="17554" y="5430"/>
                  <a:pt x="17580" y="5470"/>
                  <a:pt x="17580" y="5519"/>
                </a:cubicBezTo>
                <a:cubicBezTo>
                  <a:pt x="17580" y="5569"/>
                  <a:pt x="17554" y="5609"/>
                  <a:pt x="17522" y="5609"/>
                </a:cubicBezTo>
                <a:cubicBezTo>
                  <a:pt x="17491" y="5609"/>
                  <a:pt x="17465" y="5569"/>
                  <a:pt x="17465" y="5519"/>
                </a:cubicBezTo>
                <a:cubicBezTo>
                  <a:pt x="17465" y="5470"/>
                  <a:pt x="17491" y="5430"/>
                  <a:pt x="17522" y="5430"/>
                </a:cubicBezTo>
                <a:close/>
                <a:moveTo>
                  <a:pt x="17346" y="5430"/>
                </a:moveTo>
                <a:cubicBezTo>
                  <a:pt x="17378" y="5430"/>
                  <a:pt x="17404" y="5470"/>
                  <a:pt x="17404" y="5519"/>
                </a:cubicBezTo>
                <a:cubicBezTo>
                  <a:pt x="17404" y="5569"/>
                  <a:pt x="17378" y="5609"/>
                  <a:pt x="17346" y="5609"/>
                </a:cubicBezTo>
                <a:cubicBezTo>
                  <a:pt x="17315" y="5609"/>
                  <a:pt x="17289" y="5569"/>
                  <a:pt x="17289" y="5519"/>
                </a:cubicBezTo>
                <a:cubicBezTo>
                  <a:pt x="17289" y="5470"/>
                  <a:pt x="17315" y="5430"/>
                  <a:pt x="17346" y="5430"/>
                </a:cubicBezTo>
                <a:close/>
                <a:moveTo>
                  <a:pt x="17172" y="5430"/>
                </a:moveTo>
                <a:cubicBezTo>
                  <a:pt x="17204" y="5430"/>
                  <a:pt x="17229" y="5470"/>
                  <a:pt x="17229" y="5519"/>
                </a:cubicBezTo>
                <a:cubicBezTo>
                  <a:pt x="17229" y="5569"/>
                  <a:pt x="17204" y="5609"/>
                  <a:pt x="17172" y="5609"/>
                </a:cubicBezTo>
                <a:cubicBezTo>
                  <a:pt x="17140" y="5609"/>
                  <a:pt x="17115" y="5569"/>
                  <a:pt x="17115" y="5519"/>
                </a:cubicBezTo>
                <a:cubicBezTo>
                  <a:pt x="17115" y="5470"/>
                  <a:pt x="17140" y="5430"/>
                  <a:pt x="17172" y="5430"/>
                </a:cubicBezTo>
                <a:close/>
                <a:moveTo>
                  <a:pt x="16997" y="5430"/>
                </a:moveTo>
                <a:cubicBezTo>
                  <a:pt x="17029" y="5430"/>
                  <a:pt x="17055" y="5470"/>
                  <a:pt x="17055" y="5519"/>
                </a:cubicBezTo>
                <a:cubicBezTo>
                  <a:pt x="17055" y="5569"/>
                  <a:pt x="17029" y="5609"/>
                  <a:pt x="16997" y="5609"/>
                </a:cubicBezTo>
                <a:cubicBezTo>
                  <a:pt x="16966" y="5609"/>
                  <a:pt x="16940" y="5569"/>
                  <a:pt x="16940" y="5519"/>
                </a:cubicBezTo>
                <a:cubicBezTo>
                  <a:pt x="16940" y="5470"/>
                  <a:pt x="16966" y="5430"/>
                  <a:pt x="16997" y="5430"/>
                </a:cubicBezTo>
                <a:close/>
                <a:moveTo>
                  <a:pt x="16823" y="5430"/>
                </a:moveTo>
                <a:cubicBezTo>
                  <a:pt x="16855" y="5430"/>
                  <a:pt x="16881" y="5470"/>
                  <a:pt x="16881" y="5519"/>
                </a:cubicBezTo>
                <a:cubicBezTo>
                  <a:pt x="16881" y="5569"/>
                  <a:pt x="16855" y="5609"/>
                  <a:pt x="16823" y="5609"/>
                </a:cubicBezTo>
                <a:cubicBezTo>
                  <a:pt x="16792" y="5609"/>
                  <a:pt x="16766" y="5569"/>
                  <a:pt x="16766" y="5519"/>
                </a:cubicBezTo>
                <a:cubicBezTo>
                  <a:pt x="16766" y="5470"/>
                  <a:pt x="16792" y="5430"/>
                  <a:pt x="16823" y="5430"/>
                </a:cubicBezTo>
                <a:close/>
                <a:moveTo>
                  <a:pt x="16647" y="5430"/>
                </a:moveTo>
                <a:cubicBezTo>
                  <a:pt x="16679" y="5430"/>
                  <a:pt x="16705" y="5470"/>
                  <a:pt x="16705" y="5519"/>
                </a:cubicBezTo>
                <a:cubicBezTo>
                  <a:pt x="16705" y="5569"/>
                  <a:pt x="16679" y="5609"/>
                  <a:pt x="16647" y="5609"/>
                </a:cubicBezTo>
                <a:cubicBezTo>
                  <a:pt x="16615" y="5609"/>
                  <a:pt x="16590" y="5569"/>
                  <a:pt x="16590" y="5519"/>
                </a:cubicBezTo>
                <a:cubicBezTo>
                  <a:pt x="16590" y="5470"/>
                  <a:pt x="16615" y="5430"/>
                  <a:pt x="16647" y="5430"/>
                </a:cubicBezTo>
                <a:close/>
                <a:moveTo>
                  <a:pt x="16473" y="5430"/>
                </a:moveTo>
                <a:cubicBezTo>
                  <a:pt x="16505" y="5430"/>
                  <a:pt x="16530" y="5470"/>
                  <a:pt x="16530" y="5519"/>
                </a:cubicBezTo>
                <a:cubicBezTo>
                  <a:pt x="16530" y="5569"/>
                  <a:pt x="16505" y="5609"/>
                  <a:pt x="16473" y="5609"/>
                </a:cubicBezTo>
                <a:cubicBezTo>
                  <a:pt x="16441" y="5609"/>
                  <a:pt x="16415" y="5569"/>
                  <a:pt x="16415" y="5519"/>
                </a:cubicBezTo>
                <a:cubicBezTo>
                  <a:pt x="16415" y="5470"/>
                  <a:pt x="16441" y="5430"/>
                  <a:pt x="16473" y="5430"/>
                </a:cubicBezTo>
                <a:close/>
                <a:moveTo>
                  <a:pt x="16298" y="5430"/>
                </a:moveTo>
                <a:cubicBezTo>
                  <a:pt x="16330" y="5430"/>
                  <a:pt x="16356" y="5470"/>
                  <a:pt x="16356" y="5519"/>
                </a:cubicBezTo>
                <a:cubicBezTo>
                  <a:pt x="16356" y="5569"/>
                  <a:pt x="16330" y="5609"/>
                  <a:pt x="16298" y="5609"/>
                </a:cubicBezTo>
                <a:cubicBezTo>
                  <a:pt x="16266" y="5609"/>
                  <a:pt x="16241" y="5569"/>
                  <a:pt x="16241" y="5519"/>
                </a:cubicBezTo>
                <a:cubicBezTo>
                  <a:pt x="16241" y="5470"/>
                  <a:pt x="16266" y="5430"/>
                  <a:pt x="16298" y="5430"/>
                </a:cubicBezTo>
                <a:close/>
                <a:moveTo>
                  <a:pt x="16124" y="5430"/>
                </a:moveTo>
                <a:cubicBezTo>
                  <a:pt x="16156" y="5430"/>
                  <a:pt x="16182" y="5470"/>
                  <a:pt x="16182" y="5519"/>
                </a:cubicBezTo>
                <a:cubicBezTo>
                  <a:pt x="16182" y="5569"/>
                  <a:pt x="16156" y="5609"/>
                  <a:pt x="16124" y="5609"/>
                </a:cubicBezTo>
                <a:cubicBezTo>
                  <a:pt x="16092" y="5609"/>
                  <a:pt x="16067" y="5569"/>
                  <a:pt x="16067" y="5519"/>
                </a:cubicBezTo>
                <a:cubicBezTo>
                  <a:pt x="16067" y="5470"/>
                  <a:pt x="16092" y="5430"/>
                  <a:pt x="16124" y="5430"/>
                </a:cubicBezTo>
                <a:close/>
                <a:moveTo>
                  <a:pt x="15948" y="5430"/>
                </a:moveTo>
                <a:cubicBezTo>
                  <a:pt x="15979" y="5430"/>
                  <a:pt x="16005" y="5470"/>
                  <a:pt x="16005" y="5519"/>
                </a:cubicBezTo>
                <a:cubicBezTo>
                  <a:pt x="16005" y="5569"/>
                  <a:pt x="15979" y="5609"/>
                  <a:pt x="15948" y="5609"/>
                </a:cubicBezTo>
                <a:cubicBezTo>
                  <a:pt x="15916" y="5609"/>
                  <a:pt x="15890" y="5569"/>
                  <a:pt x="15890" y="5519"/>
                </a:cubicBezTo>
                <a:cubicBezTo>
                  <a:pt x="15890" y="5470"/>
                  <a:pt x="15916" y="5430"/>
                  <a:pt x="15948" y="5430"/>
                </a:cubicBezTo>
                <a:close/>
                <a:moveTo>
                  <a:pt x="15774" y="5430"/>
                </a:moveTo>
                <a:cubicBezTo>
                  <a:pt x="15805" y="5430"/>
                  <a:pt x="15831" y="5470"/>
                  <a:pt x="15831" y="5519"/>
                </a:cubicBezTo>
                <a:cubicBezTo>
                  <a:pt x="15831" y="5569"/>
                  <a:pt x="15805" y="5609"/>
                  <a:pt x="15774" y="5609"/>
                </a:cubicBezTo>
                <a:cubicBezTo>
                  <a:pt x="15742" y="5609"/>
                  <a:pt x="15716" y="5569"/>
                  <a:pt x="15716" y="5519"/>
                </a:cubicBezTo>
                <a:cubicBezTo>
                  <a:pt x="15716" y="5470"/>
                  <a:pt x="15742" y="5430"/>
                  <a:pt x="15774" y="5430"/>
                </a:cubicBezTo>
                <a:close/>
                <a:moveTo>
                  <a:pt x="15599" y="5430"/>
                </a:moveTo>
                <a:cubicBezTo>
                  <a:pt x="15631" y="5430"/>
                  <a:pt x="15656" y="5470"/>
                  <a:pt x="15656" y="5519"/>
                </a:cubicBezTo>
                <a:cubicBezTo>
                  <a:pt x="15656" y="5569"/>
                  <a:pt x="15631" y="5609"/>
                  <a:pt x="15599" y="5609"/>
                </a:cubicBezTo>
                <a:cubicBezTo>
                  <a:pt x="15567" y="5609"/>
                  <a:pt x="15542" y="5569"/>
                  <a:pt x="15542" y="5519"/>
                </a:cubicBezTo>
                <a:cubicBezTo>
                  <a:pt x="15542" y="5470"/>
                  <a:pt x="15567" y="5430"/>
                  <a:pt x="15599" y="5430"/>
                </a:cubicBezTo>
                <a:close/>
                <a:moveTo>
                  <a:pt x="15425" y="5430"/>
                </a:moveTo>
                <a:cubicBezTo>
                  <a:pt x="15457" y="5430"/>
                  <a:pt x="15483" y="5470"/>
                  <a:pt x="15483" y="5519"/>
                </a:cubicBezTo>
                <a:cubicBezTo>
                  <a:pt x="15483" y="5569"/>
                  <a:pt x="15457" y="5609"/>
                  <a:pt x="15425" y="5609"/>
                </a:cubicBezTo>
                <a:cubicBezTo>
                  <a:pt x="15393" y="5609"/>
                  <a:pt x="15368" y="5569"/>
                  <a:pt x="15368" y="5519"/>
                </a:cubicBezTo>
                <a:cubicBezTo>
                  <a:pt x="15368" y="5470"/>
                  <a:pt x="15393" y="5430"/>
                  <a:pt x="15425" y="5430"/>
                </a:cubicBezTo>
                <a:close/>
                <a:moveTo>
                  <a:pt x="15249" y="5430"/>
                </a:moveTo>
                <a:cubicBezTo>
                  <a:pt x="15281" y="5430"/>
                  <a:pt x="15306" y="5470"/>
                  <a:pt x="15306" y="5519"/>
                </a:cubicBezTo>
                <a:cubicBezTo>
                  <a:pt x="15306" y="5569"/>
                  <a:pt x="15281" y="5609"/>
                  <a:pt x="15249" y="5609"/>
                </a:cubicBezTo>
                <a:cubicBezTo>
                  <a:pt x="15217" y="5609"/>
                  <a:pt x="15191" y="5569"/>
                  <a:pt x="15191" y="5519"/>
                </a:cubicBezTo>
                <a:cubicBezTo>
                  <a:pt x="15191" y="5470"/>
                  <a:pt x="15217" y="5430"/>
                  <a:pt x="15249" y="5430"/>
                </a:cubicBezTo>
                <a:close/>
                <a:moveTo>
                  <a:pt x="14899" y="5430"/>
                </a:moveTo>
                <a:cubicBezTo>
                  <a:pt x="14931" y="5430"/>
                  <a:pt x="14957" y="5470"/>
                  <a:pt x="14957" y="5519"/>
                </a:cubicBezTo>
                <a:cubicBezTo>
                  <a:pt x="14957" y="5569"/>
                  <a:pt x="14931" y="5609"/>
                  <a:pt x="14899" y="5609"/>
                </a:cubicBezTo>
                <a:cubicBezTo>
                  <a:pt x="14867" y="5609"/>
                  <a:pt x="14842" y="5569"/>
                  <a:pt x="14842" y="5519"/>
                </a:cubicBezTo>
                <a:cubicBezTo>
                  <a:pt x="14842" y="5470"/>
                  <a:pt x="14867" y="5430"/>
                  <a:pt x="14899" y="5430"/>
                </a:cubicBezTo>
                <a:close/>
                <a:moveTo>
                  <a:pt x="14725" y="5430"/>
                </a:moveTo>
                <a:cubicBezTo>
                  <a:pt x="14757" y="5430"/>
                  <a:pt x="14783" y="5470"/>
                  <a:pt x="14783" y="5519"/>
                </a:cubicBezTo>
                <a:cubicBezTo>
                  <a:pt x="14783" y="5569"/>
                  <a:pt x="14757" y="5609"/>
                  <a:pt x="14725" y="5609"/>
                </a:cubicBezTo>
                <a:cubicBezTo>
                  <a:pt x="14694" y="5609"/>
                  <a:pt x="14668" y="5569"/>
                  <a:pt x="14668" y="5519"/>
                </a:cubicBezTo>
                <a:cubicBezTo>
                  <a:pt x="14668" y="5470"/>
                  <a:pt x="14694" y="5430"/>
                  <a:pt x="14725" y="5430"/>
                </a:cubicBezTo>
                <a:close/>
                <a:moveTo>
                  <a:pt x="14549" y="5430"/>
                </a:moveTo>
                <a:cubicBezTo>
                  <a:pt x="14581" y="5430"/>
                  <a:pt x="14606" y="5470"/>
                  <a:pt x="14606" y="5519"/>
                </a:cubicBezTo>
                <a:cubicBezTo>
                  <a:pt x="14606" y="5569"/>
                  <a:pt x="14581" y="5609"/>
                  <a:pt x="14549" y="5609"/>
                </a:cubicBezTo>
                <a:cubicBezTo>
                  <a:pt x="14517" y="5609"/>
                  <a:pt x="14491" y="5569"/>
                  <a:pt x="14491" y="5519"/>
                </a:cubicBezTo>
                <a:cubicBezTo>
                  <a:pt x="14491" y="5470"/>
                  <a:pt x="14517" y="5430"/>
                  <a:pt x="14549" y="5430"/>
                </a:cubicBezTo>
                <a:close/>
                <a:moveTo>
                  <a:pt x="14375" y="5430"/>
                </a:moveTo>
                <a:cubicBezTo>
                  <a:pt x="14406" y="5430"/>
                  <a:pt x="14432" y="5470"/>
                  <a:pt x="14432" y="5519"/>
                </a:cubicBezTo>
                <a:cubicBezTo>
                  <a:pt x="14432" y="5569"/>
                  <a:pt x="14406" y="5609"/>
                  <a:pt x="14375" y="5609"/>
                </a:cubicBezTo>
                <a:cubicBezTo>
                  <a:pt x="14343" y="5609"/>
                  <a:pt x="14317" y="5569"/>
                  <a:pt x="14317" y="5519"/>
                </a:cubicBezTo>
                <a:cubicBezTo>
                  <a:pt x="14317" y="5470"/>
                  <a:pt x="14343" y="5430"/>
                  <a:pt x="14375" y="5430"/>
                </a:cubicBezTo>
                <a:close/>
                <a:moveTo>
                  <a:pt x="13501" y="5430"/>
                </a:moveTo>
                <a:cubicBezTo>
                  <a:pt x="13533" y="5430"/>
                  <a:pt x="13558" y="5470"/>
                  <a:pt x="13558" y="5519"/>
                </a:cubicBezTo>
                <a:cubicBezTo>
                  <a:pt x="13558" y="5569"/>
                  <a:pt x="13533" y="5609"/>
                  <a:pt x="13501" y="5609"/>
                </a:cubicBezTo>
                <a:cubicBezTo>
                  <a:pt x="13469" y="5609"/>
                  <a:pt x="13443" y="5569"/>
                  <a:pt x="13443" y="5519"/>
                </a:cubicBezTo>
                <a:cubicBezTo>
                  <a:pt x="13443" y="5470"/>
                  <a:pt x="13469" y="5430"/>
                  <a:pt x="13501" y="5430"/>
                </a:cubicBezTo>
                <a:close/>
                <a:moveTo>
                  <a:pt x="8624" y="5429"/>
                </a:moveTo>
                <a:cubicBezTo>
                  <a:pt x="8655" y="5429"/>
                  <a:pt x="8681" y="5469"/>
                  <a:pt x="8681" y="5518"/>
                </a:cubicBezTo>
                <a:cubicBezTo>
                  <a:pt x="8681" y="5567"/>
                  <a:pt x="8655" y="5607"/>
                  <a:pt x="8624" y="5607"/>
                </a:cubicBezTo>
                <a:cubicBezTo>
                  <a:pt x="8592" y="5607"/>
                  <a:pt x="8566" y="5567"/>
                  <a:pt x="8566" y="5518"/>
                </a:cubicBezTo>
                <a:cubicBezTo>
                  <a:pt x="8566" y="5469"/>
                  <a:pt x="8592" y="5429"/>
                  <a:pt x="8624" y="5429"/>
                </a:cubicBezTo>
                <a:close/>
                <a:moveTo>
                  <a:pt x="8450" y="5429"/>
                </a:moveTo>
                <a:cubicBezTo>
                  <a:pt x="8481" y="5429"/>
                  <a:pt x="8507" y="5469"/>
                  <a:pt x="8507" y="5518"/>
                </a:cubicBezTo>
                <a:cubicBezTo>
                  <a:pt x="8507" y="5567"/>
                  <a:pt x="8481" y="5607"/>
                  <a:pt x="8450" y="5607"/>
                </a:cubicBezTo>
                <a:cubicBezTo>
                  <a:pt x="8418" y="5607"/>
                  <a:pt x="8392" y="5567"/>
                  <a:pt x="8392" y="5518"/>
                </a:cubicBezTo>
                <a:cubicBezTo>
                  <a:pt x="8392" y="5469"/>
                  <a:pt x="8418" y="5429"/>
                  <a:pt x="8450" y="5429"/>
                </a:cubicBezTo>
                <a:close/>
                <a:moveTo>
                  <a:pt x="8273" y="5429"/>
                </a:moveTo>
                <a:cubicBezTo>
                  <a:pt x="8305" y="5429"/>
                  <a:pt x="8331" y="5469"/>
                  <a:pt x="8331" y="5518"/>
                </a:cubicBezTo>
                <a:cubicBezTo>
                  <a:pt x="8331" y="5567"/>
                  <a:pt x="8305" y="5607"/>
                  <a:pt x="8273" y="5607"/>
                </a:cubicBezTo>
                <a:cubicBezTo>
                  <a:pt x="8242" y="5607"/>
                  <a:pt x="8216" y="5567"/>
                  <a:pt x="8216" y="5518"/>
                </a:cubicBezTo>
                <a:cubicBezTo>
                  <a:pt x="8216" y="5469"/>
                  <a:pt x="8242" y="5429"/>
                  <a:pt x="8273" y="5429"/>
                </a:cubicBezTo>
                <a:close/>
                <a:moveTo>
                  <a:pt x="8099" y="5429"/>
                </a:moveTo>
                <a:cubicBezTo>
                  <a:pt x="8131" y="5429"/>
                  <a:pt x="8157" y="5469"/>
                  <a:pt x="8157" y="5518"/>
                </a:cubicBezTo>
                <a:cubicBezTo>
                  <a:pt x="8157" y="5567"/>
                  <a:pt x="8131" y="5607"/>
                  <a:pt x="8099" y="5607"/>
                </a:cubicBezTo>
                <a:cubicBezTo>
                  <a:pt x="8068" y="5607"/>
                  <a:pt x="8042" y="5567"/>
                  <a:pt x="8042" y="5518"/>
                </a:cubicBezTo>
                <a:cubicBezTo>
                  <a:pt x="8042" y="5469"/>
                  <a:pt x="8068" y="5429"/>
                  <a:pt x="8099" y="5429"/>
                </a:cubicBezTo>
                <a:close/>
                <a:moveTo>
                  <a:pt x="7925" y="5429"/>
                </a:moveTo>
                <a:cubicBezTo>
                  <a:pt x="7956" y="5429"/>
                  <a:pt x="7982" y="5469"/>
                  <a:pt x="7982" y="5518"/>
                </a:cubicBezTo>
                <a:cubicBezTo>
                  <a:pt x="7982" y="5567"/>
                  <a:pt x="7956" y="5607"/>
                  <a:pt x="7925" y="5607"/>
                </a:cubicBezTo>
                <a:cubicBezTo>
                  <a:pt x="7893" y="5607"/>
                  <a:pt x="7867" y="5567"/>
                  <a:pt x="7867" y="5518"/>
                </a:cubicBezTo>
                <a:cubicBezTo>
                  <a:pt x="7867" y="5469"/>
                  <a:pt x="7893" y="5429"/>
                  <a:pt x="7925" y="5429"/>
                </a:cubicBezTo>
                <a:close/>
                <a:moveTo>
                  <a:pt x="7751" y="5429"/>
                </a:moveTo>
                <a:cubicBezTo>
                  <a:pt x="7782" y="5429"/>
                  <a:pt x="7808" y="5469"/>
                  <a:pt x="7808" y="5518"/>
                </a:cubicBezTo>
                <a:cubicBezTo>
                  <a:pt x="7808" y="5567"/>
                  <a:pt x="7782" y="5607"/>
                  <a:pt x="7751" y="5607"/>
                </a:cubicBezTo>
                <a:cubicBezTo>
                  <a:pt x="7719" y="5607"/>
                  <a:pt x="7693" y="5567"/>
                  <a:pt x="7693" y="5518"/>
                </a:cubicBezTo>
                <a:cubicBezTo>
                  <a:pt x="7693" y="5469"/>
                  <a:pt x="7719" y="5429"/>
                  <a:pt x="7751" y="5429"/>
                </a:cubicBezTo>
                <a:close/>
                <a:moveTo>
                  <a:pt x="7574" y="5429"/>
                </a:moveTo>
                <a:cubicBezTo>
                  <a:pt x="7606" y="5429"/>
                  <a:pt x="7632" y="5469"/>
                  <a:pt x="7632" y="5518"/>
                </a:cubicBezTo>
                <a:cubicBezTo>
                  <a:pt x="7632" y="5567"/>
                  <a:pt x="7606" y="5607"/>
                  <a:pt x="7574" y="5607"/>
                </a:cubicBezTo>
                <a:cubicBezTo>
                  <a:pt x="7543" y="5607"/>
                  <a:pt x="7517" y="5567"/>
                  <a:pt x="7517" y="5518"/>
                </a:cubicBezTo>
                <a:cubicBezTo>
                  <a:pt x="7517" y="5469"/>
                  <a:pt x="7543" y="5429"/>
                  <a:pt x="7574" y="5429"/>
                </a:cubicBezTo>
                <a:close/>
                <a:moveTo>
                  <a:pt x="7400" y="5429"/>
                </a:moveTo>
                <a:cubicBezTo>
                  <a:pt x="7432" y="5429"/>
                  <a:pt x="7458" y="5469"/>
                  <a:pt x="7458" y="5518"/>
                </a:cubicBezTo>
                <a:cubicBezTo>
                  <a:pt x="7458" y="5567"/>
                  <a:pt x="7432" y="5607"/>
                  <a:pt x="7400" y="5607"/>
                </a:cubicBezTo>
                <a:cubicBezTo>
                  <a:pt x="7368" y="5607"/>
                  <a:pt x="7343" y="5567"/>
                  <a:pt x="7343" y="5518"/>
                </a:cubicBezTo>
                <a:cubicBezTo>
                  <a:pt x="7343" y="5469"/>
                  <a:pt x="7368" y="5429"/>
                  <a:pt x="7400" y="5429"/>
                </a:cubicBezTo>
                <a:close/>
                <a:moveTo>
                  <a:pt x="7225" y="5429"/>
                </a:moveTo>
                <a:cubicBezTo>
                  <a:pt x="7257" y="5429"/>
                  <a:pt x="7283" y="5469"/>
                  <a:pt x="7283" y="5518"/>
                </a:cubicBezTo>
                <a:cubicBezTo>
                  <a:pt x="7283" y="5567"/>
                  <a:pt x="7257" y="5607"/>
                  <a:pt x="7225" y="5607"/>
                </a:cubicBezTo>
                <a:cubicBezTo>
                  <a:pt x="7194" y="5607"/>
                  <a:pt x="7168" y="5567"/>
                  <a:pt x="7168" y="5518"/>
                </a:cubicBezTo>
                <a:cubicBezTo>
                  <a:pt x="7168" y="5469"/>
                  <a:pt x="7194" y="5429"/>
                  <a:pt x="7225" y="5429"/>
                </a:cubicBezTo>
                <a:close/>
                <a:moveTo>
                  <a:pt x="7051" y="5429"/>
                </a:moveTo>
                <a:cubicBezTo>
                  <a:pt x="7083" y="5429"/>
                  <a:pt x="7109" y="5469"/>
                  <a:pt x="7109" y="5518"/>
                </a:cubicBezTo>
                <a:cubicBezTo>
                  <a:pt x="7109" y="5567"/>
                  <a:pt x="7083" y="5607"/>
                  <a:pt x="7051" y="5607"/>
                </a:cubicBezTo>
                <a:cubicBezTo>
                  <a:pt x="7020" y="5607"/>
                  <a:pt x="6994" y="5567"/>
                  <a:pt x="6994" y="5518"/>
                </a:cubicBezTo>
                <a:cubicBezTo>
                  <a:pt x="6994" y="5469"/>
                  <a:pt x="7020" y="5429"/>
                  <a:pt x="7051" y="5429"/>
                </a:cubicBezTo>
                <a:close/>
                <a:moveTo>
                  <a:pt x="6875" y="5429"/>
                </a:moveTo>
                <a:cubicBezTo>
                  <a:pt x="6907" y="5429"/>
                  <a:pt x="6932" y="5469"/>
                  <a:pt x="6932" y="5518"/>
                </a:cubicBezTo>
                <a:cubicBezTo>
                  <a:pt x="6932" y="5567"/>
                  <a:pt x="6907" y="5607"/>
                  <a:pt x="6875" y="5607"/>
                </a:cubicBezTo>
                <a:cubicBezTo>
                  <a:pt x="6843" y="5607"/>
                  <a:pt x="6818" y="5567"/>
                  <a:pt x="6818" y="5518"/>
                </a:cubicBezTo>
                <a:cubicBezTo>
                  <a:pt x="6818" y="5469"/>
                  <a:pt x="6843" y="5429"/>
                  <a:pt x="6875" y="5429"/>
                </a:cubicBezTo>
                <a:close/>
                <a:moveTo>
                  <a:pt x="5652" y="5429"/>
                </a:moveTo>
                <a:cubicBezTo>
                  <a:pt x="5684" y="5429"/>
                  <a:pt x="5710" y="5469"/>
                  <a:pt x="5710" y="5518"/>
                </a:cubicBezTo>
                <a:cubicBezTo>
                  <a:pt x="5710" y="5567"/>
                  <a:pt x="5684" y="5607"/>
                  <a:pt x="5652" y="5607"/>
                </a:cubicBezTo>
                <a:cubicBezTo>
                  <a:pt x="5621" y="5607"/>
                  <a:pt x="5595" y="5567"/>
                  <a:pt x="5595" y="5518"/>
                </a:cubicBezTo>
                <a:cubicBezTo>
                  <a:pt x="5595" y="5469"/>
                  <a:pt x="5621" y="5429"/>
                  <a:pt x="5652" y="5429"/>
                </a:cubicBezTo>
                <a:close/>
                <a:moveTo>
                  <a:pt x="5476" y="5429"/>
                </a:moveTo>
                <a:cubicBezTo>
                  <a:pt x="5508" y="5429"/>
                  <a:pt x="5533" y="5469"/>
                  <a:pt x="5533" y="5518"/>
                </a:cubicBezTo>
                <a:cubicBezTo>
                  <a:pt x="5533" y="5567"/>
                  <a:pt x="5508" y="5607"/>
                  <a:pt x="5476" y="5607"/>
                </a:cubicBezTo>
                <a:cubicBezTo>
                  <a:pt x="5444" y="5607"/>
                  <a:pt x="5418" y="5567"/>
                  <a:pt x="5418" y="5518"/>
                </a:cubicBezTo>
                <a:cubicBezTo>
                  <a:pt x="5418" y="5469"/>
                  <a:pt x="5444" y="5429"/>
                  <a:pt x="5476" y="5429"/>
                </a:cubicBezTo>
                <a:close/>
                <a:moveTo>
                  <a:pt x="5302" y="5429"/>
                </a:moveTo>
                <a:cubicBezTo>
                  <a:pt x="5334" y="5429"/>
                  <a:pt x="5359" y="5469"/>
                  <a:pt x="5359" y="5518"/>
                </a:cubicBezTo>
                <a:cubicBezTo>
                  <a:pt x="5359" y="5567"/>
                  <a:pt x="5334" y="5607"/>
                  <a:pt x="5302" y="5607"/>
                </a:cubicBezTo>
                <a:cubicBezTo>
                  <a:pt x="5270" y="5607"/>
                  <a:pt x="5244" y="5567"/>
                  <a:pt x="5244" y="5518"/>
                </a:cubicBezTo>
                <a:cubicBezTo>
                  <a:pt x="5244" y="5469"/>
                  <a:pt x="5270" y="5429"/>
                  <a:pt x="5302" y="5429"/>
                </a:cubicBezTo>
                <a:close/>
                <a:moveTo>
                  <a:pt x="5127" y="5429"/>
                </a:moveTo>
                <a:cubicBezTo>
                  <a:pt x="5159" y="5429"/>
                  <a:pt x="5185" y="5469"/>
                  <a:pt x="5185" y="5518"/>
                </a:cubicBezTo>
                <a:cubicBezTo>
                  <a:pt x="5185" y="5567"/>
                  <a:pt x="5159" y="5607"/>
                  <a:pt x="5127" y="5607"/>
                </a:cubicBezTo>
                <a:cubicBezTo>
                  <a:pt x="5095" y="5607"/>
                  <a:pt x="5070" y="5567"/>
                  <a:pt x="5070" y="5518"/>
                </a:cubicBezTo>
                <a:cubicBezTo>
                  <a:pt x="5070" y="5469"/>
                  <a:pt x="5095" y="5429"/>
                  <a:pt x="5127" y="5429"/>
                </a:cubicBezTo>
                <a:close/>
                <a:moveTo>
                  <a:pt x="4953" y="5429"/>
                </a:moveTo>
                <a:cubicBezTo>
                  <a:pt x="4985" y="5429"/>
                  <a:pt x="5011" y="5469"/>
                  <a:pt x="5011" y="5518"/>
                </a:cubicBezTo>
                <a:cubicBezTo>
                  <a:pt x="5011" y="5567"/>
                  <a:pt x="4985" y="5607"/>
                  <a:pt x="4953" y="5607"/>
                </a:cubicBezTo>
                <a:cubicBezTo>
                  <a:pt x="4921" y="5607"/>
                  <a:pt x="4896" y="5567"/>
                  <a:pt x="4896" y="5518"/>
                </a:cubicBezTo>
                <a:cubicBezTo>
                  <a:pt x="4896" y="5469"/>
                  <a:pt x="4921" y="5429"/>
                  <a:pt x="4953" y="5429"/>
                </a:cubicBezTo>
                <a:close/>
                <a:moveTo>
                  <a:pt x="4777" y="5429"/>
                </a:moveTo>
                <a:cubicBezTo>
                  <a:pt x="4808" y="5429"/>
                  <a:pt x="4834" y="5469"/>
                  <a:pt x="4834" y="5518"/>
                </a:cubicBezTo>
                <a:cubicBezTo>
                  <a:pt x="4834" y="5567"/>
                  <a:pt x="4808" y="5607"/>
                  <a:pt x="4777" y="5607"/>
                </a:cubicBezTo>
                <a:cubicBezTo>
                  <a:pt x="4745" y="5607"/>
                  <a:pt x="4719" y="5567"/>
                  <a:pt x="4719" y="5518"/>
                </a:cubicBezTo>
                <a:cubicBezTo>
                  <a:pt x="4719" y="5469"/>
                  <a:pt x="4745" y="5429"/>
                  <a:pt x="4777" y="5429"/>
                </a:cubicBezTo>
                <a:close/>
                <a:moveTo>
                  <a:pt x="4428" y="5429"/>
                </a:moveTo>
                <a:cubicBezTo>
                  <a:pt x="4460" y="5429"/>
                  <a:pt x="4485" y="5469"/>
                  <a:pt x="4485" y="5518"/>
                </a:cubicBezTo>
                <a:cubicBezTo>
                  <a:pt x="4485" y="5567"/>
                  <a:pt x="4460" y="5607"/>
                  <a:pt x="4428" y="5607"/>
                </a:cubicBezTo>
                <a:cubicBezTo>
                  <a:pt x="4396" y="5607"/>
                  <a:pt x="4371" y="5567"/>
                  <a:pt x="4371" y="5518"/>
                </a:cubicBezTo>
                <a:cubicBezTo>
                  <a:pt x="4371" y="5469"/>
                  <a:pt x="4396" y="5429"/>
                  <a:pt x="4428" y="5429"/>
                </a:cubicBezTo>
                <a:close/>
                <a:moveTo>
                  <a:pt x="4254" y="5429"/>
                </a:moveTo>
                <a:cubicBezTo>
                  <a:pt x="4286" y="5429"/>
                  <a:pt x="4311" y="5469"/>
                  <a:pt x="4311" y="5518"/>
                </a:cubicBezTo>
                <a:cubicBezTo>
                  <a:pt x="4311" y="5567"/>
                  <a:pt x="4286" y="5607"/>
                  <a:pt x="4254" y="5607"/>
                </a:cubicBezTo>
                <a:cubicBezTo>
                  <a:pt x="4222" y="5607"/>
                  <a:pt x="4196" y="5567"/>
                  <a:pt x="4196" y="5518"/>
                </a:cubicBezTo>
                <a:cubicBezTo>
                  <a:pt x="4196" y="5469"/>
                  <a:pt x="4222" y="5429"/>
                  <a:pt x="4254" y="5429"/>
                </a:cubicBezTo>
                <a:close/>
                <a:moveTo>
                  <a:pt x="3728" y="5429"/>
                </a:moveTo>
                <a:cubicBezTo>
                  <a:pt x="3760" y="5429"/>
                  <a:pt x="3786" y="5469"/>
                  <a:pt x="3786" y="5518"/>
                </a:cubicBezTo>
                <a:cubicBezTo>
                  <a:pt x="3786" y="5567"/>
                  <a:pt x="3760" y="5607"/>
                  <a:pt x="3728" y="5607"/>
                </a:cubicBezTo>
                <a:cubicBezTo>
                  <a:pt x="3696" y="5607"/>
                  <a:pt x="3671" y="5567"/>
                  <a:pt x="3671" y="5518"/>
                </a:cubicBezTo>
                <a:cubicBezTo>
                  <a:pt x="3671" y="5469"/>
                  <a:pt x="3696" y="5429"/>
                  <a:pt x="3728" y="5429"/>
                </a:cubicBezTo>
                <a:close/>
                <a:moveTo>
                  <a:pt x="3554" y="5429"/>
                </a:moveTo>
                <a:cubicBezTo>
                  <a:pt x="3586" y="5429"/>
                  <a:pt x="3612" y="5469"/>
                  <a:pt x="3612" y="5518"/>
                </a:cubicBezTo>
                <a:cubicBezTo>
                  <a:pt x="3612" y="5567"/>
                  <a:pt x="3586" y="5607"/>
                  <a:pt x="3554" y="5607"/>
                </a:cubicBezTo>
                <a:cubicBezTo>
                  <a:pt x="3522" y="5607"/>
                  <a:pt x="3497" y="5567"/>
                  <a:pt x="3497" y="5518"/>
                </a:cubicBezTo>
                <a:cubicBezTo>
                  <a:pt x="3497" y="5469"/>
                  <a:pt x="3522" y="5429"/>
                  <a:pt x="3554" y="5429"/>
                </a:cubicBezTo>
                <a:close/>
                <a:moveTo>
                  <a:pt x="3378" y="5429"/>
                </a:moveTo>
                <a:cubicBezTo>
                  <a:pt x="3409" y="5429"/>
                  <a:pt x="3435" y="5469"/>
                  <a:pt x="3435" y="5518"/>
                </a:cubicBezTo>
                <a:cubicBezTo>
                  <a:pt x="3435" y="5567"/>
                  <a:pt x="3409" y="5607"/>
                  <a:pt x="3378" y="5607"/>
                </a:cubicBezTo>
                <a:cubicBezTo>
                  <a:pt x="3346" y="5607"/>
                  <a:pt x="3320" y="5567"/>
                  <a:pt x="3320" y="5518"/>
                </a:cubicBezTo>
                <a:cubicBezTo>
                  <a:pt x="3320" y="5469"/>
                  <a:pt x="3346" y="5429"/>
                  <a:pt x="3378" y="5429"/>
                </a:cubicBezTo>
                <a:close/>
                <a:moveTo>
                  <a:pt x="3204" y="5429"/>
                </a:moveTo>
                <a:cubicBezTo>
                  <a:pt x="3235" y="5429"/>
                  <a:pt x="3261" y="5469"/>
                  <a:pt x="3261" y="5518"/>
                </a:cubicBezTo>
                <a:cubicBezTo>
                  <a:pt x="3261" y="5567"/>
                  <a:pt x="3235" y="5607"/>
                  <a:pt x="3204" y="5607"/>
                </a:cubicBezTo>
                <a:cubicBezTo>
                  <a:pt x="3172" y="5607"/>
                  <a:pt x="3146" y="5567"/>
                  <a:pt x="3146" y="5518"/>
                </a:cubicBezTo>
                <a:cubicBezTo>
                  <a:pt x="3146" y="5469"/>
                  <a:pt x="3172" y="5429"/>
                  <a:pt x="3204" y="5429"/>
                </a:cubicBezTo>
                <a:close/>
                <a:moveTo>
                  <a:pt x="3029" y="5429"/>
                </a:moveTo>
                <a:cubicBezTo>
                  <a:pt x="3061" y="5429"/>
                  <a:pt x="3086" y="5469"/>
                  <a:pt x="3086" y="5518"/>
                </a:cubicBezTo>
                <a:cubicBezTo>
                  <a:pt x="3086" y="5567"/>
                  <a:pt x="3061" y="5607"/>
                  <a:pt x="3029" y="5607"/>
                </a:cubicBezTo>
                <a:cubicBezTo>
                  <a:pt x="2997" y="5607"/>
                  <a:pt x="2971" y="5567"/>
                  <a:pt x="2971" y="5518"/>
                </a:cubicBezTo>
                <a:cubicBezTo>
                  <a:pt x="2971" y="5469"/>
                  <a:pt x="2997" y="5429"/>
                  <a:pt x="3029" y="5429"/>
                </a:cubicBezTo>
                <a:close/>
                <a:moveTo>
                  <a:pt x="2855" y="5429"/>
                </a:moveTo>
                <a:cubicBezTo>
                  <a:pt x="2887" y="5429"/>
                  <a:pt x="2912" y="5469"/>
                  <a:pt x="2912" y="5518"/>
                </a:cubicBezTo>
                <a:cubicBezTo>
                  <a:pt x="2912" y="5567"/>
                  <a:pt x="2887" y="5607"/>
                  <a:pt x="2855" y="5607"/>
                </a:cubicBezTo>
                <a:cubicBezTo>
                  <a:pt x="2823" y="5607"/>
                  <a:pt x="2797" y="5567"/>
                  <a:pt x="2797" y="5518"/>
                </a:cubicBezTo>
                <a:cubicBezTo>
                  <a:pt x="2797" y="5469"/>
                  <a:pt x="2823" y="5429"/>
                  <a:pt x="2855" y="5429"/>
                </a:cubicBezTo>
                <a:close/>
                <a:moveTo>
                  <a:pt x="2678" y="5429"/>
                </a:moveTo>
                <a:cubicBezTo>
                  <a:pt x="2710" y="5429"/>
                  <a:pt x="2736" y="5469"/>
                  <a:pt x="2736" y="5518"/>
                </a:cubicBezTo>
                <a:cubicBezTo>
                  <a:pt x="2736" y="5567"/>
                  <a:pt x="2710" y="5607"/>
                  <a:pt x="2678" y="5607"/>
                </a:cubicBezTo>
                <a:cubicBezTo>
                  <a:pt x="2647" y="5607"/>
                  <a:pt x="2621" y="5567"/>
                  <a:pt x="2621" y="5518"/>
                </a:cubicBezTo>
                <a:cubicBezTo>
                  <a:pt x="2621" y="5469"/>
                  <a:pt x="2647" y="5429"/>
                  <a:pt x="2678" y="5429"/>
                </a:cubicBezTo>
                <a:close/>
                <a:moveTo>
                  <a:pt x="18745" y="5160"/>
                </a:moveTo>
                <a:cubicBezTo>
                  <a:pt x="18777" y="5160"/>
                  <a:pt x="18803" y="5200"/>
                  <a:pt x="18803" y="5250"/>
                </a:cubicBezTo>
                <a:cubicBezTo>
                  <a:pt x="18803" y="5299"/>
                  <a:pt x="18777" y="5339"/>
                  <a:pt x="18745" y="5339"/>
                </a:cubicBezTo>
                <a:cubicBezTo>
                  <a:pt x="18714" y="5339"/>
                  <a:pt x="18688" y="5299"/>
                  <a:pt x="18688" y="5250"/>
                </a:cubicBezTo>
                <a:cubicBezTo>
                  <a:pt x="18688" y="5200"/>
                  <a:pt x="18714" y="5160"/>
                  <a:pt x="18745" y="5160"/>
                </a:cubicBezTo>
                <a:close/>
                <a:moveTo>
                  <a:pt x="17872" y="5160"/>
                </a:moveTo>
                <a:cubicBezTo>
                  <a:pt x="17904" y="5160"/>
                  <a:pt x="17930" y="5200"/>
                  <a:pt x="17930" y="5250"/>
                </a:cubicBezTo>
                <a:cubicBezTo>
                  <a:pt x="17930" y="5299"/>
                  <a:pt x="17904" y="5339"/>
                  <a:pt x="17872" y="5339"/>
                </a:cubicBezTo>
                <a:cubicBezTo>
                  <a:pt x="17840" y="5339"/>
                  <a:pt x="17815" y="5299"/>
                  <a:pt x="17815" y="5250"/>
                </a:cubicBezTo>
                <a:cubicBezTo>
                  <a:pt x="17815" y="5200"/>
                  <a:pt x="17840" y="5160"/>
                  <a:pt x="17872" y="5160"/>
                </a:cubicBezTo>
                <a:close/>
                <a:moveTo>
                  <a:pt x="17697" y="5160"/>
                </a:moveTo>
                <a:cubicBezTo>
                  <a:pt x="17728" y="5160"/>
                  <a:pt x="17754" y="5200"/>
                  <a:pt x="17754" y="5250"/>
                </a:cubicBezTo>
                <a:cubicBezTo>
                  <a:pt x="17754" y="5299"/>
                  <a:pt x="17728" y="5339"/>
                  <a:pt x="17697" y="5339"/>
                </a:cubicBezTo>
                <a:cubicBezTo>
                  <a:pt x="17665" y="5339"/>
                  <a:pt x="17639" y="5299"/>
                  <a:pt x="17639" y="5250"/>
                </a:cubicBezTo>
                <a:cubicBezTo>
                  <a:pt x="17639" y="5200"/>
                  <a:pt x="17665" y="5160"/>
                  <a:pt x="17697" y="5160"/>
                </a:cubicBezTo>
                <a:close/>
                <a:moveTo>
                  <a:pt x="17522" y="5160"/>
                </a:moveTo>
                <a:cubicBezTo>
                  <a:pt x="17554" y="5160"/>
                  <a:pt x="17580" y="5200"/>
                  <a:pt x="17580" y="5250"/>
                </a:cubicBezTo>
                <a:cubicBezTo>
                  <a:pt x="17580" y="5299"/>
                  <a:pt x="17554" y="5339"/>
                  <a:pt x="17522" y="5339"/>
                </a:cubicBezTo>
                <a:cubicBezTo>
                  <a:pt x="17491" y="5339"/>
                  <a:pt x="17465" y="5299"/>
                  <a:pt x="17465" y="5250"/>
                </a:cubicBezTo>
                <a:cubicBezTo>
                  <a:pt x="17465" y="5200"/>
                  <a:pt x="17491" y="5160"/>
                  <a:pt x="17522" y="5160"/>
                </a:cubicBezTo>
                <a:close/>
                <a:moveTo>
                  <a:pt x="17346" y="5160"/>
                </a:moveTo>
                <a:cubicBezTo>
                  <a:pt x="17378" y="5160"/>
                  <a:pt x="17404" y="5200"/>
                  <a:pt x="17404" y="5250"/>
                </a:cubicBezTo>
                <a:cubicBezTo>
                  <a:pt x="17404" y="5299"/>
                  <a:pt x="17378" y="5339"/>
                  <a:pt x="17346" y="5339"/>
                </a:cubicBezTo>
                <a:cubicBezTo>
                  <a:pt x="17315" y="5339"/>
                  <a:pt x="17289" y="5299"/>
                  <a:pt x="17289" y="5250"/>
                </a:cubicBezTo>
                <a:cubicBezTo>
                  <a:pt x="17289" y="5200"/>
                  <a:pt x="17315" y="5160"/>
                  <a:pt x="17346" y="5160"/>
                </a:cubicBezTo>
                <a:close/>
                <a:moveTo>
                  <a:pt x="17172" y="5160"/>
                </a:moveTo>
                <a:cubicBezTo>
                  <a:pt x="17204" y="5160"/>
                  <a:pt x="17229" y="5200"/>
                  <a:pt x="17229" y="5250"/>
                </a:cubicBezTo>
                <a:cubicBezTo>
                  <a:pt x="17229" y="5299"/>
                  <a:pt x="17204" y="5339"/>
                  <a:pt x="17172" y="5339"/>
                </a:cubicBezTo>
                <a:cubicBezTo>
                  <a:pt x="17140" y="5339"/>
                  <a:pt x="17115" y="5299"/>
                  <a:pt x="17115" y="5250"/>
                </a:cubicBezTo>
                <a:cubicBezTo>
                  <a:pt x="17115" y="5200"/>
                  <a:pt x="17140" y="5160"/>
                  <a:pt x="17172" y="5160"/>
                </a:cubicBezTo>
                <a:close/>
                <a:moveTo>
                  <a:pt x="16997" y="5160"/>
                </a:moveTo>
                <a:cubicBezTo>
                  <a:pt x="17029" y="5160"/>
                  <a:pt x="17055" y="5200"/>
                  <a:pt x="17055" y="5250"/>
                </a:cubicBezTo>
                <a:cubicBezTo>
                  <a:pt x="17055" y="5299"/>
                  <a:pt x="17029" y="5339"/>
                  <a:pt x="16997" y="5339"/>
                </a:cubicBezTo>
                <a:cubicBezTo>
                  <a:pt x="16966" y="5339"/>
                  <a:pt x="16940" y="5299"/>
                  <a:pt x="16940" y="5250"/>
                </a:cubicBezTo>
                <a:cubicBezTo>
                  <a:pt x="16940" y="5200"/>
                  <a:pt x="16966" y="5160"/>
                  <a:pt x="16997" y="5160"/>
                </a:cubicBezTo>
                <a:close/>
                <a:moveTo>
                  <a:pt x="16824" y="5160"/>
                </a:moveTo>
                <a:cubicBezTo>
                  <a:pt x="16855" y="5160"/>
                  <a:pt x="16881" y="5200"/>
                  <a:pt x="16881" y="5250"/>
                </a:cubicBezTo>
                <a:cubicBezTo>
                  <a:pt x="16881" y="5299"/>
                  <a:pt x="16855" y="5339"/>
                  <a:pt x="16824" y="5339"/>
                </a:cubicBezTo>
                <a:cubicBezTo>
                  <a:pt x="16792" y="5339"/>
                  <a:pt x="16766" y="5299"/>
                  <a:pt x="16766" y="5250"/>
                </a:cubicBezTo>
                <a:cubicBezTo>
                  <a:pt x="16766" y="5200"/>
                  <a:pt x="16792" y="5160"/>
                  <a:pt x="16824" y="5160"/>
                </a:cubicBezTo>
                <a:close/>
                <a:moveTo>
                  <a:pt x="16647" y="5160"/>
                </a:moveTo>
                <a:cubicBezTo>
                  <a:pt x="16679" y="5160"/>
                  <a:pt x="16705" y="5200"/>
                  <a:pt x="16705" y="5250"/>
                </a:cubicBezTo>
                <a:cubicBezTo>
                  <a:pt x="16705" y="5299"/>
                  <a:pt x="16679" y="5339"/>
                  <a:pt x="16647" y="5339"/>
                </a:cubicBezTo>
                <a:cubicBezTo>
                  <a:pt x="16615" y="5339"/>
                  <a:pt x="16590" y="5299"/>
                  <a:pt x="16590" y="5250"/>
                </a:cubicBezTo>
                <a:cubicBezTo>
                  <a:pt x="16590" y="5200"/>
                  <a:pt x="16615" y="5160"/>
                  <a:pt x="16647" y="5160"/>
                </a:cubicBezTo>
                <a:close/>
                <a:moveTo>
                  <a:pt x="16473" y="5160"/>
                </a:moveTo>
                <a:cubicBezTo>
                  <a:pt x="16505" y="5160"/>
                  <a:pt x="16530" y="5200"/>
                  <a:pt x="16530" y="5250"/>
                </a:cubicBezTo>
                <a:cubicBezTo>
                  <a:pt x="16530" y="5299"/>
                  <a:pt x="16505" y="5339"/>
                  <a:pt x="16473" y="5339"/>
                </a:cubicBezTo>
                <a:cubicBezTo>
                  <a:pt x="16441" y="5339"/>
                  <a:pt x="16415" y="5299"/>
                  <a:pt x="16415" y="5250"/>
                </a:cubicBezTo>
                <a:cubicBezTo>
                  <a:pt x="16415" y="5200"/>
                  <a:pt x="16441" y="5160"/>
                  <a:pt x="16473" y="5160"/>
                </a:cubicBezTo>
                <a:close/>
                <a:moveTo>
                  <a:pt x="16298" y="5160"/>
                </a:moveTo>
                <a:cubicBezTo>
                  <a:pt x="16330" y="5160"/>
                  <a:pt x="16356" y="5200"/>
                  <a:pt x="16356" y="5250"/>
                </a:cubicBezTo>
                <a:cubicBezTo>
                  <a:pt x="16356" y="5299"/>
                  <a:pt x="16330" y="5339"/>
                  <a:pt x="16298" y="5339"/>
                </a:cubicBezTo>
                <a:cubicBezTo>
                  <a:pt x="16267" y="5339"/>
                  <a:pt x="16241" y="5299"/>
                  <a:pt x="16241" y="5250"/>
                </a:cubicBezTo>
                <a:cubicBezTo>
                  <a:pt x="16241" y="5200"/>
                  <a:pt x="16267" y="5160"/>
                  <a:pt x="16298" y="5160"/>
                </a:cubicBezTo>
                <a:close/>
                <a:moveTo>
                  <a:pt x="16124" y="5160"/>
                </a:moveTo>
                <a:cubicBezTo>
                  <a:pt x="16156" y="5160"/>
                  <a:pt x="16182" y="5200"/>
                  <a:pt x="16182" y="5250"/>
                </a:cubicBezTo>
                <a:cubicBezTo>
                  <a:pt x="16182" y="5299"/>
                  <a:pt x="16156" y="5339"/>
                  <a:pt x="16124" y="5339"/>
                </a:cubicBezTo>
                <a:cubicBezTo>
                  <a:pt x="16093" y="5339"/>
                  <a:pt x="16067" y="5299"/>
                  <a:pt x="16067" y="5250"/>
                </a:cubicBezTo>
                <a:cubicBezTo>
                  <a:pt x="16067" y="5200"/>
                  <a:pt x="16093" y="5160"/>
                  <a:pt x="16124" y="5160"/>
                </a:cubicBezTo>
                <a:close/>
                <a:moveTo>
                  <a:pt x="15948" y="5160"/>
                </a:moveTo>
                <a:cubicBezTo>
                  <a:pt x="15979" y="5160"/>
                  <a:pt x="16005" y="5200"/>
                  <a:pt x="16005" y="5250"/>
                </a:cubicBezTo>
                <a:cubicBezTo>
                  <a:pt x="16005" y="5299"/>
                  <a:pt x="15979" y="5339"/>
                  <a:pt x="15948" y="5339"/>
                </a:cubicBezTo>
                <a:cubicBezTo>
                  <a:pt x="15916" y="5339"/>
                  <a:pt x="15890" y="5299"/>
                  <a:pt x="15890" y="5250"/>
                </a:cubicBezTo>
                <a:cubicBezTo>
                  <a:pt x="15890" y="5200"/>
                  <a:pt x="15916" y="5160"/>
                  <a:pt x="15948" y="5160"/>
                </a:cubicBezTo>
                <a:close/>
                <a:moveTo>
                  <a:pt x="15774" y="5160"/>
                </a:moveTo>
                <a:cubicBezTo>
                  <a:pt x="15806" y="5160"/>
                  <a:pt x="15831" y="5200"/>
                  <a:pt x="15831" y="5250"/>
                </a:cubicBezTo>
                <a:cubicBezTo>
                  <a:pt x="15831" y="5299"/>
                  <a:pt x="15806" y="5339"/>
                  <a:pt x="15774" y="5339"/>
                </a:cubicBezTo>
                <a:cubicBezTo>
                  <a:pt x="15742" y="5339"/>
                  <a:pt x="15716" y="5299"/>
                  <a:pt x="15716" y="5250"/>
                </a:cubicBezTo>
                <a:cubicBezTo>
                  <a:pt x="15716" y="5200"/>
                  <a:pt x="15742" y="5160"/>
                  <a:pt x="15774" y="5160"/>
                </a:cubicBezTo>
                <a:close/>
                <a:moveTo>
                  <a:pt x="15599" y="5160"/>
                </a:moveTo>
                <a:cubicBezTo>
                  <a:pt x="15631" y="5160"/>
                  <a:pt x="15657" y="5200"/>
                  <a:pt x="15657" y="5250"/>
                </a:cubicBezTo>
                <a:cubicBezTo>
                  <a:pt x="15657" y="5299"/>
                  <a:pt x="15631" y="5339"/>
                  <a:pt x="15599" y="5339"/>
                </a:cubicBezTo>
                <a:cubicBezTo>
                  <a:pt x="15567" y="5339"/>
                  <a:pt x="15542" y="5299"/>
                  <a:pt x="15542" y="5250"/>
                </a:cubicBezTo>
                <a:cubicBezTo>
                  <a:pt x="15542" y="5200"/>
                  <a:pt x="15567" y="5160"/>
                  <a:pt x="15599" y="5160"/>
                </a:cubicBezTo>
                <a:close/>
                <a:moveTo>
                  <a:pt x="15425" y="5160"/>
                </a:moveTo>
                <a:cubicBezTo>
                  <a:pt x="15457" y="5160"/>
                  <a:pt x="15483" y="5200"/>
                  <a:pt x="15483" y="5250"/>
                </a:cubicBezTo>
                <a:cubicBezTo>
                  <a:pt x="15483" y="5299"/>
                  <a:pt x="15457" y="5339"/>
                  <a:pt x="15425" y="5339"/>
                </a:cubicBezTo>
                <a:cubicBezTo>
                  <a:pt x="15393" y="5339"/>
                  <a:pt x="15368" y="5299"/>
                  <a:pt x="15368" y="5250"/>
                </a:cubicBezTo>
                <a:cubicBezTo>
                  <a:pt x="15368" y="5200"/>
                  <a:pt x="15393" y="5160"/>
                  <a:pt x="15425" y="5160"/>
                </a:cubicBezTo>
                <a:close/>
                <a:moveTo>
                  <a:pt x="15249" y="5160"/>
                </a:moveTo>
                <a:cubicBezTo>
                  <a:pt x="15281" y="5160"/>
                  <a:pt x="15306" y="5200"/>
                  <a:pt x="15306" y="5250"/>
                </a:cubicBezTo>
                <a:cubicBezTo>
                  <a:pt x="15306" y="5299"/>
                  <a:pt x="15281" y="5339"/>
                  <a:pt x="15249" y="5339"/>
                </a:cubicBezTo>
                <a:cubicBezTo>
                  <a:pt x="15217" y="5339"/>
                  <a:pt x="15191" y="5299"/>
                  <a:pt x="15191" y="5250"/>
                </a:cubicBezTo>
                <a:cubicBezTo>
                  <a:pt x="15191" y="5200"/>
                  <a:pt x="15217" y="5160"/>
                  <a:pt x="15249" y="5160"/>
                </a:cubicBezTo>
                <a:close/>
                <a:moveTo>
                  <a:pt x="15075" y="5160"/>
                </a:moveTo>
                <a:cubicBezTo>
                  <a:pt x="15106" y="5160"/>
                  <a:pt x="15132" y="5200"/>
                  <a:pt x="15132" y="5250"/>
                </a:cubicBezTo>
                <a:cubicBezTo>
                  <a:pt x="15132" y="5299"/>
                  <a:pt x="15106" y="5339"/>
                  <a:pt x="15075" y="5339"/>
                </a:cubicBezTo>
                <a:cubicBezTo>
                  <a:pt x="15043" y="5339"/>
                  <a:pt x="15017" y="5299"/>
                  <a:pt x="15017" y="5250"/>
                </a:cubicBezTo>
                <a:cubicBezTo>
                  <a:pt x="15017" y="5200"/>
                  <a:pt x="15043" y="5160"/>
                  <a:pt x="15075" y="5160"/>
                </a:cubicBezTo>
                <a:close/>
                <a:moveTo>
                  <a:pt x="14549" y="5160"/>
                </a:moveTo>
                <a:cubicBezTo>
                  <a:pt x="14581" y="5160"/>
                  <a:pt x="14606" y="5200"/>
                  <a:pt x="14606" y="5250"/>
                </a:cubicBezTo>
                <a:cubicBezTo>
                  <a:pt x="14606" y="5299"/>
                  <a:pt x="14581" y="5339"/>
                  <a:pt x="14549" y="5339"/>
                </a:cubicBezTo>
                <a:cubicBezTo>
                  <a:pt x="14517" y="5339"/>
                  <a:pt x="14491" y="5299"/>
                  <a:pt x="14491" y="5250"/>
                </a:cubicBezTo>
                <a:cubicBezTo>
                  <a:pt x="14491" y="5200"/>
                  <a:pt x="14517" y="5160"/>
                  <a:pt x="14549" y="5160"/>
                </a:cubicBezTo>
                <a:close/>
                <a:moveTo>
                  <a:pt x="14375" y="5160"/>
                </a:moveTo>
                <a:cubicBezTo>
                  <a:pt x="14407" y="5160"/>
                  <a:pt x="14432" y="5200"/>
                  <a:pt x="14432" y="5250"/>
                </a:cubicBezTo>
                <a:cubicBezTo>
                  <a:pt x="14432" y="5299"/>
                  <a:pt x="14407" y="5339"/>
                  <a:pt x="14375" y="5339"/>
                </a:cubicBezTo>
                <a:cubicBezTo>
                  <a:pt x="14343" y="5339"/>
                  <a:pt x="14317" y="5299"/>
                  <a:pt x="14317" y="5250"/>
                </a:cubicBezTo>
                <a:cubicBezTo>
                  <a:pt x="14317" y="5200"/>
                  <a:pt x="14343" y="5160"/>
                  <a:pt x="14375" y="5160"/>
                </a:cubicBezTo>
                <a:close/>
                <a:moveTo>
                  <a:pt x="13501" y="5160"/>
                </a:moveTo>
                <a:cubicBezTo>
                  <a:pt x="13533" y="5160"/>
                  <a:pt x="13558" y="5200"/>
                  <a:pt x="13558" y="5250"/>
                </a:cubicBezTo>
                <a:cubicBezTo>
                  <a:pt x="13558" y="5299"/>
                  <a:pt x="13533" y="5339"/>
                  <a:pt x="13501" y="5339"/>
                </a:cubicBezTo>
                <a:cubicBezTo>
                  <a:pt x="13469" y="5339"/>
                  <a:pt x="13443" y="5299"/>
                  <a:pt x="13443" y="5250"/>
                </a:cubicBezTo>
                <a:cubicBezTo>
                  <a:pt x="13443" y="5200"/>
                  <a:pt x="13469" y="5160"/>
                  <a:pt x="13501" y="5160"/>
                </a:cubicBezTo>
                <a:close/>
                <a:moveTo>
                  <a:pt x="8450" y="5159"/>
                </a:moveTo>
                <a:cubicBezTo>
                  <a:pt x="8481" y="5159"/>
                  <a:pt x="8507" y="5199"/>
                  <a:pt x="8507" y="5248"/>
                </a:cubicBezTo>
                <a:cubicBezTo>
                  <a:pt x="8507" y="5297"/>
                  <a:pt x="8481" y="5337"/>
                  <a:pt x="8450" y="5337"/>
                </a:cubicBezTo>
                <a:cubicBezTo>
                  <a:pt x="8418" y="5337"/>
                  <a:pt x="8392" y="5297"/>
                  <a:pt x="8392" y="5248"/>
                </a:cubicBezTo>
                <a:cubicBezTo>
                  <a:pt x="8392" y="5199"/>
                  <a:pt x="8418" y="5159"/>
                  <a:pt x="8450" y="5159"/>
                </a:cubicBezTo>
                <a:close/>
                <a:moveTo>
                  <a:pt x="8273" y="5159"/>
                </a:moveTo>
                <a:cubicBezTo>
                  <a:pt x="8305" y="5159"/>
                  <a:pt x="8331" y="5199"/>
                  <a:pt x="8331" y="5248"/>
                </a:cubicBezTo>
                <a:cubicBezTo>
                  <a:pt x="8331" y="5297"/>
                  <a:pt x="8305" y="5337"/>
                  <a:pt x="8273" y="5337"/>
                </a:cubicBezTo>
                <a:cubicBezTo>
                  <a:pt x="8242" y="5337"/>
                  <a:pt x="8216" y="5297"/>
                  <a:pt x="8216" y="5248"/>
                </a:cubicBezTo>
                <a:cubicBezTo>
                  <a:pt x="8216" y="5199"/>
                  <a:pt x="8242" y="5159"/>
                  <a:pt x="8273" y="5159"/>
                </a:cubicBezTo>
                <a:close/>
                <a:moveTo>
                  <a:pt x="8099" y="5159"/>
                </a:moveTo>
                <a:cubicBezTo>
                  <a:pt x="8131" y="5159"/>
                  <a:pt x="8157" y="5199"/>
                  <a:pt x="8157" y="5248"/>
                </a:cubicBezTo>
                <a:cubicBezTo>
                  <a:pt x="8157" y="5297"/>
                  <a:pt x="8131" y="5337"/>
                  <a:pt x="8099" y="5337"/>
                </a:cubicBezTo>
                <a:cubicBezTo>
                  <a:pt x="8068" y="5337"/>
                  <a:pt x="8042" y="5297"/>
                  <a:pt x="8042" y="5248"/>
                </a:cubicBezTo>
                <a:cubicBezTo>
                  <a:pt x="8042" y="5199"/>
                  <a:pt x="8068" y="5159"/>
                  <a:pt x="8099" y="5159"/>
                </a:cubicBezTo>
                <a:close/>
                <a:moveTo>
                  <a:pt x="7925" y="5159"/>
                </a:moveTo>
                <a:cubicBezTo>
                  <a:pt x="7956" y="5159"/>
                  <a:pt x="7982" y="5199"/>
                  <a:pt x="7982" y="5248"/>
                </a:cubicBezTo>
                <a:cubicBezTo>
                  <a:pt x="7982" y="5297"/>
                  <a:pt x="7956" y="5337"/>
                  <a:pt x="7925" y="5337"/>
                </a:cubicBezTo>
                <a:cubicBezTo>
                  <a:pt x="7893" y="5337"/>
                  <a:pt x="7867" y="5297"/>
                  <a:pt x="7867" y="5248"/>
                </a:cubicBezTo>
                <a:cubicBezTo>
                  <a:pt x="7867" y="5199"/>
                  <a:pt x="7893" y="5159"/>
                  <a:pt x="7925" y="5159"/>
                </a:cubicBezTo>
                <a:close/>
                <a:moveTo>
                  <a:pt x="7751" y="5159"/>
                </a:moveTo>
                <a:cubicBezTo>
                  <a:pt x="7782" y="5159"/>
                  <a:pt x="7808" y="5199"/>
                  <a:pt x="7808" y="5248"/>
                </a:cubicBezTo>
                <a:cubicBezTo>
                  <a:pt x="7808" y="5297"/>
                  <a:pt x="7782" y="5337"/>
                  <a:pt x="7751" y="5337"/>
                </a:cubicBezTo>
                <a:cubicBezTo>
                  <a:pt x="7719" y="5337"/>
                  <a:pt x="7693" y="5297"/>
                  <a:pt x="7693" y="5248"/>
                </a:cubicBezTo>
                <a:cubicBezTo>
                  <a:pt x="7693" y="5199"/>
                  <a:pt x="7719" y="5159"/>
                  <a:pt x="7751" y="5159"/>
                </a:cubicBezTo>
                <a:close/>
                <a:moveTo>
                  <a:pt x="7574" y="5159"/>
                </a:moveTo>
                <a:cubicBezTo>
                  <a:pt x="7606" y="5159"/>
                  <a:pt x="7632" y="5199"/>
                  <a:pt x="7632" y="5248"/>
                </a:cubicBezTo>
                <a:cubicBezTo>
                  <a:pt x="7632" y="5297"/>
                  <a:pt x="7606" y="5337"/>
                  <a:pt x="7574" y="5337"/>
                </a:cubicBezTo>
                <a:cubicBezTo>
                  <a:pt x="7543" y="5337"/>
                  <a:pt x="7517" y="5297"/>
                  <a:pt x="7517" y="5248"/>
                </a:cubicBezTo>
                <a:cubicBezTo>
                  <a:pt x="7517" y="5199"/>
                  <a:pt x="7543" y="5159"/>
                  <a:pt x="7574" y="5159"/>
                </a:cubicBezTo>
                <a:close/>
                <a:moveTo>
                  <a:pt x="7400" y="5159"/>
                </a:moveTo>
                <a:cubicBezTo>
                  <a:pt x="7432" y="5159"/>
                  <a:pt x="7458" y="5199"/>
                  <a:pt x="7458" y="5248"/>
                </a:cubicBezTo>
                <a:cubicBezTo>
                  <a:pt x="7458" y="5297"/>
                  <a:pt x="7432" y="5337"/>
                  <a:pt x="7400" y="5337"/>
                </a:cubicBezTo>
                <a:cubicBezTo>
                  <a:pt x="7369" y="5337"/>
                  <a:pt x="7343" y="5297"/>
                  <a:pt x="7343" y="5248"/>
                </a:cubicBezTo>
                <a:cubicBezTo>
                  <a:pt x="7343" y="5199"/>
                  <a:pt x="7369" y="5159"/>
                  <a:pt x="7400" y="5159"/>
                </a:cubicBezTo>
                <a:close/>
                <a:moveTo>
                  <a:pt x="7225" y="5159"/>
                </a:moveTo>
                <a:cubicBezTo>
                  <a:pt x="7257" y="5159"/>
                  <a:pt x="7283" y="5199"/>
                  <a:pt x="7283" y="5248"/>
                </a:cubicBezTo>
                <a:cubicBezTo>
                  <a:pt x="7283" y="5297"/>
                  <a:pt x="7257" y="5337"/>
                  <a:pt x="7225" y="5337"/>
                </a:cubicBezTo>
                <a:cubicBezTo>
                  <a:pt x="7194" y="5337"/>
                  <a:pt x="7168" y="5297"/>
                  <a:pt x="7168" y="5248"/>
                </a:cubicBezTo>
                <a:cubicBezTo>
                  <a:pt x="7168" y="5199"/>
                  <a:pt x="7194" y="5159"/>
                  <a:pt x="7225" y="5159"/>
                </a:cubicBezTo>
                <a:close/>
                <a:moveTo>
                  <a:pt x="7052" y="5159"/>
                </a:moveTo>
                <a:cubicBezTo>
                  <a:pt x="7083" y="5159"/>
                  <a:pt x="7109" y="5199"/>
                  <a:pt x="7109" y="5248"/>
                </a:cubicBezTo>
                <a:cubicBezTo>
                  <a:pt x="7109" y="5297"/>
                  <a:pt x="7083" y="5337"/>
                  <a:pt x="7052" y="5337"/>
                </a:cubicBezTo>
                <a:cubicBezTo>
                  <a:pt x="7020" y="5337"/>
                  <a:pt x="6994" y="5297"/>
                  <a:pt x="6994" y="5248"/>
                </a:cubicBezTo>
                <a:cubicBezTo>
                  <a:pt x="6994" y="5199"/>
                  <a:pt x="7020" y="5159"/>
                  <a:pt x="7052" y="5159"/>
                </a:cubicBezTo>
                <a:close/>
                <a:moveTo>
                  <a:pt x="6875" y="5159"/>
                </a:moveTo>
                <a:cubicBezTo>
                  <a:pt x="6907" y="5159"/>
                  <a:pt x="6932" y="5199"/>
                  <a:pt x="6932" y="5248"/>
                </a:cubicBezTo>
                <a:cubicBezTo>
                  <a:pt x="6932" y="5297"/>
                  <a:pt x="6907" y="5337"/>
                  <a:pt x="6875" y="5337"/>
                </a:cubicBezTo>
                <a:cubicBezTo>
                  <a:pt x="6843" y="5337"/>
                  <a:pt x="6818" y="5297"/>
                  <a:pt x="6818" y="5248"/>
                </a:cubicBezTo>
                <a:cubicBezTo>
                  <a:pt x="6818" y="5199"/>
                  <a:pt x="6843" y="5159"/>
                  <a:pt x="6875" y="5159"/>
                </a:cubicBezTo>
                <a:close/>
                <a:moveTo>
                  <a:pt x="5476" y="5159"/>
                </a:moveTo>
                <a:cubicBezTo>
                  <a:pt x="5508" y="5159"/>
                  <a:pt x="5533" y="5199"/>
                  <a:pt x="5533" y="5248"/>
                </a:cubicBezTo>
                <a:cubicBezTo>
                  <a:pt x="5533" y="5297"/>
                  <a:pt x="5508" y="5337"/>
                  <a:pt x="5476" y="5337"/>
                </a:cubicBezTo>
                <a:cubicBezTo>
                  <a:pt x="5444" y="5337"/>
                  <a:pt x="5418" y="5297"/>
                  <a:pt x="5418" y="5248"/>
                </a:cubicBezTo>
                <a:cubicBezTo>
                  <a:pt x="5418" y="5199"/>
                  <a:pt x="5444" y="5159"/>
                  <a:pt x="5476" y="5159"/>
                </a:cubicBezTo>
                <a:close/>
                <a:moveTo>
                  <a:pt x="5302" y="5159"/>
                </a:moveTo>
                <a:cubicBezTo>
                  <a:pt x="5334" y="5159"/>
                  <a:pt x="5360" y="5199"/>
                  <a:pt x="5360" y="5248"/>
                </a:cubicBezTo>
                <a:cubicBezTo>
                  <a:pt x="5360" y="5297"/>
                  <a:pt x="5334" y="5337"/>
                  <a:pt x="5302" y="5337"/>
                </a:cubicBezTo>
                <a:cubicBezTo>
                  <a:pt x="5270" y="5337"/>
                  <a:pt x="5245" y="5297"/>
                  <a:pt x="5245" y="5248"/>
                </a:cubicBezTo>
                <a:cubicBezTo>
                  <a:pt x="5245" y="5199"/>
                  <a:pt x="5270" y="5159"/>
                  <a:pt x="5302" y="5159"/>
                </a:cubicBezTo>
                <a:close/>
                <a:moveTo>
                  <a:pt x="5127" y="5159"/>
                </a:moveTo>
                <a:cubicBezTo>
                  <a:pt x="5159" y="5159"/>
                  <a:pt x="5185" y="5199"/>
                  <a:pt x="5185" y="5248"/>
                </a:cubicBezTo>
                <a:cubicBezTo>
                  <a:pt x="5185" y="5297"/>
                  <a:pt x="5159" y="5337"/>
                  <a:pt x="5127" y="5337"/>
                </a:cubicBezTo>
                <a:cubicBezTo>
                  <a:pt x="5095" y="5337"/>
                  <a:pt x="5070" y="5297"/>
                  <a:pt x="5070" y="5248"/>
                </a:cubicBezTo>
                <a:cubicBezTo>
                  <a:pt x="5070" y="5199"/>
                  <a:pt x="5095" y="5159"/>
                  <a:pt x="5127" y="5159"/>
                </a:cubicBezTo>
                <a:close/>
                <a:moveTo>
                  <a:pt x="4777" y="5159"/>
                </a:moveTo>
                <a:cubicBezTo>
                  <a:pt x="4808" y="5159"/>
                  <a:pt x="4834" y="5199"/>
                  <a:pt x="4834" y="5248"/>
                </a:cubicBezTo>
                <a:cubicBezTo>
                  <a:pt x="4834" y="5297"/>
                  <a:pt x="4808" y="5337"/>
                  <a:pt x="4777" y="5337"/>
                </a:cubicBezTo>
                <a:cubicBezTo>
                  <a:pt x="4745" y="5337"/>
                  <a:pt x="4719" y="5297"/>
                  <a:pt x="4719" y="5248"/>
                </a:cubicBezTo>
                <a:cubicBezTo>
                  <a:pt x="4719" y="5199"/>
                  <a:pt x="4745" y="5159"/>
                  <a:pt x="4777" y="5159"/>
                </a:cubicBezTo>
                <a:close/>
                <a:moveTo>
                  <a:pt x="4603" y="5159"/>
                </a:moveTo>
                <a:cubicBezTo>
                  <a:pt x="4635" y="5159"/>
                  <a:pt x="4660" y="5199"/>
                  <a:pt x="4660" y="5248"/>
                </a:cubicBezTo>
                <a:cubicBezTo>
                  <a:pt x="4660" y="5297"/>
                  <a:pt x="4635" y="5337"/>
                  <a:pt x="4603" y="5337"/>
                </a:cubicBezTo>
                <a:cubicBezTo>
                  <a:pt x="4571" y="5337"/>
                  <a:pt x="4545" y="5297"/>
                  <a:pt x="4545" y="5248"/>
                </a:cubicBezTo>
                <a:cubicBezTo>
                  <a:pt x="4545" y="5199"/>
                  <a:pt x="4571" y="5159"/>
                  <a:pt x="4603" y="5159"/>
                </a:cubicBezTo>
                <a:close/>
                <a:moveTo>
                  <a:pt x="4428" y="5159"/>
                </a:moveTo>
                <a:cubicBezTo>
                  <a:pt x="4460" y="5159"/>
                  <a:pt x="4485" y="5199"/>
                  <a:pt x="4485" y="5248"/>
                </a:cubicBezTo>
                <a:cubicBezTo>
                  <a:pt x="4485" y="5297"/>
                  <a:pt x="4460" y="5337"/>
                  <a:pt x="4428" y="5337"/>
                </a:cubicBezTo>
                <a:cubicBezTo>
                  <a:pt x="4396" y="5337"/>
                  <a:pt x="4371" y="5297"/>
                  <a:pt x="4371" y="5248"/>
                </a:cubicBezTo>
                <a:cubicBezTo>
                  <a:pt x="4371" y="5199"/>
                  <a:pt x="4396" y="5159"/>
                  <a:pt x="4428" y="5159"/>
                </a:cubicBezTo>
                <a:close/>
                <a:moveTo>
                  <a:pt x="4254" y="5159"/>
                </a:moveTo>
                <a:cubicBezTo>
                  <a:pt x="4286" y="5159"/>
                  <a:pt x="4312" y="5199"/>
                  <a:pt x="4312" y="5248"/>
                </a:cubicBezTo>
                <a:cubicBezTo>
                  <a:pt x="4312" y="5297"/>
                  <a:pt x="4286" y="5337"/>
                  <a:pt x="4254" y="5337"/>
                </a:cubicBezTo>
                <a:cubicBezTo>
                  <a:pt x="4222" y="5337"/>
                  <a:pt x="4197" y="5297"/>
                  <a:pt x="4197" y="5248"/>
                </a:cubicBezTo>
                <a:cubicBezTo>
                  <a:pt x="4197" y="5199"/>
                  <a:pt x="4222" y="5159"/>
                  <a:pt x="4254" y="5159"/>
                </a:cubicBezTo>
                <a:close/>
                <a:moveTo>
                  <a:pt x="4078" y="5159"/>
                </a:moveTo>
                <a:cubicBezTo>
                  <a:pt x="4110" y="5159"/>
                  <a:pt x="4135" y="5199"/>
                  <a:pt x="4135" y="5248"/>
                </a:cubicBezTo>
                <a:cubicBezTo>
                  <a:pt x="4135" y="5297"/>
                  <a:pt x="4110" y="5337"/>
                  <a:pt x="4078" y="5337"/>
                </a:cubicBezTo>
                <a:cubicBezTo>
                  <a:pt x="4046" y="5337"/>
                  <a:pt x="4020" y="5297"/>
                  <a:pt x="4020" y="5248"/>
                </a:cubicBezTo>
                <a:cubicBezTo>
                  <a:pt x="4020" y="5199"/>
                  <a:pt x="4046" y="5159"/>
                  <a:pt x="4078" y="5159"/>
                </a:cubicBezTo>
                <a:close/>
                <a:moveTo>
                  <a:pt x="3728" y="5159"/>
                </a:moveTo>
                <a:cubicBezTo>
                  <a:pt x="3760" y="5159"/>
                  <a:pt x="3786" y="5199"/>
                  <a:pt x="3786" y="5248"/>
                </a:cubicBezTo>
                <a:cubicBezTo>
                  <a:pt x="3786" y="5297"/>
                  <a:pt x="3760" y="5337"/>
                  <a:pt x="3728" y="5337"/>
                </a:cubicBezTo>
                <a:cubicBezTo>
                  <a:pt x="3696" y="5337"/>
                  <a:pt x="3671" y="5297"/>
                  <a:pt x="3671" y="5248"/>
                </a:cubicBezTo>
                <a:cubicBezTo>
                  <a:pt x="3671" y="5199"/>
                  <a:pt x="3696" y="5159"/>
                  <a:pt x="3728" y="5159"/>
                </a:cubicBezTo>
                <a:close/>
                <a:moveTo>
                  <a:pt x="3554" y="5159"/>
                </a:moveTo>
                <a:cubicBezTo>
                  <a:pt x="3586" y="5159"/>
                  <a:pt x="3612" y="5199"/>
                  <a:pt x="3612" y="5248"/>
                </a:cubicBezTo>
                <a:cubicBezTo>
                  <a:pt x="3612" y="5297"/>
                  <a:pt x="3586" y="5337"/>
                  <a:pt x="3554" y="5337"/>
                </a:cubicBezTo>
                <a:cubicBezTo>
                  <a:pt x="3523" y="5337"/>
                  <a:pt x="3497" y="5297"/>
                  <a:pt x="3497" y="5248"/>
                </a:cubicBezTo>
                <a:cubicBezTo>
                  <a:pt x="3497" y="5199"/>
                  <a:pt x="3523" y="5159"/>
                  <a:pt x="3554" y="5159"/>
                </a:cubicBezTo>
                <a:close/>
                <a:moveTo>
                  <a:pt x="3378" y="5159"/>
                </a:moveTo>
                <a:cubicBezTo>
                  <a:pt x="3409" y="5159"/>
                  <a:pt x="3435" y="5199"/>
                  <a:pt x="3435" y="5248"/>
                </a:cubicBezTo>
                <a:cubicBezTo>
                  <a:pt x="3435" y="5297"/>
                  <a:pt x="3409" y="5337"/>
                  <a:pt x="3378" y="5337"/>
                </a:cubicBezTo>
                <a:cubicBezTo>
                  <a:pt x="3346" y="5337"/>
                  <a:pt x="3320" y="5297"/>
                  <a:pt x="3320" y="5248"/>
                </a:cubicBezTo>
                <a:cubicBezTo>
                  <a:pt x="3320" y="5199"/>
                  <a:pt x="3346" y="5159"/>
                  <a:pt x="3378" y="5159"/>
                </a:cubicBezTo>
                <a:close/>
                <a:moveTo>
                  <a:pt x="3204" y="5159"/>
                </a:moveTo>
                <a:cubicBezTo>
                  <a:pt x="3236" y="5159"/>
                  <a:pt x="3261" y="5199"/>
                  <a:pt x="3261" y="5248"/>
                </a:cubicBezTo>
                <a:cubicBezTo>
                  <a:pt x="3261" y="5297"/>
                  <a:pt x="3236" y="5337"/>
                  <a:pt x="3204" y="5337"/>
                </a:cubicBezTo>
                <a:cubicBezTo>
                  <a:pt x="3172" y="5337"/>
                  <a:pt x="3146" y="5297"/>
                  <a:pt x="3146" y="5248"/>
                </a:cubicBezTo>
                <a:cubicBezTo>
                  <a:pt x="3146" y="5199"/>
                  <a:pt x="3172" y="5159"/>
                  <a:pt x="3204" y="5159"/>
                </a:cubicBezTo>
                <a:close/>
                <a:moveTo>
                  <a:pt x="2855" y="5159"/>
                </a:moveTo>
                <a:cubicBezTo>
                  <a:pt x="2887" y="5159"/>
                  <a:pt x="2913" y="5199"/>
                  <a:pt x="2913" y="5248"/>
                </a:cubicBezTo>
                <a:cubicBezTo>
                  <a:pt x="2913" y="5297"/>
                  <a:pt x="2887" y="5337"/>
                  <a:pt x="2855" y="5337"/>
                </a:cubicBezTo>
                <a:cubicBezTo>
                  <a:pt x="2823" y="5337"/>
                  <a:pt x="2798" y="5297"/>
                  <a:pt x="2798" y="5248"/>
                </a:cubicBezTo>
                <a:cubicBezTo>
                  <a:pt x="2798" y="5199"/>
                  <a:pt x="2823" y="5159"/>
                  <a:pt x="2855" y="5159"/>
                </a:cubicBezTo>
                <a:close/>
                <a:moveTo>
                  <a:pt x="2678" y="5159"/>
                </a:moveTo>
                <a:cubicBezTo>
                  <a:pt x="2710" y="5159"/>
                  <a:pt x="2736" y="5199"/>
                  <a:pt x="2736" y="5248"/>
                </a:cubicBezTo>
                <a:cubicBezTo>
                  <a:pt x="2736" y="5297"/>
                  <a:pt x="2710" y="5337"/>
                  <a:pt x="2678" y="5337"/>
                </a:cubicBezTo>
                <a:cubicBezTo>
                  <a:pt x="2647" y="5337"/>
                  <a:pt x="2621" y="5297"/>
                  <a:pt x="2621" y="5248"/>
                </a:cubicBezTo>
                <a:cubicBezTo>
                  <a:pt x="2621" y="5199"/>
                  <a:pt x="2647" y="5159"/>
                  <a:pt x="2678" y="5159"/>
                </a:cubicBezTo>
                <a:close/>
                <a:moveTo>
                  <a:pt x="17697" y="4889"/>
                </a:moveTo>
                <a:cubicBezTo>
                  <a:pt x="17728" y="4889"/>
                  <a:pt x="17754" y="4929"/>
                  <a:pt x="17754" y="4978"/>
                </a:cubicBezTo>
                <a:cubicBezTo>
                  <a:pt x="17754" y="5028"/>
                  <a:pt x="17728" y="5068"/>
                  <a:pt x="17697" y="5068"/>
                </a:cubicBezTo>
                <a:cubicBezTo>
                  <a:pt x="17665" y="5068"/>
                  <a:pt x="17639" y="5028"/>
                  <a:pt x="17639" y="4978"/>
                </a:cubicBezTo>
                <a:cubicBezTo>
                  <a:pt x="17639" y="4929"/>
                  <a:pt x="17665" y="4889"/>
                  <a:pt x="17697" y="4889"/>
                </a:cubicBezTo>
                <a:close/>
                <a:moveTo>
                  <a:pt x="17172" y="4889"/>
                </a:moveTo>
                <a:cubicBezTo>
                  <a:pt x="17204" y="4889"/>
                  <a:pt x="17229" y="4929"/>
                  <a:pt x="17229" y="4978"/>
                </a:cubicBezTo>
                <a:cubicBezTo>
                  <a:pt x="17229" y="5028"/>
                  <a:pt x="17204" y="5068"/>
                  <a:pt x="17172" y="5068"/>
                </a:cubicBezTo>
                <a:cubicBezTo>
                  <a:pt x="17140" y="5068"/>
                  <a:pt x="17115" y="5028"/>
                  <a:pt x="17115" y="4978"/>
                </a:cubicBezTo>
                <a:cubicBezTo>
                  <a:pt x="17115" y="4929"/>
                  <a:pt x="17140" y="4889"/>
                  <a:pt x="17172" y="4889"/>
                </a:cubicBezTo>
                <a:close/>
                <a:moveTo>
                  <a:pt x="16824" y="4889"/>
                </a:moveTo>
                <a:cubicBezTo>
                  <a:pt x="16855" y="4889"/>
                  <a:pt x="16881" y="4929"/>
                  <a:pt x="16881" y="4978"/>
                </a:cubicBezTo>
                <a:cubicBezTo>
                  <a:pt x="16881" y="5028"/>
                  <a:pt x="16855" y="5068"/>
                  <a:pt x="16824" y="5068"/>
                </a:cubicBezTo>
                <a:cubicBezTo>
                  <a:pt x="16792" y="5068"/>
                  <a:pt x="16766" y="5028"/>
                  <a:pt x="16766" y="4978"/>
                </a:cubicBezTo>
                <a:cubicBezTo>
                  <a:pt x="16766" y="4929"/>
                  <a:pt x="16792" y="4889"/>
                  <a:pt x="16824" y="4889"/>
                </a:cubicBezTo>
                <a:close/>
                <a:moveTo>
                  <a:pt x="16647" y="4889"/>
                </a:moveTo>
                <a:cubicBezTo>
                  <a:pt x="16679" y="4889"/>
                  <a:pt x="16705" y="4929"/>
                  <a:pt x="16705" y="4978"/>
                </a:cubicBezTo>
                <a:cubicBezTo>
                  <a:pt x="16705" y="5028"/>
                  <a:pt x="16679" y="5068"/>
                  <a:pt x="16647" y="5068"/>
                </a:cubicBezTo>
                <a:cubicBezTo>
                  <a:pt x="16615" y="5068"/>
                  <a:pt x="16590" y="5028"/>
                  <a:pt x="16590" y="4978"/>
                </a:cubicBezTo>
                <a:cubicBezTo>
                  <a:pt x="16590" y="4929"/>
                  <a:pt x="16615" y="4889"/>
                  <a:pt x="16647" y="4889"/>
                </a:cubicBezTo>
                <a:close/>
                <a:moveTo>
                  <a:pt x="16473" y="4889"/>
                </a:moveTo>
                <a:cubicBezTo>
                  <a:pt x="16505" y="4889"/>
                  <a:pt x="16530" y="4929"/>
                  <a:pt x="16530" y="4978"/>
                </a:cubicBezTo>
                <a:cubicBezTo>
                  <a:pt x="16530" y="5028"/>
                  <a:pt x="16505" y="5068"/>
                  <a:pt x="16473" y="5068"/>
                </a:cubicBezTo>
                <a:cubicBezTo>
                  <a:pt x="16441" y="5068"/>
                  <a:pt x="16415" y="5028"/>
                  <a:pt x="16415" y="4978"/>
                </a:cubicBezTo>
                <a:cubicBezTo>
                  <a:pt x="16415" y="4929"/>
                  <a:pt x="16441" y="4889"/>
                  <a:pt x="16473" y="4889"/>
                </a:cubicBezTo>
                <a:close/>
                <a:moveTo>
                  <a:pt x="16298" y="4889"/>
                </a:moveTo>
                <a:cubicBezTo>
                  <a:pt x="16330" y="4889"/>
                  <a:pt x="16356" y="4929"/>
                  <a:pt x="16356" y="4978"/>
                </a:cubicBezTo>
                <a:cubicBezTo>
                  <a:pt x="16356" y="5028"/>
                  <a:pt x="16330" y="5068"/>
                  <a:pt x="16298" y="5068"/>
                </a:cubicBezTo>
                <a:cubicBezTo>
                  <a:pt x="16267" y="5068"/>
                  <a:pt x="16241" y="5028"/>
                  <a:pt x="16241" y="4978"/>
                </a:cubicBezTo>
                <a:cubicBezTo>
                  <a:pt x="16241" y="4929"/>
                  <a:pt x="16267" y="4889"/>
                  <a:pt x="16298" y="4889"/>
                </a:cubicBezTo>
                <a:close/>
                <a:moveTo>
                  <a:pt x="16124" y="4889"/>
                </a:moveTo>
                <a:cubicBezTo>
                  <a:pt x="16156" y="4889"/>
                  <a:pt x="16182" y="4929"/>
                  <a:pt x="16182" y="4978"/>
                </a:cubicBezTo>
                <a:cubicBezTo>
                  <a:pt x="16182" y="5028"/>
                  <a:pt x="16156" y="5068"/>
                  <a:pt x="16124" y="5068"/>
                </a:cubicBezTo>
                <a:cubicBezTo>
                  <a:pt x="16093" y="5068"/>
                  <a:pt x="16067" y="5028"/>
                  <a:pt x="16067" y="4978"/>
                </a:cubicBezTo>
                <a:cubicBezTo>
                  <a:pt x="16067" y="4929"/>
                  <a:pt x="16093" y="4889"/>
                  <a:pt x="16124" y="4889"/>
                </a:cubicBezTo>
                <a:close/>
                <a:moveTo>
                  <a:pt x="15948" y="4889"/>
                </a:moveTo>
                <a:cubicBezTo>
                  <a:pt x="15979" y="4889"/>
                  <a:pt x="16005" y="4929"/>
                  <a:pt x="16005" y="4978"/>
                </a:cubicBezTo>
                <a:cubicBezTo>
                  <a:pt x="16005" y="5028"/>
                  <a:pt x="15979" y="5068"/>
                  <a:pt x="15948" y="5068"/>
                </a:cubicBezTo>
                <a:cubicBezTo>
                  <a:pt x="15916" y="5068"/>
                  <a:pt x="15890" y="5028"/>
                  <a:pt x="15890" y="4978"/>
                </a:cubicBezTo>
                <a:cubicBezTo>
                  <a:pt x="15890" y="4929"/>
                  <a:pt x="15916" y="4889"/>
                  <a:pt x="15948" y="4889"/>
                </a:cubicBezTo>
                <a:close/>
                <a:moveTo>
                  <a:pt x="15774" y="4889"/>
                </a:moveTo>
                <a:cubicBezTo>
                  <a:pt x="15806" y="4889"/>
                  <a:pt x="15831" y="4929"/>
                  <a:pt x="15831" y="4978"/>
                </a:cubicBezTo>
                <a:cubicBezTo>
                  <a:pt x="15831" y="5028"/>
                  <a:pt x="15806" y="5068"/>
                  <a:pt x="15774" y="5068"/>
                </a:cubicBezTo>
                <a:cubicBezTo>
                  <a:pt x="15742" y="5068"/>
                  <a:pt x="15716" y="5028"/>
                  <a:pt x="15716" y="4978"/>
                </a:cubicBezTo>
                <a:cubicBezTo>
                  <a:pt x="15716" y="4929"/>
                  <a:pt x="15742" y="4889"/>
                  <a:pt x="15774" y="4889"/>
                </a:cubicBezTo>
                <a:close/>
                <a:moveTo>
                  <a:pt x="15599" y="4889"/>
                </a:moveTo>
                <a:cubicBezTo>
                  <a:pt x="15631" y="4889"/>
                  <a:pt x="15657" y="4929"/>
                  <a:pt x="15657" y="4978"/>
                </a:cubicBezTo>
                <a:cubicBezTo>
                  <a:pt x="15657" y="5028"/>
                  <a:pt x="15631" y="5068"/>
                  <a:pt x="15599" y="5068"/>
                </a:cubicBezTo>
                <a:cubicBezTo>
                  <a:pt x="15567" y="5068"/>
                  <a:pt x="15542" y="5028"/>
                  <a:pt x="15542" y="4978"/>
                </a:cubicBezTo>
                <a:cubicBezTo>
                  <a:pt x="15542" y="4929"/>
                  <a:pt x="15567" y="4889"/>
                  <a:pt x="15599" y="4889"/>
                </a:cubicBezTo>
                <a:close/>
                <a:moveTo>
                  <a:pt x="15425" y="4889"/>
                </a:moveTo>
                <a:cubicBezTo>
                  <a:pt x="15457" y="4889"/>
                  <a:pt x="15483" y="4929"/>
                  <a:pt x="15483" y="4978"/>
                </a:cubicBezTo>
                <a:cubicBezTo>
                  <a:pt x="15483" y="5028"/>
                  <a:pt x="15457" y="5068"/>
                  <a:pt x="15425" y="5068"/>
                </a:cubicBezTo>
                <a:cubicBezTo>
                  <a:pt x="15393" y="5068"/>
                  <a:pt x="15368" y="5028"/>
                  <a:pt x="15368" y="4978"/>
                </a:cubicBezTo>
                <a:cubicBezTo>
                  <a:pt x="15368" y="4929"/>
                  <a:pt x="15393" y="4889"/>
                  <a:pt x="15425" y="4889"/>
                </a:cubicBezTo>
                <a:close/>
                <a:moveTo>
                  <a:pt x="13501" y="4889"/>
                </a:moveTo>
                <a:cubicBezTo>
                  <a:pt x="13533" y="4889"/>
                  <a:pt x="13558" y="4929"/>
                  <a:pt x="13558" y="4978"/>
                </a:cubicBezTo>
                <a:cubicBezTo>
                  <a:pt x="13558" y="5028"/>
                  <a:pt x="13533" y="5068"/>
                  <a:pt x="13501" y="5068"/>
                </a:cubicBezTo>
                <a:cubicBezTo>
                  <a:pt x="13469" y="5068"/>
                  <a:pt x="13443" y="5028"/>
                  <a:pt x="13443" y="4978"/>
                </a:cubicBezTo>
                <a:cubicBezTo>
                  <a:pt x="13443" y="4929"/>
                  <a:pt x="13469" y="4889"/>
                  <a:pt x="13501" y="4889"/>
                </a:cubicBezTo>
                <a:close/>
                <a:moveTo>
                  <a:pt x="8798" y="4887"/>
                </a:moveTo>
                <a:cubicBezTo>
                  <a:pt x="8830" y="4887"/>
                  <a:pt x="8856" y="4927"/>
                  <a:pt x="8856" y="4976"/>
                </a:cubicBezTo>
                <a:cubicBezTo>
                  <a:pt x="8856" y="5026"/>
                  <a:pt x="8830" y="5066"/>
                  <a:pt x="8798" y="5066"/>
                </a:cubicBezTo>
                <a:cubicBezTo>
                  <a:pt x="8767" y="5066"/>
                  <a:pt x="8741" y="5026"/>
                  <a:pt x="8741" y="4976"/>
                </a:cubicBezTo>
                <a:cubicBezTo>
                  <a:pt x="8741" y="4927"/>
                  <a:pt x="8767" y="4887"/>
                  <a:pt x="8798" y="4887"/>
                </a:cubicBezTo>
                <a:close/>
                <a:moveTo>
                  <a:pt x="8624" y="4887"/>
                </a:moveTo>
                <a:cubicBezTo>
                  <a:pt x="8655" y="4887"/>
                  <a:pt x="8681" y="4927"/>
                  <a:pt x="8681" y="4976"/>
                </a:cubicBezTo>
                <a:cubicBezTo>
                  <a:pt x="8681" y="5026"/>
                  <a:pt x="8655" y="5066"/>
                  <a:pt x="8624" y="5066"/>
                </a:cubicBezTo>
                <a:cubicBezTo>
                  <a:pt x="8592" y="5066"/>
                  <a:pt x="8566" y="5026"/>
                  <a:pt x="8566" y="4976"/>
                </a:cubicBezTo>
                <a:cubicBezTo>
                  <a:pt x="8566" y="4927"/>
                  <a:pt x="8592" y="4887"/>
                  <a:pt x="8624" y="4887"/>
                </a:cubicBezTo>
                <a:close/>
                <a:moveTo>
                  <a:pt x="8450" y="4887"/>
                </a:moveTo>
                <a:cubicBezTo>
                  <a:pt x="8481" y="4887"/>
                  <a:pt x="8507" y="4927"/>
                  <a:pt x="8507" y="4976"/>
                </a:cubicBezTo>
                <a:cubicBezTo>
                  <a:pt x="8507" y="5026"/>
                  <a:pt x="8481" y="5066"/>
                  <a:pt x="8450" y="5066"/>
                </a:cubicBezTo>
                <a:cubicBezTo>
                  <a:pt x="8418" y="5066"/>
                  <a:pt x="8392" y="5026"/>
                  <a:pt x="8392" y="4976"/>
                </a:cubicBezTo>
                <a:cubicBezTo>
                  <a:pt x="8392" y="4927"/>
                  <a:pt x="8418" y="4887"/>
                  <a:pt x="8450" y="4887"/>
                </a:cubicBezTo>
                <a:close/>
                <a:moveTo>
                  <a:pt x="8273" y="4887"/>
                </a:moveTo>
                <a:cubicBezTo>
                  <a:pt x="8305" y="4887"/>
                  <a:pt x="8331" y="4927"/>
                  <a:pt x="8331" y="4976"/>
                </a:cubicBezTo>
                <a:cubicBezTo>
                  <a:pt x="8331" y="5026"/>
                  <a:pt x="8305" y="5066"/>
                  <a:pt x="8273" y="5066"/>
                </a:cubicBezTo>
                <a:cubicBezTo>
                  <a:pt x="8242" y="5066"/>
                  <a:pt x="8216" y="5026"/>
                  <a:pt x="8216" y="4976"/>
                </a:cubicBezTo>
                <a:cubicBezTo>
                  <a:pt x="8216" y="4927"/>
                  <a:pt x="8242" y="4887"/>
                  <a:pt x="8273" y="4887"/>
                </a:cubicBezTo>
                <a:close/>
                <a:moveTo>
                  <a:pt x="8099" y="4887"/>
                </a:moveTo>
                <a:cubicBezTo>
                  <a:pt x="8131" y="4887"/>
                  <a:pt x="8157" y="4927"/>
                  <a:pt x="8157" y="4976"/>
                </a:cubicBezTo>
                <a:cubicBezTo>
                  <a:pt x="8157" y="5026"/>
                  <a:pt x="8131" y="5066"/>
                  <a:pt x="8099" y="5066"/>
                </a:cubicBezTo>
                <a:cubicBezTo>
                  <a:pt x="8068" y="5066"/>
                  <a:pt x="8042" y="5026"/>
                  <a:pt x="8042" y="4976"/>
                </a:cubicBezTo>
                <a:cubicBezTo>
                  <a:pt x="8042" y="4927"/>
                  <a:pt x="8068" y="4887"/>
                  <a:pt x="8099" y="4887"/>
                </a:cubicBezTo>
                <a:close/>
                <a:moveTo>
                  <a:pt x="7925" y="4887"/>
                </a:moveTo>
                <a:cubicBezTo>
                  <a:pt x="7956" y="4887"/>
                  <a:pt x="7982" y="4927"/>
                  <a:pt x="7982" y="4976"/>
                </a:cubicBezTo>
                <a:cubicBezTo>
                  <a:pt x="7982" y="5026"/>
                  <a:pt x="7956" y="5066"/>
                  <a:pt x="7925" y="5066"/>
                </a:cubicBezTo>
                <a:cubicBezTo>
                  <a:pt x="7893" y="5066"/>
                  <a:pt x="7867" y="5026"/>
                  <a:pt x="7867" y="4976"/>
                </a:cubicBezTo>
                <a:cubicBezTo>
                  <a:pt x="7867" y="4927"/>
                  <a:pt x="7893" y="4887"/>
                  <a:pt x="7925" y="4887"/>
                </a:cubicBezTo>
                <a:close/>
                <a:moveTo>
                  <a:pt x="7751" y="4887"/>
                </a:moveTo>
                <a:cubicBezTo>
                  <a:pt x="7782" y="4887"/>
                  <a:pt x="7808" y="4927"/>
                  <a:pt x="7808" y="4976"/>
                </a:cubicBezTo>
                <a:cubicBezTo>
                  <a:pt x="7808" y="5026"/>
                  <a:pt x="7782" y="5066"/>
                  <a:pt x="7751" y="5066"/>
                </a:cubicBezTo>
                <a:cubicBezTo>
                  <a:pt x="7719" y="5066"/>
                  <a:pt x="7693" y="5026"/>
                  <a:pt x="7693" y="4976"/>
                </a:cubicBezTo>
                <a:cubicBezTo>
                  <a:pt x="7693" y="4927"/>
                  <a:pt x="7719" y="4887"/>
                  <a:pt x="7751" y="4887"/>
                </a:cubicBezTo>
                <a:close/>
                <a:moveTo>
                  <a:pt x="7574" y="4887"/>
                </a:moveTo>
                <a:cubicBezTo>
                  <a:pt x="7606" y="4887"/>
                  <a:pt x="7632" y="4927"/>
                  <a:pt x="7632" y="4976"/>
                </a:cubicBezTo>
                <a:cubicBezTo>
                  <a:pt x="7632" y="5026"/>
                  <a:pt x="7606" y="5066"/>
                  <a:pt x="7574" y="5066"/>
                </a:cubicBezTo>
                <a:cubicBezTo>
                  <a:pt x="7543" y="5066"/>
                  <a:pt x="7517" y="5026"/>
                  <a:pt x="7517" y="4976"/>
                </a:cubicBezTo>
                <a:cubicBezTo>
                  <a:pt x="7517" y="4927"/>
                  <a:pt x="7543" y="4887"/>
                  <a:pt x="7574" y="4887"/>
                </a:cubicBezTo>
                <a:close/>
                <a:moveTo>
                  <a:pt x="7400" y="4887"/>
                </a:moveTo>
                <a:cubicBezTo>
                  <a:pt x="7432" y="4887"/>
                  <a:pt x="7458" y="4927"/>
                  <a:pt x="7458" y="4976"/>
                </a:cubicBezTo>
                <a:cubicBezTo>
                  <a:pt x="7458" y="5026"/>
                  <a:pt x="7432" y="5066"/>
                  <a:pt x="7400" y="5066"/>
                </a:cubicBezTo>
                <a:cubicBezTo>
                  <a:pt x="7369" y="5066"/>
                  <a:pt x="7343" y="5026"/>
                  <a:pt x="7343" y="4976"/>
                </a:cubicBezTo>
                <a:cubicBezTo>
                  <a:pt x="7343" y="4927"/>
                  <a:pt x="7369" y="4887"/>
                  <a:pt x="7400" y="4887"/>
                </a:cubicBezTo>
                <a:close/>
                <a:moveTo>
                  <a:pt x="7225" y="4887"/>
                </a:moveTo>
                <a:cubicBezTo>
                  <a:pt x="7257" y="4887"/>
                  <a:pt x="7283" y="4927"/>
                  <a:pt x="7283" y="4976"/>
                </a:cubicBezTo>
                <a:cubicBezTo>
                  <a:pt x="7283" y="5026"/>
                  <a:pt x="7257" y="5066"/>
                  <a:pt x="7225" y="5066"/>
                </a:cubicBezTo>
                <a:cubicBezTo>
                  <a:pt x="7194" y="5066"/>
                  <a:pt x="7168" y="5026"/>
                  <a:pt x="7168" y="4976"/>
                </a:cubicBezTo>
                <a:cubicBezTo>
                  <a:pt x="7168" y="4927"/>
                  <a:pt x="7194" y="4887"/>
                  <a:pt x="7225" y="4887"/>
                </a:cubicBezTo>
                <a:close/>
                <a:moveTo>
                  <a:pt x="7052" y="4887"/>
                </a:moveTo>
                <a:cubicBezTo>
                  <a:pt x="7083" y="4887"/>
                  <a:pt x="7109" y="4927"/>
                  <a:pt x="7109" y="4976"/>
                </a:cubicBezTo>
                <a:cubicBezTo>
                  <a:pt x="7109" y="5026"/>
                  <a:pt x="7083" y="5066"/>
                  <a:pt x="7052" y="5066"/>
                </a:cubicBezTo>
                <a:cubicBezTo>
                  <a:pt x="7020" y="5066"/>
                  <a:pt x="6994" y="5026"/>
                  <a:pt x="6994" y="4976"/>
                </a:cubicBezTo>
                <a:cubicBezTo>
                  <a:pt x="6994" y="4927"/>
                  <a:pt x="7020" y="4887"/>
                  <a:pt x="7052" y="4887"/>
                </a:cubicBezTo>
                <a:close/>
                <a:moveTo>
                  <a:pt x="6875" y="4887"/>
                </a:moveTo>
                <a:cubicBezTo>
                  <a:pt x="6907" y="4887"/>
                  <a:pt x="6932" y="4927"/>
                  <a:pt x="6932" y="4976"/>
                </a:cubicBezTo>
                <a:cubicBezTo>
                  <a:pt x="6932" y="5026"/>
                  <a:pt x="6907" y="5066"/>
                  <a:pt x="6875" y="5066"/>
                </a:cubicBezTo>
                <a:cubicBezTo>
                  <a:pt x="6843" y="5066"/>
                  <a:pt x="6818" y="5026"/>
                  <a:pt x="6818" y="4976"/>
                </a:cubicBezTo>
                <a:cubicBezTo>
                  <a:pt x="6818" y="4927"/>
                  <a:pt x="6843" y="4887"/>
                  <a:pt x="6875" y="4887"/>
                </a:cubicBezTo>
                <a:close/>
                <a:moveTo>
                  <a:pt x="5127" y="4887"/>
                </a:moveTo>
                <a:cubicBezTo>
                  <a:pt x="5159" y="4887"/>
                  <a:pt x="5185" y="4927"/>
                  <a:pt x="5185" y="4976"/>
                </a:cubicBezTo>
                <a:cubicBezTo>
                  <a:pt x="5185" y="5026"/>
                  <a:pt x="5159" y="5066"/>
                  <a:pt x="5127" y="5066"/>
                </a:cubicBezTo>
                <a:cubicBezTo>
                  <a:pt x="5095" y="5066"/>
                  <a:pt x="5070" y="5026"/>
                  <a:pt x="5070" y="4976"/>
                </a:cubicBezTo>
                <a:cubicBezTo>
                  <a:pt x="5070" y="4927"/>
                  <a:pt x="5095" y="4887"/>
                  <a:pt x="5127" y="4887"/>
                </a:cubicBezTo>
                <a:close/>
                <a:moveTo>
                  <a:pt x="4953" y="4887"/>
                </a:moveTo>
                <a:cubicBezTo>
                  <a:pt x="4985" y="4887"/>
                  <a:pt x="5011" y="4927"/>
                  <a:pt x="5011" y="4976"/>
                </a:cubicBezTo>
                <a:cubicBezTo>
                  <a:pt x="5011" y="5026"/>
                  <a:pt x="4985" y="5066"/>
                  <a:pt x="4953" y="5066"/>
                </a:cubicBezTo>
                <a:cubicBezTo>
                  <a:pt x="4922" y="5066"/>
                  <a:pt x="4896" y="5026"/>
                  <a:pt x="4896" y="4976"/>
                </a:cubicBezTo>
                <a:cubicBezTo>
                  <a:pt x="4896" y="4927"/>
                  <a:pt x="4922" y="4887"/>
                  <a:pt x="4953" y="4887"/>
                </a:cubicBezTo>
                <a:close/>
                <a:moveTo>
                  <a:pt x="4603" y="4887"/>
                </a:moveTo>
                <a:cubicBezTo>
                  <a:pt x="4635" y="4887"/>
                  <a:pt x="4660" y="4927"/>
                  <a:pt x="4660" y="4976"/>
                </a:cubicBezTo>
                <a:cubicBezTo>
                  <a:pt x="4660" y="5026"/>
                  <a:pt x="4635" y="5066"/>
                  <a:pt x="4603" y="5066"/>
                </a:cubicBezTo>
                <a:cubicBezTo>
                  <a:pt x="4571" y="5066"/>
                  <a:pt x="4545" y="5026"/>
                  <a:pt x="4545" y="4976"/>
                </a:cubicBezTo>
                <a:cubicBezTo>
                  <a:pt x="4545" y="4927"/>
                  <a:pt x="4571" y="4887"/>
                  <a:pt x="4603" y="4887"/>
                </a:cubicBezTo>
                <a:close/>
                <a:moveTo>
                  <a:pt x="4428" y="4887"/>
                </a:moveTo>
                <a:cubicBezTo>
                  <a:pt x="4460" y="4887"/>
                  <a:pt x="4485" y="4927"/>
                  <a:pt x="4485" y="4976"/>
                </a:cubicBezTo>
                <a:cubicBezTo>
                  <a:pt x="4485" y="5026"/>
                  <a:pt x="4460" y="5066"/>
                  <a:pt x="4428" y="5066"/>
                </a:cubicBezTo>
                <a:cubicBezTo>
                  <a:pt x="4396" y="5066"/>
                  <a:pt x="4371" y="5026"/>
                  <a:pt x="4371" y="4976"/>
                </a:cubicBezTo>
                <a:cubicBezTo>
                  <a:pt x="4371" y="4927"/>
                  <a:pt x="4396" y="4887"/>
                  <a:pt x="4428" y="4887"/>
                </a:cubicBezTo>
                <a:close/>
                <a:moveTo>
                  <a:pt x="4254" y="4887"/>
                </a:moveTo>
                <a:cubicBezTo>
                  <a:pt x="4286" y="4887"/>
                  <a:pt x="4312" y="4927"/>
                  <a:pt x="4312" y="4976"/>
                </a:cubicBezTo>
                <a:cubicBezTo>
                  <a:pt x="4312" y="5026"/>
                  <a:pt x="4286" y="5066"/>
                  <a:pt x="4254" y="5066"/>
                </a:cubicBezTo>
                <a:cubicBezTo>
                  <a:pt x="4222" y="5066"/>
                  <a:pt x="4197" y="5026"/>
                  <a:pt x="4197" y="4976"/>
                </a:cubicBezTo>
                <a:cubicBezTo>
                  <a:pt x="4197" y="4927"/>
                  <a:pt x="4222" y="4887"/>
                  <a:pt x="4254" y="4887"/>
                </a:cubicBezTo>
                <a:close/>
                <a:moveTo>
                  <a:pt x="3029" y="4887"/>
                </a:moveTo>
                <a:cubicBezTo>
                  <a:pt x="3061" y="4887"/>
                  <a:pt x="3086" y="4927"/>
                  <a:pt x="3086" y="4976"/>
                </a:cubicBezTo>
                <a:cubicBezTo>
                  <a:pt x="3086" y="5026"/>
                  <a:pt x="3061" y="5066"/>
                  <a:pt x="3029" y="5066"/>
                </a:cubicBezTo>
                <a:cubicBezTo>
                  <a:pt x="2997" y="5066"/>
                  <a:pt x="2971" y="5026"/>
                  <a:pt x="2971" y="4976"/>
                </a:cubicBezTo>
                <a:cubicBezTo>
                  <a:pt x="2971" y="4927"/>
                  <a:pt x="2997" y="4887"/>
                  <a:pt x="3029" y="4887"/>
                </a:cubicBezTo>
                <a:close/>
                <a:moveTo>
                  <a:pt x="2855" y="4887"/>
                </a:moveTo>
                <a:cubicBezTo>
                  <a:pt x="2887" y="4887"/>
                  <a:pt x="2913" y="4927"/>
                  <a:pt x="2913" y="4976"/>
                </a:cubicBezTo>
                <a:cubicBezTo>
                  <a:pt x="2913" y="5026"/>
                  <a:pt x="2887" y="5066"/>
                  <a:pt x="2855" y="5066"/>
                </a:cubicBezTo>
                <a:cubicBezTo>
                  <a:pt x="2823" y="5066"/>
                  <a:pt x="2798" y="5026"/>
                  <a:pt x="2798" y="4976"/>
                </a:cubicBezTo>
                <a:cubicBezTo>
                  <a:pt x="2798" y="4927"/>
                  <a:pt x="2823" y="4887"/>
                  <a:pt x="2855" y="4887"/>
                </a:cubicBezTo>
                <a:close/>
                <a:moveTo>
                  <a:pt x="2678" y="4887"/>
                </a:moveTo>
                <a:cubicBezTo>
                  <a:pt x="2710" y="4887"/>
                  <a:pt x="2736" y="4927"/>
                  <a:pt x="2736" y="4976"/>
                </a:cubicBezTo>
                <a:cubicBezTo>
                  <a:pt x="2736" y="5026"/>
                  <a:pt x="2710" y="5066"/>
                  <a:pt x="2678" y="5066"/>
                </a:cubicBezTo>
                <a:cubicBezTo>
                  <a:pt x="2647" y="5066"/>
                  <a:pt x="2621" y="5026"/>
                  <a:pt x="2621" y="4976"/>
                </a:cubicBezTo>
                <a:cubicBezTo>
                  <a:pt x="2621" y="4927"/>
                  <a:pt x="2647" y="4887"/>
                  <a:pt x="2678" y="4887"/>
                </a:cubicBezTo>
                <a:close/>
                <a:moveTo>
                  <a:pt x="16824" y="4617"/>
                </a:moveTo>
                <a:cubicBezTo>
                  <a:pt x="16855" y="4617"/>
                  <a:pt x="16881" y="4657"/>
                  <a:pt x="16881" y="4706"/>
                </a:cubicBezTo>
                <a:cubicBezTo>
                  <a:pt x="16881" y="4755"/>
                  <a:pt x="16855" y="4795"/>
                  <a:pt x="16824" y="4795"/>
                </a:cubicBezTo>
                <a:cubicBezTo>
                  <a:pt x="16792" y="4795"/>
                  <a:pt x="16766" y="4755"/>
                  <a:pt x="16766" y="4706"/>
                </a:cubicBezTo>
                <a:cubicBezTo>
                  <a:pt x="16766" y="4657"/>
                  <a:pt x="16792" y="4617"/>
                  <a:pt x="16824" y="4617"/>
                </a:cubicBezTo>
                <a:close/>
                <a:moveTo>
                  <a:pt x="16647" y="4617"/>
                </a:moveTo>
                <a:cubicBezTo>
                  <a:pt x="16679" y="4617"/>
                  <a:pt x="16705" y="4657"/>
                  <a:pt x="16705" y="4706"/>
                </a:cubicBezTo>
                <a:cubicBezTo>
                  <a:pt x="16705" y="4755"/>
                  <a:pt x="16679" y="4795"/>
                  <a:pt x="16647" y="4795"/>
                </a:cubicBezTo>
                <a:cubicBezTo>
                  <a:pt x="16615" y="4795"/>
                  <a:pt x="16590" y="4755"/>
                  <a:pt x="16590" y="4706"/>
                </a:cubicBezTo>
                <a:cubicBezTo>
                  <a:pt x="16590" y="4657"/>
                  <a:pt x="16615" y="4617"/>
                  <a:pt x="16647" y="4617"/>
                </a:cubicBezTo>
                <a:close/>
                <a:moveTo>
                  <a:pt x="16473" y="4617"/>
                </a:moveTo>
                <a:cubicBezTo>
                  <a:pt x="16505" y="4617"/>
                  <a:pt x="16530" y="4657"/>
                  <a:pt x="16530" y="4706"/>
                </a:cubicBezTo>
                <a:cubicBezTo>
                  <a:pt x="16530" y="4755"/>
                  <a:pt x="16505" y="4795"/>
                  <a:pt x="16473" y="4795"/>
                </a:cubicBezTo>
                <a:cubicBezTo>
                  <a:pt x="16441" y="4795"/>
                  <a:pt x="16415" y="4755"/>
                  <a:pt x="16415" y="4706"/>
                </a:cubicBezTo>
                <a:cubicBezTo>
                  <a:pt x="16415" y="4657"/>
                  <a:pt x="16441" y="4617"/>
                  <a:pt x="16473" y="4617"/>
                </a:cubicBezTo>
                <a:close/>
                <a:moveTo>
                  <a:pt x="16298" y="4617"/>
                </a:moveTo>
                <a:cubicBezTo>
                  <a:pt x="16330" y="4617"/>
                  <a:pt x="16356" y="4657"/>
                  <a:pt x="16356" y="4706"/>
                </a:cubicBezTo>
                <a:cubicBezTo>
                  <a:pt x="16356" y="4755"/>
                  <a:pt x="16330" y="4795"/>
                  <a:pt x="16298" y="4795"/>
                </a:cubicBezTo>
                <a:cubicBezTo>
                  <a:pt x="16267" y="4795"/>
                  <a:pt x="16241" y="4755"/>
                  <a:pt x="16241" y="4706"/>
                </a:cubicBezTo>
                <a:cubicBezTo>
                  <a:pt x="16241" y="4657"/>
                  <a:pt x="16267" y="4617"/>
                  <a:pt x="16298" y="4617"/>
                </a:cubicBezTo>
                <a:close/>
                <a:moveTo>
                  <a:pt x="16124" y="4617"/>
                </a:moveTo>
                <a:cubicBezTo>
                  <a:pt x="16156" y="4617"/>
                  <a:pt x="16182" y="4657"/>
                  <a:pt x="16182" y="4706"/>
                </a:cubicBezTo>
                <a:cubicBezTo>
                  <a:pt x="16182" y="4755"/>
                  <a:pt x="16156" y="4795"/>
                  <a:pt x="16124" y="4795"/>
                </a:cubicBezTo>
                <a:cubicBezTo>
                  <a:pt x="16093" y="4795"/>
                  <a:pt x="16067" y="4755"/>
                  <a:pt x="16067" y="4706"/>
                </a:cubicBezTo>
                <a:cubicBezTo>
                  <a:pt x="16067" y="4657"/>
                  <a:pt x="16093" y="4617"/>
                  <a:pt x="16124" y="4617"/>
                </a:cubicBezTo>
                <a:close/>
                <a:moveTo>
                  <a:pt x="15948" y="4617"/>
                </a:moveTo>
                <a:cubicBezTo>
                  <a:pt x="15979" y="4617"/>
                  <a:pt x="16005" y="4657"/>
                  <a:pt x="16005" y="4706"/>
                </a:cubicBezTo>
                <a:cubicBezTo>
                  <a:pt x="16005" y="4755"/>
                  <a:pt x="15979" y="4795"/>
                  <a:pt x="15948" y="4795"/>
                </a:cubicBezTo>
                <a:cubicBezTo>
                  <a:pt x="15916" y="4795"/>
                  <a:pt x="15890" y="4755"/>
                  <a:pt x="15890" y="4706"/>
                </a:cubicBezTo>
                <a:cubicBezTo>
                  <a:pt x="15890" y="4657"/>
                  <a:pt x="15916" y="4617"/>
                  <a:pt x="15948" y="4617"/>
                </a:cubicBezTo>
                <a:close/>
                <a:moveTo>
                  <a:pt x="15774" y="4617"/>
                </a:moveTo>
                <a:cubicBezTo>
                  <a:pt x="15806" y="4617"/>
                  <a:pt x="15831" y="4657"/>
                  <a:pt x="15831" y="4706"/>
                </a:cubicBezTo>
                <a:cubicBezTo>
                  <a:pt x="15831" y="4755"/>
                  <a:pt x="15806" y="4795"/>
                  <a:pt x="15774" y="4795"/>
                </a:cubicBezTo>
                <a:cubicBezTo>
                  <a:pt x="15742" y="4795"/>
                  <a:pt x="15716" y="4755"/>
                  <a:pt x="15716" y="4706"/>
                </a:cubicBezTo>
                <a:cubicBezTo>
                  <a:pt x="15716" y="4657"/>
                  <a:pt x="15742" y="4617"/>
                  <a:pt x="15774" y="4617"/>
                </a:cubicBezTo>
                <a:close/>
                <a:moveTo>
                  <a:pt x="15599" y="4617"/>
                </a:moveTo>
                <a:cubicBezTo>
                  <a:pt x="15631" y="4617"/>
                  <a:pt x="15657" y="4657"/>
                  <a:pt x="15657" y="4706"/>
                </a:cubicBezTo>
                <a:cubicBezTo>
                  <a:pt x="15657" y="4755"/>
                  <a:pt x="15631" y="4795"/>
                  <a:pt x="15599" y="4795"/>
                </a:cubicBezTo>
                <a:cubicBezTo>
                  <a:pt x="15567" y="4795"/>
                  <a:pt x="15542" y="4755"/>
                  <a:pt x="15542" y="4706"/>
                </a:cubicBezTo>
                <a:cubicBezTo>
                  <a:pt x="15542" y="4657"/>
                  <a:pt x="15567" y="4617"/>
                  <a:pt x="15599" y="4617"/>
                </a:cubicBezTo>
                <a:close/>
                <a:moveTo>
                  <a:pt x="15425" y="4617"/>
                </a:moveTo>
                <a:cubicBezTo>
                  <a:pt x="15457" y="4617"/>
                  <a:pt x="15483" y="4657"/>
                  <a:pt x="15483" y="4706"/>
                </a:cubicBezTo>
                <a:cubicBezTo>
                  <a:pt x="15483" y="4755"/>
                  <a:pt x="15457" y="4795"/>
                  <a:pt x="15425" y="4795"/>
                </a:cubicBezTo>
                <a:cubicBezTo>
                  <a:pt x="15393" y="4795"/>
                  <a:pt x="15368" y="4755"/>
                  <a:pt x="15368" y="4706"/>
                </a:cubicBezTo>
                <a:cubicBezTo>
                  <a:pt x="15368" y="4657"/>
                  <a:pt x="15393" y="4617"/>
                  <a:pt x="15425" y="4617"/>
                </a:cubicBezTo>
                <a:close/>
                <a:moveTo>
                  <a:pt x="13675" y="4617"/>
                </a:moveTo>
                <a:cubicBezTo>
                  <a:pt x="13707" y="4617"/>
                  <a:pt x="13733" y="4657"/>
                  <a:pt x="13733" y="4706"/>
                </a:cubicBezTo>
                <a:cubicBezTo>
                  <a:pt x="13733" y="4755"/>
                  <a:pt x="13707" y="4795"/>
                  <a:pt x="13675" y="4795"/>
                </a:cubicBezTo>
                <a:cubicBezTo>
                  <a:pt x="13644" y="4795"/>
                  <a:pt x="13618" y="4755"/>
                  <a:pt x="13618" y="4706"/>
                </a:cubicBezTo>
                <a:cubicBezTo>
                  <a:pt x="13618" y="4657"/>
                  <a:pt x="13644" y="4617"/>
                  <a:pt x="13675" y="4617"/>
                </a:cubicBezTo>
                <a:close/>
                <a:moveTo>
                  <a:pt x="8973" y="4615"/>
                </a:moveTo>
                <a:cubicBezTo>
                  <a:pt x="9004" y="4615"/>
                  <a:pt x="9030" y="4655"/>
                  <a:pt x="9030" y="4704"/>
                </a:cubicBezTo>
                <a:cubicBezTo>
                  <a:pt x="9030" y="4753"/>
                  <a:pt x="9004" y="4793"/>
                  <a:pt x="8973" y="4793"/>
                </a:cubicBezTo>
                <a:cubicBezTo>
                  <a:pt x="8941" y="4793"/>
                  <a:pt x="8915" y="4753"/>
                  <a:pt x="8915" y="4704"/>
                </a:cubicBezTo>
                <a:cubicBezTo>
                  <a:pt x="8915" y="4655"/>
                  <a:pt x="8941" y="4615"/>
                  <a:pt x="8973" y="4615"/>
                </a:cubicBezTo>
                <a:close/>
                <a:moveTo>
                  <a:pt x="8798" y="4615"/>
                </a:moveTo>
                <a:cubicBezTo>
                  <a:pt x="8830" y="4615"/>
                  <a:pt x="8856" y="4655"/>
                  <a:pt x="8856" y="4704"/>
                </a:cubicBezTo>
                <a:cubicBezTo>
                  <a:pt x="8856" y="4753"/>
                  <a:pt x="8830" y="4793"/>
                  <a:pt x="8798" y="4793"/>
                </a:cubicBezTo>
                <a:cubicBezTo>
                  <a:pt x="8767" y="4793"/>
                  <a:pt x="8741" y="4753"/>
                  <a:pt x="8741" y="4704"/>
                </a:cubicBezTo>
                <a:cubicBezTo>
                  <a:pt x="8741" y="4655"/>
                  <a:pt x="8767" y="4615"/>
                  <a:pt x="8798" y="4615"/>
                </a:cubicBezTo>
                <a:close/>
                <a:moveTo>
                  <a:pt x="8624" y="4615"/>
                </a:moveTo>
                <a:cubicBezTo>
                  <a:pt x="8655" y="4615"/>
                  <a:pt x="8681" y="4655"/>
                  <a:pt x="8681" y="4704"/>
                </a:cubicBezTo>
                <a:cubicBezTo>
                  <a:pt x="8681" y="4753"/>
                  <a:pt x="8655" y="4793"/>
                  <a:pt x="8624" y="4793"/>
                </a:cubicBezTo>
                <a:cubicBezTo>
                  <a:pt x="8592" y="4793"/>
                  <a:pt x="8566" y="4753"/>
                  <a:pt x="8566" y="4704"/>
                </a:cubicBezTo>
                <a:cubicBezTo>
                  <a:pt x="8566" y="4655"/>
                  <a:pt x="8592" y="4615"/>
                  <a:pt x="8624" y="4615"/>
                </a:cubicBezTo>
                <a:close/>
                <a:moveTo>
                  <a:pt x="8450" y="4615"/>
                </a:moveTo>
                <a:cubicBezTo>
                  <a:pt x="8481" y="4615"/>
                  <a:pt x="8507" y="4655"/>
                  <a:pt x="8507" y="4704"/>
                </a:cubicBezTo>
                <a:cubicBezTo>
                  <a:pt x="8507" y="4753"/>
                  <a:pt x="8481" y="4793"/>
                  <a:pt x="8450" y="4793"/>
                </a:cubicBezTo>
                <a:cubicBezTo>
                  <a:pt x="8418" y="4793"/>
                  <a:pt x="8392" y="4753"/>
                  <a:pt x="8392" y="4704"/>
                </a:cubicBezTo>
                <a:cubicBezTo>
                  <a:pt x="8392" y="4655"/>
                  <a:pt x="8418" y="4615"/>
                  <a:pt x="8450" y="4615"/>
                </a:cubicBezTo>
                <a:close/>
                <a:moveTo>
                  <a:pt x="8273" y="4615"/>
                </a:moveTo>
                <a:cubicBezTo>
                  <a:pt x="8305" y="4615"/>
                  <a:pt x="8331" y="4655"/>
                  <a:pt x="8331" y="4704"/>
                </a:cubicBezTo>
                <a:cubicBezTo>
                  <a:pt x="8331" y="4753"/>
                  <a:pt x="8305" y="4793"/>
                  <a:pt x="8273" y="4793"/>
                </a:cubicBezTo>
                <a:cubicBezTo>
                  <a:pt x="8242" y="4793"/>
                  <a:pt x="8216" y="4753"/>
                  <a:pt x="8216" y="4704"/>
                </a:cubicBezTo>
                <a:cubicBezTo>
                  <a:pt x="8216" y="4655"/>
                  <a:pt x="8242" y="4615"/>
                  <a:pt x="8273" y="4615"/>
                </a:cubicBezTo>
                <a:close/>
                <a:moveTo>
                  <a:pt x="8099" y="4615"/>
                </a:moveTo>
                <a:cubicBezTo>
                  <a:pt x="8131" y="4615"/>
                  <a:pt x="8157" y="4655"/>
                  <a:pt x="8157" y="4704"/>
                </a:cubicBezTo>
                <a:cubicBezTo>
                  <a:pt x="8157" y="4753"/>
                  <a:pt x="8131" y="4793"/>
                  <a:pt x="8099" y="4793"/>
                </a:cubicBezTo>
                <a:cubicBezTo>
                  <a:pt x="8068" y="4793"/>
                  <a:pt x="8042" y="4753"/>
                  <a:pt x="8042" y="4704"/>
                </a:cubicBezTo>
                <a:cubicBezTo>
                  <a:pt x="8042" y="4655"/>
                  <a:pt x="8068" y="4615"/>
                  <a:pt x="8099" y="4615"/>
                </a:cubicBezTo>
                <a:close/>
                <a:moveTo>
                  <a:pt x="7925" y="4615"/>
                </a:moveTo>
                <a:cubicBezTo>
                  <a:pt x="7956" y="4615"/>
                  <a:pt x="7982" y="4655"/>
                  <a:pt x="7982" y="4704"/>
                </a:cubicBezTo>
                <a:cubicBezTo>
                  <a:pt x="7982" y="4753"/>
                  <a:pt x="7956" y="4793"/>
                  <a:pt x="7925" y="4793"/>
                </a:cubicBezTo>
                <a:cubicBezTo>
                  <a:pt x="7893" y="4793"/>
                  <a:pt x="7867" y="4753"/>
                  <a:pt x="7867" y="4704"/>
                </a:cubicBezTo>
                <a:cubicBezTo>
                  <a:pt x="7867" y="4655"/>
                  <a:pt x="7893" y="4615"/>
                  <a:pt x="7925" y="4615"/>
                </a:cubicBezTo>
                <a:close/>
                <a:moveTo>
                  <a:pt x="7751" y="4615"/>
                </a:moveTo>
                <a:cubicBezTo>
                  <a:pt x="7782" y="4615"/>
                  <a:pt x="7808" y="4655"/>
                  <a:pt x="7808" y="4704"/>
                </a:cubicBezTo>
                <a:cubicBezTo>
                  <a:pt x="7808" y="4753"/>
                  <a:pt x="7782" y="4793"/>
                  <a:pt x="7751" y="4793"/>
                </a:cubicBezTo>
                <a:cubicBezTo>
                  <a:pt x="7719" y="4793"/>
                  <a:pt x="7693" y="4753"/>
                  <a:pt x="7693" y="4704"/>
                </a:cubicBezTo>
                <a:cubicBezTo>
                  <a:pt x="7693" y="4655"/>
                  <a:pt x="7719" y="4615"/>
                  <a:pt x="7751" y="4615"/>
                </a:cubicBezTo>
                <a:close/>
                <a:moveTo>
                  <a:pt x="7574" y="4615"/>
                </a:moveTo>
                <a:cubicBezTo>
                  <a:pt x="7606" y="4615"/>
                  <a:pt x="7632" y="4655"/>
                  <a:pt x="7632" y="4704"/>
                </a:cubicBezTo>
                <a:cubicBezTo>
                  <a:pt x="7632" y="4753"/>
                  <a:pt x="7606" y="4793"/>
                  <a:pt x="7574" y="4793"/>
                </a:cubicBezTo>
                <a:cubicBezTo>
                  <a:pt x="7543" y="4793"/>
                  <a:pt x="7517" y="4753"/>
                  <a:pt x="7517" y="4704"/>
                </a:cubicBezTo>
                <a:cubicBezTo>
                  <a:pt x="7517" y="4655"/>
                  <a:pt x="7543" y="4615"/>
                  <a:pt x="7574" y="4615"/>
                </a:cubicBezTo>
                <a:close/>
                <a:moveTo>
                  <a:pt x="7400" y="4615"/>
                </a:moveTo>
                <a:cubicBezTo>
                  <a:pt x="7432" y="4615"/>
                  <a:pt x="7458" y="4655"/>
                  <a:pt x="7458" y="4704"/>
                </a:cubicBezTo>
                <a:cubicBezTo>
                  <a:pt x="7458" y="4753"/>
                  <a:pt x="7432" y="4793"/>
                  <a:pt x="7400" y="4793"/>
                </a:cubicBezTo>
                <a:cubicBezTo>
                  <a:pt x="7369" y="4793"/>
                  <a:pt x="7343" y="4753"/>
                  <a:pt x="7343" y="4704"/>
                </a:cubicBezTo>
                <a:cubicBezTo>
                  <a:pt x="7343" y="4655"/>
                  <a:pt x="7369" y="4615"/>
                  <a:pt x="7400" y="4615"/>
                </a:cubicBezTo>
                <a:close/>
                <a:moveTo>
                  <a:pt x="7225" y="4615"/>
                </a:moveTo>
                <a:cubicBezTo>
                  <a:pt x="7257" y="4615"/>
                  <a:pt x="7283" y="4655"/>
                  <a:pt x="7283" y="4704"/>
                </a:cubicBezTo>
                <a:cubicBezTo>
                  <a:pt x="7283" y="4753"/>
                  <a:pt x="7257" y="4793"/>
                  <a:pt x="7225" y="4793"/>
                </a:cubicBezTo>
                <a:cubicBezTo>
                  <a:pt x="7194" y="4793"/>
                  <a:pt x="7168" y="4753"/>
                  <a:pt x="7168" y="4704"/>
                </a:cubicBezTo>
                <a:cubicBezTo>
                  <a:pt x="7168" y="4655"/>
                  <a:pt x="7194" y="4615"/>
                  <a:pt x="7225" y="4615"/>
                </a:cubicBezTo>
                <a:close/>
                <a:moveTo>
                  <a:pt x="7052" y="4615"/>
                </a:moveTo>
                <a:cubicBezTo>
                  <a:pt x="7083" y="4615"/>
                  <a:pt x="7109" y="4655"/>
                  <a:pt x="7109" y="4704"/>
                </a:cubicBezTo>
                <a:cubicBezTo>
                  <a:pt x="7109" y="4753"/>
                  <a:pt x="7083" y="4793"/>
                  <a:pt x="7052" y="4793"/>
                </a:cubicBezTo>
                <a:cubicBezTo>
                  <a:pt x="7020" y="4793"/>
                  <a:pt x="6994" y="4753"/>
                  <a:pt x="6994" y="4704"/>
                </a:cubicBezTo>
                <a:cubicBezTo>
                  <a:pt x="6994" y="4655"/>
                  <a:pt x="7020" y="4615"/>
                  <a:pt x="7052" y="4615"/>
                </a:cubicBezTo>
                <a:close/>
                <a:moveTo>
                  <a:pt x="6875" y="4615"/>
                </a:moveTo>
                <a:cubicBezTo>
                  <a:pt x="6907" y="4615"/>
                  <a:pt x="6932" y="4655"/>
                  <a:pt x="6932" y="4704"/>
                </a:cubicBezTo>
                <a:cubicBezTo>
                  <a:pt x="6932" y="4753"/>
                  <a:pt x="6907" y="4793"/>
                  <a:pt x="6875" y="4793"/>
                </a:cubicBezTo>
                <a:cubicBezTo>
                  <a:pt x="6843" y="4793"/>
                  <a:pt x="6818" y="4753"/>
                  <a:pt x="6818" y="4704"/>
                </a:cubicBezTo>
                <a:cubicBezTo>
                  <a:pt x="6818" y="4655"/>
                  <a:pt x="6843" y="4615"/>
                  <a:pt x="6875" y="4615"/>
                </a:cubicBezTo>
                <a:close/>
                <a:moveTo>
                  <a:pt x="3378" y="4615"/>
                </a:moveTo>
                <a:cubicBezTo>
                  <a:pt x="3409" y="4615"/>
                  <a:pt x="3435" y="4655"/>
                  <a:pt x="3435" y="4704"/>
                </a:cubicBezTo>
                <a:cubicBezTo>
                  <a:pt x="3435" y="4753"/>
                  <a:pt x="3409" y="4793"/>
                  <a:pt x="3378" y="4793"/>
                </a:cubicBezTo>
                <a:cubicBezTo>
                  <a:pt x="3346" y="4793"/>
                  <a:pt x="3320" y="4753"/>
                  <a:pt x="3320" y="4704"/>
                </a:cubicBezTo>
                <a:cubicBezTo>
                  <a:pt x="3320" y="4655"/>
                  <a:pt x="3346" y="4615"/>
                  <a:pt x="3378" y="4615"/>
                </a:cubicBezTo>
                <a:close/>
                <a:moveTo>
                  <a:pt x="2855" y="4615"/>
                </a:moveTo>
                <a:cubicBezTo>
                  <a:pt x="2887" y="4615"/>
                  <a:pt x="2913" y="4655"/>
                  <a:pt x="2913" y="4704"/>
                </a:cubicBezTo>
                <a:cubicBezTo>
                  <a:pt x="2913" y="4753"/>
                  <a:pt x="2887" y="4793"/>
                  <a:pt x="2855" y="4793"/>
                </a:cubicBezTo>
                <a:cubicBezTo>
                  <a:pt x="2823" y="4793"/>
                  <a:pt x="2798" y="4753"/>
                  <a:pt x="2798" y="4704"/>
                </a:cubicBezTo>
                <a:cubicBezTo>
                  <a:pt x="2798" y="4655"/>
                  <a:pt x="2823" y="4615"/>
                  <a:pt x="2855" y="4615"/>
                </a:cubicBezTo>
                <a:close/>
                <a:moveTo>
                  <a:pt x="2678" y="4615"/>
                </a:moveTo>
                <a:cubicBezTo>
                  <a:pt x="2710" y="4615"/>
                  <a:pt x="2736" y="4655"/>
                  <a:pt x="2736" y="4704"/>
                </a:cubicBezTo>
                <a:cubicBezTo>
                  <a:pt x="2736" y="4753"/>
                  <a:pt x="2710" y="4793"/>
                  <a:pt x="2678" y="4793"/>
                </a:cubicBezTo>
                <a:cubicBezTo>
                  <a:pt x="2647" y="4793"/>
                  <a:pt x="2621" y="4753"/>
                  <a:pt x="2621" y="4704"/>
                </a:cubicBezTo>
                <a:cubicBezTo>
                  <a:pt x="2621" y="4655"/>
                  <a:pt x="2647" y="4615"/>
                  <a:pt x="2678" y="4615"/>
                </a:cubicBezTo>
                <a:close/>
                <a:moveTo>
                  <a:pt x="16997" y="4345"/>
                </a:moveTo>
                <a:cubicBezTo>
                  <a:pt x="17029" y="4345"/>
                  <a:pt x="17055" y="4385"/>
                  <a:pt x="17055" y="4434"/>
                </a:cubicBezTo>
                <a:cubicBezTo>
                  <a:pt x="17055" y="4484"/>
                  <a:pt x="17029" y="4524"/>
                  <a:pt x="16997" y="4524"/>
                </a:cubicBezTo>
                <a:cubicBezTo>
                  <a:pt x="16966" y="4524"/>
                  <a:pt x="16940" y="4484"/>
                  <a:pt x="16940" y="4434"/>
                </a:cubicBezTo>
                <a:cubicBezTo>
                  <a:pt x="16940" y="4385"/>
                  <a:pt x="16966" y="4345"/>
                  <a:pt x="16997" y="4345"/>
                </a:cubicBezTo>
                <a:close/>
                <a:moveTo>
                  <a:pt x="16824" y="4345"/>
                </a:moveTo>
                <a:cubicBezTo>
                  <a:pt x="16855" y="4345"/>
                  <a:pt x="16881" y="4385"/>
                  <a:pt x="16881" y="4434"/>
                </a:cubicBezTo>
                <a:cubicBezTo>
                  <a:pt x="16881" y="4484"/>
                  <a:pt x="16855" y="4524"/>
                  <a:pt x="16824" y="4524"/>
                </a:cubicBezTo>
                <a:cubicBezTo>
                  <a:pt x="16792" y="4524"/>
                  <a:pt x="16766" y="4484"/>
                  <a:pt x="16766" y="4434"/>
                </a:cubicBezTo>
                <a:cubicBezTo>
                  <a:pt x="16766" y="4385"/>
                  <a:pt x="16792" y="4345"/>
                  <a:pt x="16824" y="4345"/>
                </a:cubicBezTo>
                <a:close/>
                <a:moveTo>
                  <a:pt x="16647" y="4345"/>
                </a:moveTo>
                <a:cubicBezTo>
                  <a:pt x="16679" y="4345"/>
                  <a:pt x="16705" y="4385"/>
                  <a:pt x="16705" y="4434"/>
                </a:cubicBezTo>
                <a:cubicBezTo>
                  <a:pt x="16705" y="4484"/>
                  <a:pt x="16679" y="4524"/>
                  <a:pt x="16647" y="4524"/>
                </a:cubicBezTo>
                <a:cubicBezTo>
                  <a:pt x="16615" y="4524"/>
                  <a:pt x="16590" y="4484"/>
                  <a:pt x="16590" y="4434"/>
                </a:cubicBezTo>
                <a:cubicBezTo>
                  <a:pt x="16590" y="4385"/>
                  <a:pt x="16615" y="4345"/>
                  <a:pt x="16647" y="4345"/>
                </a:cubicBezTo>
                <a:close/>
                <a:moveTo>
                  <a:pt x="16473" y="4345"/>
                </a:moveTo>
                <a:cubicBezTo>
                  <a:pt x="16505" y="4345"/>
                  <a:pt x="16530" y="4385"/>
                  <a:pt x="16530" y="4434"/>
                </a:cubicBezTo>
                <a:cubicBezTo>
                  <a:pt x="16530" y="4484"/>
                  <a:pt x="16505" y="4524"/>
                  <a:pt x="16473" y="4524"/>
                </a:cubicBezTo>
                <a:cubicBezTo>
                  <a:pt x="16441" y="4524"/>
                  <a:pt x="16415" y="4484"/>
                  <a:pt x="16415" y="4434"/>
                </a:cubicBezTo>
                <a:cubicBezTo>
                  <a:pt x="16415" y="4385"/>
                  <a:pt x="16441" y="4345"/>
                  <a:pt x="16473" y="4345"/>
                </a:cubicBezTo>
                <a:close/>
                <a:moveTo>
                  <a:pt x="16298" y="4345"/>
                </a:moveTo>
                <a:cubicBezTo>
                  <a:pt x="16330" y="4345"/>
                  <a:pt x="16356" y="4385"/>
                  <a:pt x="16356" y="4434"/>
                </a:cubicBezTo>
                <a:cubicBezTo>
                  <a:pt x="16356" y="4484"/>
                  <a:pt x="16330" y="4524"/>
                  <a:pt x="16298" y="4524"/>
                </a:cubicBezTo>
                <a:cubicBezTo>
                  <a:pt x="16267" y="4524"/>
                  <a:pt x="16241" y="4484"/>
                  <a:pt x="16241" y="4434"/>
                </a:cubicBezTo>
                <a:cubicBezTo>
                  <a:pt x="16241" y="4385"/>
                  <a:pt x="16267" y="4345"/>
                  <a:pt x="16298" y="4345"/>
                </a:cubicBezTo>
                <a:close/>
                <a:moveTo>
                  <a:pt x="16124" y="4345"/>
                </a:moveTo>
                <a:cubicBezTo>
                  <a:pt x="16156" y="4345"/>
                  <a:pt x="16182" y="4385"/>
                  <a:pt x="16182" y="4434"/>
                </a:cubicBezTo>
                <a:cubicBezTo>
                  <a:pt x="16182" y="4484"/>
                  <a:pt x="16156" y="4524"/>
                  <a:pt x="16124" y="4524"/>
                </a:cubicBezTo>
                <a:cubicBezTo>
                  <a:pt x="16093" y="4524"/>
                  <a:pt x="16067" y="4484"/>
                  <a:pt x="16067" y="4434"/>
                </a:cubicBezTo>
                <a:cubicBezTo>
                  <a:pt x="16067" y="4385"/>
                  <a:pt x="16093" y="4345"/>
                  <a:pt x="16124" y="4345"/>
                </a:cubicBezTo>
                <a:close/>
                <a:moveTo>
                  <a:pt x="15948" y="4345"/>
                </a:moveTo>
                <a:cubicBezTo>
                  <a:pt x="15979" y="4345"/>
                  <a:pt x="16005" y="4385"/>
                  <a:pt x="16005" y="4434"/>
                </a:cubicBezTo>
                <a:cubicBezTo>
                  <a:pt x="16005" y="4484"/>
                  <a:pt x="15979" y="4524"/>
                  <a:pt x="15948" y="4524"/>
                </a:cubicBezTo>
                <a:cubicBezTo>
                  <a:pt x="15916" y="4524"/>
                  <a:pt x="15890" y="4484"/>
                  <a:pt x="15890" y="4434"/>
                </a:cubicBezTo>
                <a:cubicBezTo>
                  <a:pt x="15890" y="4385"/>
                  <a:pt x="15916" y="4345"/>
                  <a:pt x="15948" y="4345"/>
                </a:cubicBezTo>
                <a:close/>
                <a:moveTo>
                  <a:pt x="15774" y="4345"/>
                </a:moveTo>
                <a:cubicBezTo>
                  <a:pt x="15806" y="4345"/>
                  <a:pt x="15831" y="4385"/>
                  <a:pt x="15831" y="4434"/>
                </a:cubicBezTo>
                <a:cubicBezTo>
                  <a:pt x="15831" y="4484"/>
                  <a:pt x="15806" y="4524"/>
                  <a:pt x="15774" y="4524"/>
                </a:cubicBezTo>
                <a:cubicBezTo>
                  <a:pt x="15742" y="4524"/>
                  <a:pt x="15716" y="4484"/>
                  <a:pt x="15716" y="4434"/>
                </a:cubicBezTo>
                <a:cubicBezTo>
                  <a:pt x="15716" y="4385"/>
                  <a:pt x="15742" y="4345"/>
                  <a:pt x="15774" y="4345"/>
                </a:cubicBezTo>
                <a:close/>
                <a:moveTo>
                  <a:pt x="15599" y="4345"/>
                </a:moveTo>
                <a:cubicBezTo>
                  <a:pt x="15631" y="4345"/>
                  <a:pt x="15657" y="4385"/>
                  <a:pt x="15657" y="4434"/>
                </a:cubicBezTo>
                <a:cubicBezTo>
                  <a:pt x="15657" y="4484"/>
                  <a:pt x="15631" y="4524"/>
                  <a:pt x="15599" y="4524"/>
                </a:cubicBezTo>
                <a:cubicBezTo>
                  <a:pt x="15567" y="4524"/>
                  <a:pt x="15542" y="4484"/>
                  <a:pt x="15542" y="4434"/>
                </a:cubicBezTo>
                <a:cubicBezTo>
                  <a:pt x="15542" y="4385"/>
                  <a:pt x="15567" y="4345"/>
                  <a:pt x="15599" y="4345"/>
                </a:cubicBezTo>
                <a:close/>
                <a:moveTo>
                  <a:pt x="13850" y="4345"/>
                </a:moveTo>
                <a:cubicBezTo>
                  <a:pt x="13881" y="4345"/>
                  <a:pt x="13907" y="4385"/>
                  <a:pt x="13907" y="4434"/>
                </a:cubicBezTo>
                <a:cubicBezTo>
                  <a:pt x="13907" y="4484"/>
                  <a:pt x="13881" y="4524"/>
                  <a:pt x="13850" y="4524"/>
                </a:cubicBezTo>
                <a:cubicBezTo>
                  <a:pt x="13818" y="4524"/>
                  <a:pt x="13792" y="4484"/>
                  <a:pt x="13792" y="4434"/>
                </a:cubicBezTo>
                <a:cubicBezTo>
                  <a:pt x="13792" y="4385"/>
                  <a:pt x="13818" y="4345"/>
                  <a:pt x="13850" y="4345"/>
                </a:cubicBezTo>
                <a:close/>
                <a:moveTo>
                  <a:pt x="13675" y="4345"/>
                </a:moveTo>
                <a:cubicBezTo>
                  <a:pt x="13707" y="4345"/>
                  <a:pt x="13733" y="4385"/>
                  <a:pt x="13733" y="4434"/>
                </a:cubicBezTo>
                <a:cubicBezTo>
                  <a:pt x="13733" y="4484"/>
                  <a:pt x="13707" y="4524"/>
                  <a:pt x="13675" y="4524"/>
                </a:cubicBezTo>
                <a:cubicBezTo>
                  <a:pt x="13644" y="4524"/>
                  <a:pt x="13618" y="4484"/>
                  <a:pt x="13618" y="4434"/>
                </a:cubicBezTo>
                <a:cubicBezTo>
                  <a:pt x="13618" y="4385"/>
                  <a:pt x="13644" y="4345"/>
                  <a:pt x="13675" y="4345"/>
                </a:cubicBezTo>
                <a:close/>
                <a:moveTo>
                  <a:pt x="8798" y="4344"/>
                </a:moveTo>
                <a:cubicBezTo>
                  <a:pt x="8830" y="4344"/>
                  <a:pt x="8856" y="4384"/>
                  <a:pt x="8856" y="4433"/>
                </a:cubicBezTo>
                <a:cubicBezTo>
                  <a:pt x="8856" y="4482"/>
                  <a:pt x="8830" y="4522"/>
                  <a:pt x="8798" y="4522"/>
                </a:cubicBezTo>
                <a:cubicBezTo>
                  <a:pt x="8767" y="4522"/>
                  <a:pt x="8741" y="4482"/>
                  <a:pt x="8741" y="4433"/>
                </a:cubicBezTo>
                <a:cubicBezTo>
                  <a:pt x="8741" y="4384"/>
                  <a:pt x="8767" y="4344"/>
                  <a:pt x="8798" y="4344"/>
                </a:cubicBezTo>
                <a:close/>
                <a:moveTo>
                  <a:pt x="8624" y="4344"/>
                </a:moveTo>
                <a:cubicBezTo>
                  <a:pt x="8655" y="4344"/>
                  <a:pt x="8681" y="4384"/>
                  <a:pt x="8681" y="4433"/>
                </a:cubicBezTo>
                <a:cubicBezTo>
                  <a:pt x="8681" y="4482"/>
                  <a:pt x="8655" y="4522"/>
                  <a:pt x="8624" y="4522"/>
                </a:cubicBezTo>
                <a:cubicBezTo>
                  <a:pt x="8592" y="4522"/>
                  <a:pt x="8566" y="4482"/>
                  <a:pt x="8566" y="4433"/>
                </a:cubicBezTo>
                <a:cubicBezTo>
                  <a:pt x="8566" y="4384"/>
                  <a:pt x="8592" y="4344"/>
                  <a:pt x="8624" y="4344"/>
                </a:cubicBezTo>
                <a:close/>
                <a:moveTo>
                  <a:pt x="8450" y="4344"/>
                </a:moveTo>
                <a:cubicBezTo>
                  <a:pt x="8481" y="4344"/>
                  <a:pt x="8507" y="4384"/>
                  <a:pt x="8507" y="4433"/>
                </a:cubicBezTo>
                <a:cubicBezTo>
                  <a:pt x="8507" y="4482"/>
                  <a:pt x="8481" y="4522"/>
                  <a:pt x="8450" y="4522"/>
                </a:cubicBezTo>
                <a:cubicBezTo>
                  <a:pt x="8418" y="4522"/>
                  <a:pt x="8392" y="4482"/>
                  <a:pt x="8392" y="4433"/>
                </a:cubicBezTo>
                <a:cubicBezTo>
                  <a:pt x="8392" y="4384"/>
                  <a:pt x="8418" y="4344"/>
                  <a:pt x="8450" y="4344"/>
                </a:cubicBezTo>
                <a:close/>
                <a:moveTo>
                  <a:pt x="8273" y="4344"/>
                </a:moveTo>
                <a:cubicBezTo>
                  <a:pt x="8305" y="4344"/>
                  <a:pt x="8331" y="4384"/>
                  <a:pt x="8331" y="4433"/>
                </a:cubicBezTo>
                <a:cubicBezTo>
                  <a:pt x="8331" y="4482"/>
                  <a:pt x="8305" y="4522"/>
                  <a:pt x="8273" y="4522"/>
                </a:cubicBezTo>
                <a:cubicBezTo>
                  <a:pt x="8242" y="4522"/>
                  <a:pt x="8216" y="4482"/>
                  <a:pt x="8216" y="4433"/>
                </a:cubicBezTo>
                <a:cubicBezTo>
                  <a:pt x="8216" y="4384"/>
                  <a:pt x="8242" y="4344"/>
                  <a:pt x="8273" y="4344"/>
                </a:cubicBezTo>
                <a:close/>
                <a:moveTo>
                  <a:pt x="8099" y="4344"/>
                </a:moveTo>
                <a:cubicBezTo>
                  <a:pt x="8131" y="4344"/>
                  <a:pt x="8157" y="4384"/>
                  <a:pt x="8157" y="4433"/>
                </a:cubicBezTo>
                <a:cubicBezTo>
                  <a:pt x="8157" y="4482"/>
                  <a:pt x="8131" y="4522"/>
                  <a:pt x="8099" y="4522"/>
                </a:cubicBezTo>
                <a:cubicBezTo>
                  <a:pt x="8068" y="4522"/>
                  <a:pt x="8042" y="4482"/>
                  <a:pt x="8042" y="4433"/>
                </a:cubicBezTo>
                <a:cubicBezTo>
                  <a:pt x="8042" y="4384"/>
                  <a:pt x="8068" y="4344"/>
                  <a:pt x="8099" y="4344"/>
                </a:cubicBezTo>
                <a:close/>
                <a:moveTo>
                  <a:pt x="7925" y="4344"/>
                </a:moveTo>
                <a:cubicBezTo>
                  <a:pt x="7956" y="4344"/>
                  <a:pt x="7982" y="4384"/>
                  <a:pt x="7982" y="4433"/>
                </a:cubicBezTo>
                <a:cubicBezTo>
                  <a:pt x="7982" y="4482"/>
                  <a:pt x="7956" y="4522"/>
                  <a:pt x="7925" y="4522"/>
                </a:cubicBezTo>
                <a:cubicBezTo>
                  <a:pt x="7893" y="4522"/>
                  <a:pt x="7867" y="4482"/>
                  <a:pt x="7867" y="4433"/>
                </a:cubicBezTo>
                <a:cubicBezTo>
                  <a:pt x="7867" y="4384"/>
                  <a:pt x="7893" y="4344"/>
                  <a:pt x="7925" y="4344"/>
                </a:cubicBezTo>
                <a:close/>
                <a:moveTo>
                  <a:pt x="7751" y="4344"/>
                </a:moveTo>
                <a:cubicBezTo>
                  <a:pt x="7782" y="4344"/>
                  <a:pt x="7808" y="4384"/>
                  <a:pt x="7808" y="4433"/>
                </a:cubicBezTo>
                <a:cubicBezTo>
                  <a:pt x="7808" y="4482"/>
                  <a:pt x="7782" y="4522"/>
                  <a:pt x="7751" y="4522"/>
                </a:cubicBezTo>
                <a:cubicBezTo>
                  <a:pt x="7719" y="4522"/>
                  <a:pt x="7693" y="4482"/>
                  <a:pt x="7693" y="4433"/>
                </a:cubicBezTo>
                <a:cubicBezTo>
                  <a:pt x="7693" y="4384"/>
                  <a:pt x="7719" y="4344"/>
                  <a:pt x="7751" y="4344"/>
                </a:cubicBezTo>
                <a:close/>
                <a:moveTo>
                  <a:pt x="7574" y="4344"/>
                </a:moveTo>
                <a:cubicBezTo>
                  <a:pt x="7606" y="4344"/>
                  <a:pt x="7632" y="4384"/>
                  <a:pt x="7632" y="4433"/>
                </a:cubicBezTo>
                <a:cubicBezTo>
                  <a:pt x="7632" y="4482"/>
                  <a:pt x="7606" y="4522"/>
                  <a:pt x="7574" y="4522"/>
                </a:cubicBezTo>
                <a:cubicBezTo>
                  <a:pt x="7543" y="4522"/>
                  <a:pt x="7517" y="4482"/>
                  <a:pt x="7517" y="4433"/>
                </a:cubicBezTo>
                <a:cubicBezTo>
                  <a:pt x="7517" y="4384"/>
                  <a:pt x="7543" y="4344"/>
                  <a:pt x="7574" y="4344"/>
                </a:cubicBezTo>
                <a:close/>
                <a:moveTo>
                  <a:pt x="7400" y="4344"/>
                </a:moveTo>
                <a:cubicBezTo>
                  <a:pt x="7432" y="4344"/>
                  <a:pt x="7458" y="4384"/>
                  <a:pt x="7458" y="4433"/>
                </a:cubicBezTo>
                <a:cubicBezTo>
                  <a:pt x="7458" y="4482"/>
                  <a:pt x="7432" y="4522"/>
                  <a:pt x="7400" y="4522"/>
                </a:cubicBezTo>
                <a:cubicBezTo>
                  <a:pt x="7369" y="4522"/>
                  <a:pt x="7343" y="4482"/>
                  <a:pt x="7343" y="4433"/>
                </a:cubicBezTo>
                <a:cubicBezTo>
                  <a:pt x="7343" y="4384"/>
                  <a:pt x="7369" y="4344"/>
                  <a:pt x="7400" y="4344"/>
                </a:cubicBezTo>
                <a:close/>
                <a:moveTo>
                  <a:pt x="7225" y="4344"/>
                </a:moveTo>
                <a:cubicBezTo>
                  <a:pt x="7257" y="4344"/>
                  <a:pt x="7283" y="4384"/>
                  <a:pt x="7283" y="4433"/>
                </a:cubicBezTo>
                <a:cubicBezTo>
                  <a:pt x="7283" y="4482"/>
                  <a:pt x="7257" y="4522"/>
                  <a:pt x="7225" y="4522"/>
                </a:cubicBezTo>
                <a:cubicBezTo>
                  <a:pt x="7194" y="4522"/>
                  <a:pt x="7168" y="4482"/>
                  <a:pt x="7168" y="4433"/>
                </a:cubicBezTo>
                <a:cubicBezTo>
                  <a:pt x="7168" y="4384"/>
                  <a:pt x="7194" y="4344"/>
                  <a:pt x="7225" y="4344"/>
                </a:cubicBezTo>
                <a:close/>
                <a:moveTo>
                  <a:pt x="7052" y="4344"/>
                </a:moveTo>
                <a:cubicBezTo>
                  <a:pt x="7083" y="4344"/>
                  <a:pt x="7109" y="4384"/>
                  <a:pt x="7109" y="4433"/>
                </a:cubicBezTo>
                <a:cubicBezTo>
                  <a:pt x="7109" y="4482"/>
                  <a:pt x="7083" y="4522"/>
                  <a:pt x="7052" y="4522"/>
                </a:cubicBezTo>
                <a:cubicBezTo>
                  <a:pt x="7020" y="4522"/>
                  <a:pt x="6994" y="4482"/>
                  <a:pt x="6994" y="4433"/>
                </a:cubicBezTo>
                <a:cubicBezTo>
                  <a:pt x="6994" y="4384"/>
                  <a:pt x="7020" y="4344"/>
                  <a:pt x="7052" y="4344"/>
                </a:cubicBezTo>
                <a:close/>
                <a:moveTo>
                  <a:pt x="6875" y="4344"/>
                </a:moveTo>
                <a:cubicBezTo>
                  <a:pt x="6907" y="4344"/>
                  <a:pt x="6932" y="4384"/>
                  <a:pt x="6932" y="4433"/>
                </a:cubicBezTo>
                <a:cubicBezTo>
                  <a:pt x="6932" y="4482"/>
                  <a:pt x="6907" y="4522"/>
                  <a:pt x="6875" y="4522"/>
                </a:cubicBezTo>
                <a:cubicBezTo>
                  <a:pt x="6843" y="4522"/>
                  <a:pt x="6818" y="4482"/>
                  <a:pt x="6818" y="4433"/>
                </a:cubicBezTo>
                <a:cubicBezTo>
                  <a:pt x="6818" y="4384"/>
                  <a:pt x="6843" y="4344"/>
                  <a:pt x="6875" y="4344"/>
                </a:cubicBezTo>
                <a:close/>
                <a:moveTo>
                  <a:pt x="6701" y="4344"/>
                </a:moveTo>
                <a:cubicBezTo>
                  <a:pt x="6733" y="4344"/>
                  <a:pt x="6759" y="4384"/>
                  <a:pt x="6759" y="4433"/>
                </a:cubicBezTo>
                <a:cubicBezTo>
                  <a:pt x="6759" y="4482"/>
                  <a:pt x="6733" y="4522"/>
                  <a:pt x="6701" y="4522"/>
                </a:cubicBezTo>
                <a:cubicBezTo>
                  <a:pt x="6669" y="4522"/>
                  <a:pt x="6644" y="4482"/>
                  <a:pt x="6644" y="4433"/>
                </a:cubicBezTo>
                <a:cubicBezTo>
                  <a:pt x="6644" y="4384"/>
                  <a:pt x="6669" y="4344"/>
                  <a:pt x="6701" y="4344"/>
                </a:cubicBezTo>
                <a:close/>
                <a:moveTo>
                  <a:pt x="5302" y="4344"/>
                </a:moveTo>
                <a:cubicBezTo>
                  <a:pt x="5334" y="4344"/>
                  <a:pt x="5360" y="4384"/>
                  <a:pt x="5360" y="4433"/>
                </a:cubicBezTo>
                <a:cubicBezTo>
                  <a:pt x="5360" y="4482"/>
                  <a:pt x="5334" y="4522"/>
                  <a:pt x="5302" y="4522"/>
                </a:cubicBezTo>
                <a:cubicBezTo>
                  <a:pt x="5270" y="4522"/>
                  <a:pt x="5245" y="4482"/>
                  <a:pt x="5245" y="4433"/>
                </a:cubicBezTo>
                <a:cubicBezTo>
                  <a:pt x="5245" y="4384"/>
                  <a:pt x="5270" y="4344"/>
                  <a:pt x="5302" y="4344"/>
                </a:cubicBezTo>
                <a:close/>
                <a:moveTo>
                  <a:pt x="5127" y="4344"/>
                </a:moveTo>
                <a:cubicBezTo>
                  <a:pt x="5159" y="4344"/>
                  <a:pt x="5185" y="4384"/>
                  <a:pt x="5185" y="4433"/>
                </a:cubicBezTo>
                <a:cubicBezTo>
                  <a:pt x="5185" y="4482"/>
                  <a:pt x="5159" y="4522"/>
                  <a:pt x="5127" y="4522"/>
                </a:cubicBezTo>
                <a:cubicBezTo>
                  <a:pt x="5095" y="4522"/>
                  <a:pt x="5070" y="4482"/>
                  <a:pt x="5070" y="4433"/>
                </a:cubicBezTo>
                <a:cubicBezTo>
                  <a:pt x="5070" y="4384"/>
                  <a:pt x="5095" y="4344"/>
                  <a:pt x="5127" y="4344"/>
                </a:cubicBezTo>
                <a:close/>
                <a:moveTo>
                  <a:pt x="4953" y="4344"/>
                </a:moveTo>
                <a:cubicBezTo>
                  <a:pt x="4985" y="4344"/>
                  <a:pt x="5011" y="4384"/>
                  <a:pt x="5011" y="4433"/>
                </a:cubicBezTo>
                <a:cubicBezTo>
                  <a:pt x="5011" y="4482"/>
                  <a:pt x="4985" y="4522"/>
                  <a:pt x="4953" y="4522"/>
                </a:cubicBezTo>
                <a:cubicBezTo>
                  <a:pt x="4922" y="4522"/>
                  <a:pt x="4896" y="4482"/>
                  <a:pt x="4896" y="4433"/>
                </a:cubicBezTo>
                <a:cubicBezTo>
                  <a:pt x="4896" y="4384"/>
                  <a:pt x="4922" y="4344"/>
                  <a:pt x="4953" y="4344"/>
                </a:cubicBezTo>
                <a:close/>
                <a:moveTo>
                  <a:pt x="4777" y="4344"/>
                </a:moveTo>
                <a:cubicBezTo>
                  <a:pt x="4808" y="4344"/>
                  <a:pt x="4834" y="4384"/>
                  <a:pt x="4834" y="4433"/>
                </a:cubicBezTo>
                <a:cubicBezTo>
                  <a:pt x="4834" y="4482"/>
                  <a:pt x="4808" y="4522"/>
                  <a:pt x="4777" y="4522"/>
                </a:cubicBezTo>
                <a:cubicBezTo>
                  <a:pt x="4745" y="4522"/>
                  <a:pt x="4719" y="4482"/>
                  <a:pt x="4719" y="4433"/>
                </a:cubicBezTo>
                <a:cubicBezTo>
                  <a:pt x="4719" y="4384"/>
                  <a:pt x="4745" y="4344"/>
                  <a:pt x="4777" y="4344"/>
                </a:cubicBezTo>
                <a:close/>
                <a:moveTo>
                  <a:pt x="4603" y="4344"/>
                </a:moveTo>
                <a:cubicBezTo>
                  <a:pt x="4635" y="4344"/>
                  <a:pt x="4660" y="4384"/>
                  <a:pt x="4660" y="4433"/>
                </a:cubicBezTo>
                <a:cubicBezTo>
                  <a:pt x="4660" y="4482"/>
                  <a:pt x="4635" y="4522"/>
                  <a:pt x="4603" y="4522"/>
                </a:cubicBezTo>
                <a:cubicBezTo>
                  <a:pt x="4571" y="4522"/>
                  <a:pt x="4545" y="4482"/>
                  <a:pt x="4545" y="4433"/>
                </a:cubicBezTo>
                <a:cubicBezTo>
                  <a:pt x="4545" y="4384"/>
                  <a:pt x="4571" y="4344"/>
                  <a:pt x="4603" y="4344"/>
                </a:cubicBezTo>
                <a:close/>
                <a:moveTo>
                  <a:pt x="4254" y="4344"/>
                </a:moveTo>
                <a:cubicBezTo>
                  <a:pt x="4286" y="4344"/>
                  <a:pt x="4312" y="4384"/>
                  <a:pt x="4312" y="4433"/>
                </a:cubicBezTo>
                <a:cubicBezTo>
                  <a:pt x="4312" y="4482"/>
                  <a:pt x="4286" y="4522"/>
                  <a:pt x="4254" y="4522"/>
                </a:cubicBezTo>
                <a:cubicBezTo>
                  <a:pt x="4222" y="4522"/>
                  <a:pt x="4197" y="4482"/>
                  <a:pt x="4197" y="4433"/>
                </a:cubicBezTo>
                <a:cubicBezTo>
                  <a:pt x="4197" y="4384"/>
                  <a:pt x="4222" y="4344"/>
                  <a:pt x="4254" y="4344"/>
                </a:cubicBezTo>
                <a:close/>
                <a:moveTo>
                  <a:pt x="3728" y="4344"/>
                </a:moveTo>
                <a:cubicBezTo>
                  <a:pt x="3760" y="4344"/>
                  <a:pt x="3786" y="4384"/>
                  <a:pt x="3786" y="4433"/>
                </a:cubicBezTo>
                <a:cubicBezTo>
                  <a:pt x="3786" y="4482"/>
                  <a:pt x="3760" y="4522"/>
                  <a:pt x="3728" y="4522"/>
                </a:cubicBezTo>
                <a:cubicBezTo>
                  <a:pt x="3696" y="4522"/>
                  <a:pt x="3671" y="4482"/>
                  <a:pt x="3671" y="4433"/>
                </a:cubicBezTo>
                <a:cubicBezTo>
                  <a:pt x="3671" y="4384"/>
                  <a:pt x="3696" y="4344"/>
                  <a:pt x="3728" y="4344"/>
                </a:cubicBezTo>
                <a:close/>
                <a:moveTo>
                  <a:pt x="3554" y="4344"/>
                </a:moveTo>
                <a:cubicBezTo>
                  <a:pt x="3586" y="4344"/>
                  <a:pt x="3612" y="4384"/>
                  <a:pt x="3612" y="4433"/>
                </a:cubicBezTo>
                <a:cubicBezTo>
                  <a:pt x="3612" y="4482"/>
                  <a:pt x="3586" y="4522"/>
                  <a:pt x="3554" y="4522"/>
                </a:cubicBezTo>
                <a:cubicBezTo>
                  <a:pt x="3523" y="4522"/>
                  <a:pt x="3497" y="4482"/>
                  <a:pt x="3497" y="4433"/>
                </a:cubicBezTo>
                <a:cubicBezTo>
                  <a:pt x="3497" y="4384"/>
                  <a:pt x="3523" y="4344"/>
                  <a:pt x="3554" y="4344"/>
                </a:cubicBezTo>
                <a:close/>
                <a:moveTo>
                  <a:pt x="3378" y="4344"/>
                </a:moveTo>
                <a:cubicBezTo>
                  <a:pt x="3409" y="4344"/>
                  <a:pt x="3435" y="4384"/>
                  <a:pt x="3435" y="4433"/>
                </a:cubicBezTo>
                <a:cubicBezTo>
                  <a:pt x="3435" y="4482"/>
                  <a:pt x="3409" y="4522"/>
                  <a:pt x="3378" y="4522"/>
                </a:cubicBezTo>
                <a:cubicBezTo>
                  <a:pt x="3346" y="4522"/>
                  <a:pt x="3320" y="4482"/>
                  <a:pt x="3320" y="4433"/>
                </a:cubicBezTo>
                <a:cubicBezTo>
                  <a:pt x="3320" y="4384"/>
                  <a:pt x="3346" y="4344"/>
                  <a:pt x="3378" y="4344"/>
                </a:cubicBezTo>
                <a:close/>
                <a:moveTo>
                  <a:pt x="3204" y="4344"/>
                </a:moveTo>
                <a:cubicBezTo>
                  <a:pt x="3236" y="4344"/>
                  <a:pt x="3261" y="4384"/>
                  <a:pt x="3261" y="4433"/>
                </a:cubicBezTo>
                <a:cubicBezTo>
                  <a:pt x="3261" y="4482"/>
                  <a:pt x="3236" y="4522"/>
                  <a:pt x="3204" y="4522"/>
                </a:cubicBezTo>
                <a:cubicBezTo>
                  <a:pt x="3172" y="4522"/>
                  <a:pt x="3146" y="4482"/>
                  <a:pt x="3146" y="4433"/>
                </a:cubicBezTo>
                <a:cubicBezTo>
                  <a:pt x="3146" y="4384"/>
                  <a:pt x="3172" y="4344"/>
                  <a:pt x="3204" y="4344"/>
                </a:cubicBezTo>
                <a:close/>
                <a:moveTo>
                  <a:pt x="16998" y="4073"/>
                </a:moveTo>
                <a:cubicBezTo>
                  <a:pt x="17029" y="4073"/>
                  <a:pt x="17055" y="4113"/>
                  <a:pt x="17055" y="4163"/>
                </a:cubicBezTo>
                <a:cubicBezTo>
                  <a:pt x="17055" y="4212"/>
                  <a:pt x="17029" y="4252"/>
                  <a:pt x="16998" y="4252"/>
                </a:cubicBezTo>
                <a:cubicBezTo>
                  <a:pt x="16966" y="4252"/>
                  <a:pt x="16940" y="4212"/>
                  <a:pt x="16940" y="4163"/>
                </a:cubicBezTo>
                <a:cubicBezTo>
                  <a:pt x="16940" y="4113"/>
                  <a:pt x="16966" y="4073"/>
                  <a:pt x="16998" y="4073"/>
                </a:cubicBezTo>
                <a:close/>
                <a:moveTo>
                  <a:pt x="16824" y="4073"/>
                </a:moveTo>
                <a:cubicBezTo>
                  <a:pt x="16855" y="4073"/>
                  <a:pt x="16881" y="4113"/>
                  <a:pt x="16881" y="4163"/>
                </a:cubicBezTo>
                <a:cubicBezTo>
                  <a:pt x="16881" y="4212"/>
                  <a:pt x="16855" y="4252"/>
                  <a:pt x="16824" y="4252"/>
                </a:cubicBezTo>
                <a:cubicBezTo>
                  <a:pt x="16792" y="4252"/>
                  <a:pt x="16766" y="4212"/>
                  <a:pt x="16766" y="4163"/>
                </a:cubicBezTo>
                <a:cubicBezTo>
                  <a:pt x="16766" y="4113"/>
                  <a:pt x="16792" y="4073"/>
                  <a:pt x="16824" y="4073"/>
                </a:cubicBezTo>
                <a:close/>
                <a:moveTo>
                  <a:pt x="16647" y="4073"/>
                </a:moveTo>
                <a:cubicBezTo>
                  <a:pt x="16679" y="4073"/>
                  <a:pt x="16705" y="4113"/>
                  <a:pt x="16705" y="4163"/>
                </a:cubicBezTo>
                <a:cubicBezTo>
                  <a:pt x="16705" y="4212"/>
                  <a:pt x="16679" y="4252"/>
                  <a:pt x="16647" y="4252"/>
                </a:cubicBezTo>
                <a:cubicBezTo>
                  <a:pt x="16615" y="4252"/>
                  <a:pt x="16590" y="4212"/>
                  <a:pt x="16590" y="4163"/>
                </a:cubicBezTo>
                <a:cubicBezTo>
                  <a:pt x="16590" y="4113"/>
                  <a:pt x="16615" y="4073"/>
                  <a:pt x="16647" y="4073"/>
                </a:cubicBezTo>
                <a:close/>
                <a:moveTo>
                  <a:pt x="16473" y="4073"/>
                </a:moveTo>
                <a:cubicBezTo>
                  <a:pt x="16505" y="4073"/>
                  <a:pt x="16531" y="4113"/>
                  <a:pt x="16531" y="4163"/>
                </a:cubicBezTo>
                <a:cubicBezTo>
                  <a:pt x="16531" y="4212"/>
                  <a:pt x="16505" y="4252"/>
                  <a:pt x="16473" y="4252"/>
                </a:cubicBezTo>
                <a:cubicBezTo>
                  <a:pt x="16441" y="4252"/>
                  <a:pt x="16416" y="4212"/>
                  <a:pt x="16416" y="4163"/>
                </a:cubicBezTo>
                <a:cubicBezTo>
                  <a:pt x="16416" y="4113"/>
                  <a:pt x="16441" y="4073"/>
                  <a:pt x="16473" y="4073"/>
                </a:cubicBezTo>
                <a:close/>
                <a:moveTo>
                  <a:pt x="16298" y="4073"/>
                </a:moveTo>
                <a:cubicBezTo>
                  <a:pt x="16330" y="4073"/>
                  <a:pt x="16356" y="4113"/>
                  <a:pt x="16356" y="4163"/>
                </a:cubicBezTo>
                <a:cubicBezTo>
                  <a:pt x="16356" y="4212"/>
                  <a:pt x="16330" y="4252"/>
                  <a:pt x="16298" y="4252"/>
                </a:cubicBezTo>
                <a:cubicBezTo>
                  <a:pt x="16267" y="4252"/>
                  <a:pt x="16241" y="4212"/>
                  <a:pt x="16241" y="4163"/>
                </a:cubicBezTo>
                <a:cubicBezTo>
                  <a:pt x="16241" y="4113"/>
                  <a:pt x="16267" y="4073"/>
                  <a:pt x="16298" y="4073"/>
                </a:cubicBezTo>
                <a:close/>
                <a:moveTo>
                  <a:pt x="16125" y="4073"/>
                </a:moveTo>
                <a:cubicBezTo>
                  <a:pt x="16156" y="4073"/>
                  <a:pt x="16182" y="4113"/>
                  <a:pt x="16182" y="4163"/>
                </a:cubicBezTo>
                <a:cubicBezTo>
                  <a:pt x="16182" y="4212"/>
                  <a:pt x="16156" y="4252"/>
                  <a:pt x="16125" y="4252"/>
                </a:cubicBezTo>
                <a:cubicBezTo>
                  <a:pt x="16093" y="4252"/>
                  <a:pt x="16067" y="4212"/>
                  <a:pt x="16067" y="4163"/>
                </a:cubicBezTo>
                <a:cubicBezTo>
                  <a:pt x="16067" y="4113"/>
                  <a:pt x="16093" y="4073"/>
                  <a:pt x="16125" y="4073"/>
                </a:cubicBezTo>
                <a:close/>
                <a:moveTo>
                  <a:pt x="15948" y="4073"/>
                </a:moveTo>
                <a:cubicBezTo>
                  <a:pt x="15980" y="4073"/>
                  <a:pt x="16006" y="4113"/>
                  <a:pt x="16006" y="4163"/>
                </a:cubicBezTo>
                <a:cubicBezTo>
                  <a:pt x="16006" y="4212"/>
                  <a:pt x="15980" y="4252"/>
                  <a:pt x="15948" y="4252"/>
                </a:cubicBezTo>
                <a:cubicBezTo>
                  <a:pt x="15916" y="4252"/>
                  <a:pt x="15891" y="4212"/>
                  <a:pt x="15891" y="4163"/>
                </a:cubicBezTo>
                <a:cubicBezTo>
                  <a:pt x="15891" y="4113"/>
                  <a:pt x="15916" y="4073"/>
                  <a:pt x="15948" y="4073"/>
                </a:cubicBezTo>
                <a:close/>
                <a:moveTo>
                  <a:pt x="14200" y="4073"/>
                </a:moveTo>
                <a:cubicBezTo>
                  <a:pt x="14232" y="4073"/>
                  <a:pt x="14258" y="4113"/>
                  <a:pt x="14258" y="4163"/>
                </a:cubicBezTo>
                <a:cubicBezTo>
                  <a:pt x="14258" y="4212"/>
                  <a:pt x="14232" y="4252"/>
                  <a:pt x="14200" y="4252"/>
                </a:cubicBezTo>
                <a:cubicBezTo>
                  <a:pt x="14168" y="4252"/>
                  <a:pt x="14143" y="4212"/>
                  <a:pt x="14143" y="4163"/>
                </a:cubicBezTo>
                <a:cubicBezTo>
                  <a:pt x="14143" y="4113"/>
                  <a:pt x="14168" y="4073"/>
                  <a:pt x="14200" y="4073"/>
                </a:cubicBezTo>
                <a:close/>
                <a:moveTo>
                  <a:pt x="14026" y="4073"/>
                </a:moveTo>
                <a:cubicBezTo>
                  <a:pt x="14058" y="4073"/>
                  <a:pt x="14084" y="4113"/>
                  <a:pt x="14084" y="4163"/>
                </a:cubicBezTo>
                <a:cubicBezTo>
                  <a:pt x="14084" y="4212"/>
                  <a:pt x="14058" y="4252"/>
                  <a:pt x="14026" y="4252"/>
                </a:cubicBezTo>
                <a:cubicBezTo>
                  <a:pt x="13995" y="4252"/>
                  <a:pt x="13969" y="4212"/>
                  <a:pt x="13969" y="4163"/>
                </a:cubicBezTo>
                <a:cubicBezTo>
                  <a:pt x="13969" y="4113"/>
                  <a:pt x="13995" y="4073"/>
                  <a:pt x="14026" y="4073"/>
                </a:cubicBezTo>
                <a:close/>
                <a:moveTo>
                  <a:pt x="13850" y="4073"/>
                </a:moveTo>
                <a:cubicBezTo>
                  <a:pt x="13881" y="4073"/>
                  <a:pt x="13907" y="4113"/>
                  <a:pt x="13907" y="4163"/>
                </a:cubicBezTo>
                <a:cubicBezTo>
                  <a:pt x="13907" y="4212"/>
                  <a:pt x="13881" y="4252"/>
                  <a:pt x="13850" y="4252"/>
                </a:cubicBezTo>
                <a:cubicBezTo>
                  <a:pt x="13818" y="4252"/>
                  <a:pt x="13792" y="4212"/>
                  <a:pt x="13792" y="4163"/>
                </a:cubicBezTo>
                <a:cubicBezTo>
                  <a:pt x="13792" y="4113"/>
                  <a:pt x="13818" y="4073"/>
                  <a:pt x="13850" y="4073"/>
                </a:cubicBezTo>
                <a:close/>
                <a:moveTo>
                  <a:pt x="8973" y="4072"/>
                </a:moveTo>
                <a:cubicBezTo>
                  <a:pt x="9004" y="4072"/>
                  <a:pt x="9030" y="4112"/>
                  <a:pt x="9030" y="4161"/>
                </a:cubicBezTo>
                <a:cubicBezTo>
                  <a:pt x="9030" y="4210"/>
                  <a:pt x="9004" y="4250"/>
                  <a:pt x="8973" y="4250"/>
                </a:cubicBezTo>
                <a:cubicBezTo>
                  <a:pt x="8941" y="4250"/>
                  <a:pt x="8915" y="4210"/>
                  <a:pt x="8915" y="4161"/>
                </a:cubicBezTo>
                <a:cubicBezTo>
                  <a:pt x="8915" y="4112"/>
                  <a:pt x="8941" y="4072"/>
                  <a:pt x="8973" y="4072"/>
                </a:cubicBezTo>
                <a:close/>
                <a:moveTo>
                  <a:pt x="8799" y="4072"/>
                </a:moveTo>
                <a:cubicBezTo>
                  <a:pt x="8830" y="4072"/>
                  <a:pt x="8856" y="4112"/>
                  <a:pt x="8856" y="4161"/>
                </a:cubicBezTo>
                <a:cubicBezTo>
                  <a:pt x="8856" y="4210"/>
                  <a:pt x="8830" y="4250"/>
                  <a:pt x="8799" y="4250"/>
                </a:cubicBezTo>
                <a:cubicBezTo>
                  <a:pt x="8767" y="4250"/>
                  <a:pt x="8741" y="4210"/>
                  <a:pt x="8741" y="4161"/>
                </a:cubicBezTo>
                <a:cubicBezTo>
                  <a:pt x="8741" y="4112"/>
                  <a:pt x="8767" y="4072"/>
                  <a:pt x="8799" y="4072"/>
                </a:cubicBezTo>
                <a:close/>
                <a:moveTo>
                  <a:pt x="8624" y="4072"/>
                </a:moveTo>
                <a:cubicBezTo>
                  <a:pt x="8655" y="4072"/>
                  <a:pt x="8681" y="4112"/>
                  <a:pt x="8681" y="4161"/>
                </a:cubicBezTo>
                <a:cubicBezTo>
                  <a:pt x="8681" y="4210"/>
                  <a:pt x="8655" y="4250"/>
                  <a:pt x="8624" y="4250"/>
                </a:cubicBezTo>
                <a:cubicBezTo>
                  <a:pt x="8592" y="4250"/>
                  <a:pt x="8566" y="4210"/>
                  <a:pt x="8566" y="4161"/>
                </a:cubicBezTo>
                <a:cubicBezTo>
                  <a:pt x="8566" y="4112"/>
                  <a:pt x="8592" y="4072"/>
                  <a:pt x="8624" y="4072"/>
                </a:cubicBezTo>
                <a:close/>
                <a:moveTo>
                  <a:pt x="8450" y="4072"/>
                </a:moveTo>
                <a:cubicBezTo>
                  <a:pt x="8482" y="4072"/>
                  <a:pt x="8507" y="4112"/>
                  <a:pt x="8507" y="4161"/>
                </a:cubicBezTo>
                <a:cubicBezTo>
                  <a:pt x="8507" y="4210"/>
                  <a:pt x="8482" y="4250"/>
                  <a:pt x="8450" y="4250"/>
                </a:cubicBezTo>
                <a:cubicBezTo>
                  <a:pt x="8418" y="4250"/>
                  <a:pt x="8392" y="4210"/>
                  <a:pt x="8392" y="4161"/>
                </a:cubicBezTo>
                <a:cubicBezTo>
                  <a:pt x="8392" y="4112"/>
                  <a:pt x="8418" y="4072"/>
                  <a:pt x="8450" y="4072"/>
                </a:cubicBezTo>
                <a:close/>
                <a:moveTo>
                  <a:pt x="8274" y="4072"/>
                </a:moveTo>
                <a:cubicBezTo>
                  <a:pt x="8305" y="4072"/>
                  <a:pt x="8331" y="4112"/>
                  <a:pt x="8331" y="4161"/>
                </a:cubicBezTo>
                <a:cubicBezTo>
                  <a:pt x="8331" y="4210"/>
                  <a:pt x="8305" y="4250"/>
                  <a:pt x="8274" y="4250"/>
                </a:cubicBezTo>
                <a:cubicBezTo>
                  <a:pt x="8242" y="4250"/>
                  <a:pt x="8216" y="4210"/>
                  <a:pt x="8216" y="4161"/>
                </a:cubicBezTo>
                <a:cubicBezTo>
                  <a:pt x="8216" y="4112"/>
                  <a:pt x="8242" y="4072"/>
                  <a:pt x="8274" y="4072"/>
                </a:cubicBezTo>
                <a:close/>
                <a:moveTo>
                  <a:pt x="8100" y="4072"/>
                </a:moveTo>
                <a:cubicBezTo>
                  <a:pt x="8131" y="4072"/>
                  <a:pt x="8157" y="4112"/>
                  <a:pt x="8157" y="4161"/>
                </a:cubicBezTo>
                <a:cubicBezTo>
                  <a:pt x="8157" y="4210"/>
                  <a:pt x="8131" y="4250"/>
                  <a:pt x="8100" y="4250"/>
                </a:cubicBezTo>
                <a:cubicBezTo>
                  <a:pt x="8068" y="4250"/>
                  <a:pt x="8042" y="4210"/>
                  <a:pt x="8042" y="4161"/>
                </a:cubicBezTo>
                <a:cubicBezTo>
                  <a:pt x="8042" y="4112"/>
                  <a:pt x="8068" y="4072"/>
                  <a:pt x="8100" y="4072"/>
                </a:cubicBezTo>
                <a:close/>
                <a:moveTo>
                  <a:pt x="7925" y="4072"/>
                </a:moveTo>
                <a:cubicBezTo>
                  <a:pt x="7957" y="4072"/>
                  <a:pt x="7982" y="4112"/>
                  <a:pt x="7982" y="4161"/>
                </a:cubicBezTo>
                <a:cubicBezTo>
                  <a:pt x="7982" y="4210"/>
                  <a:pt x="7957" y="4250"/>
                  <a:pt x="7925" y="4250"/>
                </a:cubicBezTo>
                <a:cubicBezTo>
                  <a:pt x="7893" y="4250"/>
                  <a:pt x="7867" y="4210"/>
                  <a:pt x="7867" y="4161"/>
                </a:cubicBezTo>
                <a:cubicBezTo>
                  <a:pt x="7867" y="4112"/>
                  <a:pt x="7893" y="4072"/>
                  <a:pt x="7925" y="4072"/>
                </a:cubicBezTo>
                <a:close/>
                <a:moveTo>
                  <a:pt x="7751" y="4072"/>
                </a:moveTo>
                <a:cubicBezTo>
                  <a:pt x="7783" y="4072"/>
                  <a:pt x="7808" y="4112"/>
                  <a:pt x="7808" y="4161"/>
                </a:cubicBezTo>
                <a:cubicBezTo>
                  <a:pt x="7808" y="4210"/>
                  <a:pt x="7783" y="4250"/>
                  <a:pt x="7751" y="4250"/>
                </a:cubicBezTo>
                <a:cubicBezTo>
                  <a:pt x="7719" y="4250"/>
                  <a:pt x="7694" y="4210"/>
                  <a:pt x="7694" y="4161"/>
                </a:cubicBezTo>
                <a:cubicBezTo>
                  <a:pt x="7694" y="4112"/>
                  <a:pt x="7719" y="4072"/>
                  <a:pt x="7751" y="4072"/>
                </a:cubicBezTo>
                <a:close/>
                <a:moveTo>
                  <a:pt x="7574" y="4072"/>
                </a:moveTo>
                <a:cubicBezTo>
                  <a:pt x="7606" y="4072"/>
                  <a:pt x="7632" y="4112"/>
                  <a:pt x="7632" y="4161"/>
                </a:cubicBezTo>
                <a:cubicBezTo>
                  <a:pt x="7632" y="4210"/>
                  <a:pt x="7606" y="4250"/>
                  <a:pt x="7574" y="4250"/>
                </a:cubicBezTo>
                <a:cubicBezTo>
                  <a:pt x="7543" y="4250"/>
                  <a:pt x="7517" y="4210"/>
                  <a:pt x="7517" y="4161"/>
                </a:cubicBezTo>
                <a:cubicBezTo>
                  <a:pt x="7517" y="4112"/>
                  <a:pt x="7543" y="4072"/>
                  <a:pt x="7574" y="4072"/>
                </a:cubicBezTo>
                <a:close/>
                <a:moveTo>
                  <a:pt x="7400" y="4072"/>
                </a:moveTo>
                <a:cubicBezTo>
                  <a:pt x="7432" y="4072"/>
                  <a:pt x="7458" y="4112"/>
                  <a:pt x="7458" y="4161"/>
                </a:cubicBezTo>
                <a:cubicBezTo>
                  <a:pt x="7458" y="4210"/>
                  <a:pt x="7432" y="4250"/>
                  <a:pt x="7400" y="4250"/>
                </a:cubicBezTo>
                <a:cubicBezTo>
                  <a:pt x="7369" y="4250"/>
                  <a:pt x="7343" y="4210"/>
                  <a:pt x="7343" y="4161"/>
                </a:cubicBezTo>
                <a:cubicBezTo>
                  <a:pt x="7343" y="4112"/>
                  <a:pt x="7369" y="4072"/>
                  <a:pt x="7400" y="4072"/>
                </a:cubicBezTo>
                <a:close/>
                <a:moveTo>
                  <a:pt x="7226" y="4072"/>
                </a:moveTo>
                <a:cubicBezTo>
                  <a:pt x="7257" y="4072"/>
                  <a:pt x="7283" y="4112"/>
                  <a:pt x="7283" y="4161"/>
                </a:cubicBezTo>
                <a:cubicBezTo>
                  <a:pt x="7283" y="4210"/>
                  <a:pt x="7257" y="4250"/>
                  <a:pt x="7226" y="4250"/>
                </a:cubicBezTo>
                <a:cubicBezTo>
                  <a:pt x="7194" y="4250"/>
                  <a:pt x="7168" y="4210"/>
                  <a:pt x="7168" y="4161"/>
                </a:cubicBezTo>
                <a:cubicBezTo>
                  <a:pt x="7168" y="4112"/>
                  <a:pt x="7194" y="4072"/>
                  <a:pt x="7226" y="4072"/>
                </a:cubicBezTo>
                <a:close/>
                <a:moveTo>
                  <a:pt x="7052" y="4072"/>
                </a:moveTo>
                <a:cubicBezTo>
                  <a:pt x="7083" y="4072"/>
                  <a:pt x="7109" y="4112"/>
                  <a:pt x="7109" y="4161"/>
                </a:cubicBezTo>
                <a:cubicBezTo>
                  <a:pt x="7109" y="4210"/>
                  <a:pt x="7083" y="4250"/>
                  <a:pt x="7052" y="4250"/>
                </a:cubicBezTo>
                <a:cubicBezTo>
                  <a:pt x="7020" y="4250"/>
                  <a:pt x="6994" y="4210"/>
                  <a:pt x="6994" y="4161"/>
                </a:cubicBezTo>
                <a:cubicBezTo>
                  <a:pt x="6994" y="4112"/>
                  <a:pt x="7020" y="4072"/>
                  <a:pt x="7052" y="4072"/>
                </a:cubicBezTo>
                <a:close/>
                <a:moveTo>
                  <a:pt x="6875" y="4072"/>
                </a:moveTo>
                <a:cubicBezTo>
                  <a:pt x="6907" y="4072"/>
                  <a:pt x="6933" y="4112"/>
                  <a:pt x="6933" y="4161"/>
                </a:cubicBezTo>
                <a:cubicBezTo>
                  <a:pt x="6933" y="4210"/>
                  <a:pt x="6907" y="4250"/>
                  <a:pt x="6875" y="4250"/>
                </a:cubicBezTo>
                <a:cubicBezTo>
                  <a:pt x="6843" y="4250"/>
                  <a:pt x="6818" y="4210"/>
                  <a:pt x="6818" y="4161"/>
                </a:cubicBezTo>
                <a:cubicBezTo>
                  <a:pt x="6818" y="4112"/>
                  <a:pt x="6843" y="4072"/>
                  <a:pt x="6875" y="4072"/>
                </a:cubicBezTo>
                <a:close/>
                <a:moveTo>
                  <a:pt x="6701" y="4072"/>
                </a:moveTo>
                <a:cubicBezTo>
                  <a:pt x="6733" y="4072"/>
                  <a:pt x="6759" y="4112"/>
                  <a:pt x="6759" y="4161"/>
                </a:cubicBezTo>
                <a:cubicBezTo>
                  <a:pt x="6759" y="4210"/>
                  <a:pt x="6733" y="4250"/>
                  <a:pt x="6701" y="4250"/>
                </a:cubicBezTo>
                <a:cubicBezTo>
                  <a:pt x="6669" y="4250"/>
                  <a:pt x="6644" y="4210"/>
                  <a:pt x="6644" y="4161"/>
                </a:cubicBezTo>
                <a:cubicBezTo>
                  <a:pt x="6644" y="4112"/>
                  <a:pt x="6669" y="4072"/>
                  <a:pt x="6701" y="4072"/>
                </a:cubicBezTo>
                <a:close/>
                <a:moveTo>
                  <a:pt x="6175" y="4072"/>
                </a:moveTo>
                <a:cubicBezTo>
                  <a:pt x="6207" y="4072"/>
                  <a:pt x="6233" y="4112"/>
                  <a:pt x="6233" y="4161"/>
                </a:cubicBezTo>
                <a:cubicBezTo>
                  <a:pt x="6233" y="4210"/>
                  <a:pt x="6207" y="4250"/>
                  <a:pt x="6175" y="4250"/>
                </a:cubicBezTo>
                <a:cubicBezTo>
                  <a:pt x="6144" y="4250"/>
                  <a:pt x="6118" y="4210"/>
                  <a:pt x="6118" y="4161"/>
                </a:cubicBezTo>
                <a:cubicBezTo>
                  <a:pt x="6118" y="4112"/>
                  <a:pt x="6144" y="4072"/>
                  <a:pt x="6175" y="4072"/>
                </a:cubicBezTo>
                <a:close/>
                <a:moveTo>
                  <a:pt x="4603" y="4072"/>
                </a:moveTo>
                <a:cubicBezTo>
                  <a:pt x="4635" y="4072"/>
                  <a:pt x="4660" y="4112"/>
                  <a:pt x="4660" y="4161"/>
                </a:cubicBezTo>
                <a:cubicBezTo>
                  <a:pt x="4660" y="4210"/>
                  <a:pt x="4635" y="4250"/>
                  <a:pt x="4603" y="4250"/>
                </a:cubicBezTo>
                <a:cubicBezTo>
                  <a:pt x="4571" y="4250"/>
                  <a:pt x="4545" y="4210"/>
                  <a:pt x="4545" y="4161"/>
                </a:cubicBezTo>
                <a:cubicBezTo>
                  <a:pt x="4545" y="4112"/>
                  <a:pt x="4571" y="4072"/>
                  <a:pt x="4603" y="4072"/>
                </a:cubicBezTo>
                <a:close/>
                <a:moveTo>
                  <a:pt x="4254" y="4072"/>
                </a:moveTo>
                <a:cubicBezTo>
                  <a:pt x="4286" y="4072"/>
                  <a:pt x="4312" y="4112"/>
                  <a:pt x="4312" y="4161"/>
                </a:cubicBezTo>
                <a:cubicBezTo>
                  <a:pt x="4312" y="4210"/>
                  <a:pt x="4286" y="4250"/>
                  <a:pt x="4254" y="4250"/>
                </a:cubicBezTo>
                <a:cubicBezTo>
                  <a:pt x="4222" y="4250"/>
                  <a:pt x="4197" y="4210"/>
                  <a:pt x="4197" y="4161"/>
                </a:cubicBezTo>
                <a:cubicBezTo>
                  <a:pt x="4197" y="4112"/>
                  <a:pt x="4222" y="4072"/>
                  <a:pt x="4254" y="4072"/>
                </a:cubicBezTo>
                <a:close/>
                <a:moveTo>
                  <a:pt x="4078" y="4072"/>
                </a:moveTo>
                <a:cubicBezTo>
                  <a:pt x="4110" y="4072"/>
                  <a:pt x="4135" y="4112"/>
                  <a:pt x="4135" y="4161"/>
                </a:cubicBezTo>
                <a:cubicBezTo>
                  <a:pt x="4135" y="4210"/>
                  <a:pt x="4110" y="4250"/>
                  <a:pt x="4078" y="4250"/>
                </a:cubicBezTo>
                <a:cubicBezTo>
                  <a:pt x="4046" y="4250"/>
                  <a:pt x="4020" y="4210"/>
                  <a:pt x="4020" y="4161"/>
                </a:cubicBezTo>
                <a:cubicBezTo>
                  <a:pt x="4020" y="4112"/>
                  <a:pt x="4046" y="4072"/>
                  <a:pt x="4078" y="4072"/>
                </a:cubicBezTo>
                <a:close/>
                <a:moveTo>
                  <a:pt x="3728" y="4072"/>
                </a:moveTo>
                <a:cubicBezTo>
                  <a:pt x="3760" y="4072"/>
                  <a:pt x="3786" y="4112"/>
                  <a:pt x="3786" y="4161"/>
                </a:cubicBezTo>
                <a:cubicBezTo>
                  <a:pt x="3786" y="4210"/>
                  <a:pt x="3760" y="4250"/>
                  <a:pt x="3728" y="4250"/>
                </a:cubicBezTo>
                <a:cubicBezTo>
                  <a:pt x="3697" y="4250"/>
                  <a:pt x="3671" y="4210"/>
                  <a:pt x="3671" y="4161"/>
                </a:cubicBezTo>
                <a:cubicBezTo>
                  <a:pt x="3671" y="4112"/>
                  <a:pt x="3697" y="4072"/>
                  <a:pt x="3728" y="4072"/>
                </a:cubicBezTo>
                <a:close/>
                <a:moveTo>
                  <a:pt x="3554" y="4072"/>
                </a:moveTo>
                <a:cubicBezTo>
                  <a:pt x="3586" y="4072"/>
                  <a:pt x="3612" y="4112"/>
                  <a:pt x="3612" y="4161"/>
                </a:cubicBezTo>
                <a:cubicBezTo>
                  <a:pt x="3612" y="4210"/>
                  <a:pt x="3586" y="4250"/>
                  <a:pt x="3554" y="4250"/>
                </a:cubicBezTo>
                <a:cubicBezTo>
                  <a:pt x="3523" y="4250"/>
                  <a:pt x="3497" y="4210"/>
                  <a:pt x="3497" y="4161"/>
                </a:cubicBezTo>
                <a:cubicBezTo>
                  <a:pt x="3497" y="4112"/>
                  <a:pt x="3523" y="4072"/>
                  <a:pt x="3554" y="4072"/>
                </a:cubicBezTo>
                <a:close/>
                <a:moveTo>
                  <a:pt x="3378" y="4072"/>
                </a:moveTo>
                <a:cubicBezTo>
                  <a:pt x="3410" y="4072"/>
                  <a:pt x="3435" y="4112"/>
                  <a:pt x="3435" y="4161"/>
                </a:cubicBezTo>
                <a:cubicBezTo>
                  <a:pt x="3435" y="4210"/>
                  <a:pt x="3410" y="4250"/>
                  <a:pt x="3378" y="4250"/>
                </a:cubicBezTo>
                <a:cubicBezTo>
                  <a:pt x="3346" y="4250"/>
                  <a:pt x="3320" y="4210"/>
                  <a:pt x="3320" y="4161"/>
                </a:cubicBezTo>
                <a:cubicBezTo>
                  <a:pt x="3320" y="4112"/>
                  <a:pt x="3346" y="4072"/>
                  <a:pt x="3378" y="4072"/>
                </a:cubicBezTo>
                <a:close/>
                <a:moveTo>
                  <a:pt x="3204" y="4072"/>
                </a:moveTo>
                <a:cubicBezTo>
                  <a:pt x="3236" y="4072"/>
                  <a:pt x="3261" y="4112"/>
                  <a:pt x="3261" y="4161"/>
                </a:cubicBezTo>
                <a:cubicBezTo>
                  <a:pt x="3261" y="4210"/>
                  <a:pt x="3236" y="4250"/>
                  <a:pt x="3204" y="4250"/>
                </a:cubicBezTo>
                <a:cubicBezTo>
                  <a:pt x="3172" y="4250"/>
                  <a:pt x="3146" y="4210"/>
                  <a:pt x="3146" y="4161"/>
                </a:cubicBezTo>
                <a:cubicBezTo>
                  <a:pt x="3146" y="4112"/>
                  <a:pt x="3172" y="4072"/>
                  <a:pt x="3204" y="4072"/>
                </a:cubicBezTo>
                <a:close/>
                <a:moveTo>
                  <a:pt x="16824" y="3802"/>
                </a:moveTo>
                <a:cubicBezTo>
                  <a:pt x="16855" y="3802"/>
                  <a:pt x="16881" y="3842"/>
                  <a:pt x="16881" y="3891"/>
                </a:cubicBezTo>
                <a:cubicBezTo>
                  <a:pt x="16881" y="3941"/>
                  <a:pt x="16855" y="3981"/>
                  <a:pt x="16824" y="3981"/>
                </a:cubicBezTo>
                <a:cubicBezTo>
                  <a:pt x="16792" y="3981"/>
                  <a:pt x="16766" y="3941"/>
                  <a:pt x="16766" y="3891"/>
                </a:cubicBezTo>
                <a:cubicBezTo>
                  <a:pt x="16766" y="3842"/>
                  <a:pt x="16792" y="3802"/>
                  <a:pt x="16824" y="3802"/>
                </a:cubicBezTo>
                <a:close/>
                <a:moveTo>
                  <a:pt x="16647" y="3802"/>
                </a:moveTo>
                <a:cubicBezTo>
                  <a:pt x="16679" y="3802"/>
                  <a:pt x="16705" y="3842"/>
                  <a:pt x="16705" y="3891"/>
                </a:cubicBezTo>
                <a:cubicBezTo>
                  <a:pt x="16705" y="3941"/>
                  <a:pt x="16679" y="3981"/>
                  <a:pt x="16647" y="3981"/>
                </a:cubicBezTo>
                <a:cubicBezTo>
                  <a:pt x="16615" y="3981"/>
                  <a:pt x="16590" y="3941"/>
                  <a:pt x="16590" y="3891"/>
                </a:cubicBezTo>
                <a:cubicBezTo>
                  <a:pt x="16590" y="3842"/>
                  <a:pt x="16615" y="3802"/>
                  <a:pt x="16647" y="3802"/>
                </a:cubicBezTo>
                <a:close/>
                <a:moveTo>
                  <a:pt x="16473" y="3802"/>
                </a:moveTo>
                <a:cubicBezTo>
                  <a:pt x="16505" y="3802"/>
                  <a:pt x="16531" y="3842"/>
                  <a:pt x="16531" y="3891"/>
                </a:cubicBezTo>
                <a:cubicBezTo>
                  <a:pt x="16531" y="3941"/>
                  <a:pt x="16505" y="3981"/>
                  <a:pt x="16473" y="3981"/>
                </a:cubicBezTo>
                <a:cubicBezTo>
                  <a:pt x="16441" y="3981"/>
                  <a:pt x="16416" y="3941"/>
                  <a:pt x="16416" y="3891"/>
                </a:cubicBezTo>
                <a:cubicBezTo>
                  <a:pt x="16416" y="3842"/>
                  <a:pt x="16441" y="3802"/>
                  <a:pt x="16473" y="3802"/>
                </a:cubicBezTo>
                <a:close/>
                <a:moveTo>
                  <a:pt x="16298" y="3802"/>
                </a:moveTo>
                <a:cubicBezTo>
                  <a:pt x="16330" y="3802"/>
                  <a:pt x="16356" y="3842"/>
                  <a:pt x="16356" y="3891"/>
                </a:cubicBezTo>
                <a:cubicBezTo>
                  <a:pt x="16356" y="3941"/>
                  <a:pt x="16330" y="3981"/>
                  <a:pt x="16298" y="3981"/>
                </a:cubicBezTo>
                <a:cubicBezTo>
                  <a:pt x="16267" y="3981"/>
                  <a:pt x="16241" y="3941"/>
                  <a:pt x="16241" y="3891"/>
                </a:cubicBezTo>
                <a:cubicBezTo>
                  <a:pt x="16241" y="3842"/>
                  <a:pt x="16267" y="3802"/>
                  <a:pt x="16298" y="3802"/>
                </a:cubicBezTo>
                <a:close/>
                <a:moveTo>
                  <a:pt x="16125" y="3802"/>
                </a:moveTo>
                <a:cubicBezTo>
                  <a:pt x="16156" y="3802"/>
                  <a:pt x="16182" y="3842"/>
                  <a:pt x="16182" y="3891"/>
                </a:cubicBezTo>
                <a:cubicBezTo>
                  <a:pt x="16182" y="3941"/>
                  <a:pt x="16156" y="3981"/>
                  <a:pt x="16125" y="3981"/>
                </a:cubicBezTo>
                <a:cubicBezTo>
                  <a:pt x="16093" y="3981"/>
                  <a:pt x="16067" y="3941"/>
                  <a:pt x="16067" y="3891"/>
                </a:cubicBezTo>
                <a:cubicBezTo>
                  <a:pt x="16067" y="3842"/>
                  <a:pt x="16093" y="3802"/>
                  <a:pt x="16125" y="3802"/>
                </a:cubicBezTo>
                <a:close/>
                <a:moveTo>
                  <a:pt x="15948" y="3802"/>
                </a:moveTo>
                <a:cubicBezTo>
                  <a:pt x="15980" y="3802"/>
                  <a:pt x="16006" y="3842"/>
                  <a:pt x="16006" y="3891"/>
                </a:cubicBezTo>
                <a:cubicBezTo>
                  <a:pt x="16006" y="3941"/>
                  <a:pt x="15980" y="3981"/>
                  <a:pt x="15948" y="3981"/>
                </a:cubicBezTo>
                <a:cubicBezTo>
                  <a:pt x="15916" y="3981"/>
                  <a:pt x="15891" y="3941"/>
                  <a:pt x="15891" y="3891"/>
                </a:cubicBezTo>
                <a:cubicBezTo>
                  <a:pt x="15891" y="3842"/>
                  <a:pt x="15916" y="3802"/>
                  <a:pt x="15948" y="3802"/>
                </a:cubicBezTo>
                <a:close/>
                <a:moveTo>
                  <a:pt x="14375" y="3802"/>
                </a:moveTo>
                <a:cubicBezTo>
                  <a:pt x="14407" y="3802"/>
                  <a:pt x="14432" y="3842"/>
                  <a:pt x="14432" y="3891"/>
                </a:cubicBezTo>
                <a:cubicBezTo>
                  <a:pt x="14432" y="3941"/>
                  <a:pt x="14407" y="3981"/>
                  <a:pt x="14375" y="3981"/>
                </a:cubicBezTo>
                <a:cubicBezTo>
                  <a:pt x="14343" y="3981"/>
                  <a:pt x="14317" y="3941"/>
                  <a:pt x="14317" y="3891"/>
                </a:cubicBezTo>
                <a:cubicBezTo>
                  <a:pt x="14317" y="3842"/>
                  <a:pt x="14343" y="3802"/>
                  <a:pt x="14375" y="3802"/>
                </a:cubicBezTo>
                <a:close/>
                <a:moveTo>
                  <a:pt x="14200" y="3802"/>
                </a:moveTo>
                <a:cubicBezTo>
                  <a:pt x="14232" y="3802"/>
                  <a:pt x="14258" y="3842"/>
                  <a:pt x="14258" y="3891"/>
                </a:cubicBezTo>
                <a:cubicBezTo>
                  <a:pt x="14258" y="3941"/>
                  <a:pt x="14232" y="3981"/>
                  <a:pt x="14200" y="3981"/>
                </a:cubicBezTo>
                <a:cubicBezTo>
                  <a:pt x="14168" y="3981"/>
                  <a:pt x="14143" y="3941"/>
                  <a:pt x="14143" y="3891"/>
                </a:cubicBezTo>
                <a:cubicBezTo>
                  <a:pt x="14143" y="3842"/>
                  <a:pt x="14168" y="3802"/>
                  <a:pt x="14200" y="3802"/>
                </a:cubicBezTo>
                <a:close/>
                <a:moveTo>
                  <a:pt x="11229" y="3802"/>
                </a:moveTo>
                <a:cubicBezTo>
                  <a:pt x="11260" y="3802"/>
                  <a:pt x="11286" y="3842"/>
                  <a:pt x="11286" y="3891"/>
                </a:cubicBezTo>
                <a:cubicBezTo>
                  <a:pt x="11286" y="3941"/>
                  <a:pt x="11260" y="3981"/>
                  <a:pt x="11229" y="3981"/>
                </a:cubicBezTo>
                <a:cubicBezTo>
                  <a:pt x="11197" y="3981"/>
                  <a:pt x="11171" y="3941"/>
                  <a:pt x="11171" y="3891"/>
                </a:cubicBezTo>
                <a:cubicBezTo>
                  <a:pt x="11171" y="3842"/>
                  <a:pt x="11197" y="3802"/>
                  <a:pt x="11229" y="3802"/>
                </a:cubicBezTo>
                <a:close/>
                <a:moveTo>
                  <a:pt x="8799" y="3801"/>
                </a:moveTo>
                <a:cubicBezTo>
                  <a:pt x="8830" y="3801"/>
                  <a:pt x="8856" y="3841"/>
                  <a:pt x="8856" y="3890"/>
                </a:cubicBezTo>
                <a:cubicBezTo>
                  <a:pt x="8856" y="3939"/>
                  <a:pt x="8830" y="3979"/>
                  <a:pt x="8799" y="3979"/>
                </a:cubicBezTo>
                <a:cubicBezTo>
                  <a:pt x="8767" y="3979"/>
                  <a:pt x="8741" y="3939"/>
                  <a:pt x="8741" y="3890"/>
                </a:cubicBezTo>
                <a:cubicBezTo>
                  <a:pt x="8741" y="3841"/>
                  <a:pt x="8767" y="3801"/>
                  <a:pt x="8799" y="3801"/>
                </a:cubicBezTo>
                <a:close/>
                <a:moveTo>
                  <a:pt x="8624" y="3801"/>
                </a:moveTo>
                <a:cubicBezTo>
                  <a:pt x="8655" y="3801"/>
                  <a:pt x="8681" y="3841"/>
                  <a:pt x="8681" y="3890"/>
                </a:cubicBezTo>
                <a:cubicBezTo>
                  <a:pt x="8681" y="3939"/>
                  <a:pt x="8655" y="3979"/>
                  <a:pt x="8624" y="3979"/>
                </a:cubicBezTo>
                <a:cubicBezTo>
                  <a:pt x="8592" y="3979"/>
                  <a:pt x="8566" y="3939"/>
                  <a:pt x="8566" y="3890"/>
                </a:cubicBezTo>
                <a:cubicBezTo>
                  <a:pt x="8566" y="3841"/>
                  <a:pt x="8592" y="3801"/>
                  <a:pt x="8624" y="3801"/>
                </a:cubicBezTo>
                <a:close/>
                <a:moveTo>
                  <a:pt x="8450" y="3801"/>
                </a:moveTo>
                <a:cubicBezTo>
                  <a:pt x="8482" y="3801"/>
                  <a:pt x="8507" y="3841"/>
                  <a:pt x="8507" y="3890"/>
                </a:cubicBezTo>
                <a:cubicBezTo>
                  <a:pt x="8507" y="3939"/>
                  <a:pt x="8482" y="3979"/>
                  <a:pt x="8450" y="3979"/>
                </a:cubicBezTo>
                <a:cubicBezTo>
                  <a:pt x="8418" y="3979"/>
                  <a:pt x="8392" y="3939"/>
                  <a:pt x="8392" y="3890"/>
                </a:cubicBezTo>
                <a:cubicBezTo>
                  <a:pt x="8392" y="3841"/>
                  <a:pt x="8418" y="3801"/>
                  <a:pt x="8450" y="3801"/>
                </a:cubicBezTo>
                <a:close/>
                <a:moveTo>
                  <a:pt x="8274" y="3801"/>
                </a:moveTo>
                <a:cubicBezTo>
                  <a:pt x="8305" y="3801"/>
                  <a:pt x="8331" y="3841"/>
                  <a:pt x="8331" y="3890"/>
                </a:cubicBezTo>
                <a:cubicBezTo>
                  <a:pt x="8331" y="3939"/>
                  <a:pt x="8305" y="3979"/>
                  <a:pt x="8274" y="3979"/>
                </a:cubicBezTo>
                <a:cubicBezTo>
                  <a:pt x="8242" y="3979"/>
                  <a:pt x="8216" y="3939"/>
                  <a:pt x="8216" y="3890"/>
                </a:cubicBezTo>
                <a:cubicBezTo>
                  <a:pt x="8216" y="3841"/>
                  <a:pt x="8242" y="3801"/>
                  <a:pt x="8274" y="3801"/>
                </a:cubicBezTo>
                <a:close/>
                <a:moveTo>
                  <a:pt x="8100" y="3801"/>
                </a:moveTo>
                <a:cubicBezTo>
                  <a:pt x="8131" y="3801"/>
                  <a:pt x="8157" y="3841"/>
                  <a:pt x="8157" y="3890"/>
                </a:cubicBezTo>
                <a:cubicBezTo>
                  <a:pt x="8157" y="3939"/>
                  <a:pt x="8131" y="3979"/>
                  <a:pt x="8100" y="3979"/>
                </a:cubicBezTo>
                <a:cubicBezTo>
                  <a:pt x="8068" y="3979"/>
                  <a:pt x="8042" y="3939"/>
                  <a:pt x="8042" y="3890"/>
                </a:cubicBezTo>
                <a:cubicBezTo>
                  <a:pt x="8042" y="3841"/>
                  <a:pt x="8068" y="3801"/>
                  <a:pt x="8100" y="3801"/>
                </a:cubicBezTo>
                <a:close/>
                <a:moveTo>
                  <a:pt x="7925" y="3801"/>
                </a:moveTo>
                <a:cubicBezTo>
                  <a:pt x="7957" y="3801"/>
                  <a:pt x="7982" y="3841"/>
                  <a:pt x="7982" y="3890"/>
                </a:cubicBezTo>
                <a:cubicBezTo>
                  <a:pt x="7982" y="3939"/>
                  <a:pt x="7957" y="3979"/>
                  <a:pt x="7925" y="3979"/>
                </a:cubicBezTo>
                <a:cubicBezTo>
                  <a:pt x="7893" y="3979"/>
                  <a:pt x="7867" y="3939"/>
                  <a:pt x="7867" y="3890"/>
                </a:cubicBezTo>
                <a:cubicBezTo>
                  <a:pt x="7867" y="3841"/>
                  <a:pt x="7893" y="3801"/>
                  <a:pt x="7925" y="3801"/>
                </a:cubicBezTo>
                <a:close/>
                <a:moveTo>
                  <a:pt x="7751" y="3801"/>
                </a:moveTo>
                <a:cubicBezTo>
                  <a:pt x="7783" y="3801"/>
                  <a:pt x="7808" y="3841"/>
                  <a:pt x="7808" y="3890"/>
                </a:cubicBezTo>
                <a:cubicBezTo>
                  <a:pt x="7808" y="3939"/>
                  <a:pt x="7783" y="3979"/>
                  <a:pt x="7751" y="3979"/>
                </a:cubicBezTo>
                <a:cubicBezTo>
                  <a:pt x="7719" y="3979"/>
                  <a:pt x="7694" y="3939"/>
                  <a:pt x="7694" y="3890"/>
                </a:cubicBezTo>
                <a:cubicBezTo>
                  <a:pt x="7694" y="3841"/>
                  <a:pt x="7719" y="3801"/>
                  <a:pt x="7751" y="3801"/>
                </a:cubicBezTo>
                <a:close/>
                <a:moveTo>
                  <a:pt x="7574" y="3801"/>
                </a:moveTo>
                <a:cubicBezTo>
                  <a:pt x="7606" y="3801"/>
                  <a:pt x="7632" y="3841"/>
                  <a:pt x="7632" y="3890"/>
                </a:cubicBezTo>
                <a:cubicBezTo>
                  <a:pt x="7632" y="3939"/>
                  <a:pt x="7606" y="3979"/>
                  <a:pt x="7574" y="3979"/>
                </a:cubicBezTo>
                <a:cubicBezTo>
                  <a:pt x="7543" y="3979"/>
                  <a:pt x="7517" y="3939"/>
                  <a:pt x="7517" y="3890"/>
                </a:cubicBezTo>
                <a:cubicBezTo>
                  <a:pt x="7517" y="3841"/>
                  <a:pt x="7543" y="3801"/>
                  <a:pt x="7574" y="3801"/>
                </a:cubicBezTo>
                <a:close/>
                <a:moveTo>
                  <a:pt x="7400" y="3801"/>
                </a:moveTo>
                <a:cubicBezTo>
                  <a:pt x="7432" y="3801"/>
                  <a:pt x="7458" y="3841"/>
                  <a:pt x="7458" y="3890"/>
                </a:cubicBezTo>
                <a:cubicBezTo>
                  <a:pt x="7458" y="3939"/>
                  <a:pt x="7432" y="3979"/>
                  <a:pt x="7400" y="3979"/>
                </a:cubicBezTo>
                <a:cubicBezTo>
                  <a:pt x="7369" y="3979"/>
                  <a:pt x="7343" y="3939"/>
                  <a:pt x="7343" y="3890"/>
                </a:cubicBezTo>
                <a:cubicBezTo>
                  <a:pt x="7343" y="3841"/>
                  <a:pt x="7369" y="3801"/>
                  <a:pt x="7400" y="3801"/>
                </a:cubicBezTo>
                <a:close/>
                <a:moveTo>
                  <a:pt x="7226" y="3801"/>
                </a:moveTo>
                <a:cubicBezTo>
                  <a:pt x="7257" y="3801"/>
                  <a:pt x="7283" y="3841"/>
                  <a:pt x="7283" y="3890"/>
                </a:cubicBezTo>
                <a:cubicBezTo>
                  <a:pt x="7283" y="3939"/>
                  <a:pt x="7257" y="3979"/>
                  <a:pt x="7226" y="3979"/>
                </a:cubicBezTo>
                <a:cubicBezTo>
                  <a:pt x="7194" y="3979"/>
                  <a:pt x="7168" y="3939"/>
                  <a:pt x="7168" y="3890"/>
                </a:cubicBezTo>
                <a:cubicBezTo>
                  <a:pt x="7168" y="3841"/>
                  <a:pt x="7194" y="3801"/>
                  <a:pt x="7226" y="3801"/>
                </a:cubicBezTo>
                <a:close/>
                <a:moveTo>
                  <a:pt x="7052" y="3801"/>
                </a:moveTo>
                <a:cubicBezTo>
                  <a:pt x="7083" y="3801"/>
                  <a:pt x="7109" y="3841"/>
                  <a:pt x="7109" y="3890"/>
                </a:cubicBezTo>
                <a:cubicBezTo>
                  <a:pt x="7109" y="3939"/>
                  <a:pt x="7083" y="3979"/>
                  <a:pt x="7052" y="3979"/>
                </a:cubicBezTo>
                <a:cubicBezTo>
                  <a:pt x="7020" y="3979"/>
                  <a:pt x="6994" y="3939"/>
                  <a:pt x="6994" y="3890"/>
                </a:cubicBezTo>
                <a:cubicBezTo>
                  <a:pt x="6994" y="3841"/>
                  <a:pt x="7020" y="3801"/>
                  <a:pt x="7052" y="3801"/>
                </a:cubicBezTo>
                <a:close/>
                <a:moveTo>
                  <a:pt x="6875" y="3801"/>
                </a:moveTo>
                <a:cubicBezTo>
                  <a:pt x="6907" y="3801"/>
                  <a:pt x="6933" y="3841"/>
                  <a:pt x="6933" y="3890"/>
                </a:cubicBezTo>
                <a:cubicBezTo>
                  <a:pt x="6933" y="3939"/>
                  <a:pt x="6907" y="3979"/>
                  <a:pt x="6875" y="3979"/>
                </a:cubicBezTo>
                <a:cubicBezTo>
                  <a:pt x="6843" y="3979"/>
                  <a:pt x="6818" y="3939"/>
                  <a:pt x="6818" y="3890"/>
                </a:cubicBezTo>
                <a:cubicBezTo>
                  <a:pt x="6818" y="3841"/>
                  <a:pt x="6843" y="3801"/>
                  <a:pt x="6875" y="3801"/>
                </a:cubicBezTo>
                <a:close/>
                <a:moveTo>
                  <a:pt x="6701" y="3801"/>
                </a:moveTo>
                <a:cubicBezTo>
                  <a:pt x="6733" y="3801"/>
                  <a:pt x="6759" y="3841"/>
                  <a:pt x="6759" y="3890"/>
                </a:cubicBezTo>
                <a:cubicBezTo>
                  <a:pt x="6759" y="3939"/>
                  <a:pt x="6733" y="3979"/>
                  <a:pt x="6701" y="3979"/>
                </a:cubicBezTo>
                <a:cubicBezTo>
                  <a:pt x="6669" y="3979"/>
                  <a:pt x="6644" y="3939"/>
                  <a:pt x="6644" y="3890"/>
                </a:cubicBezTo>
                <a:cubicBezTo>
                  <a:pt x="6644" y="3841"/>
                  <a:pt x="6669" y="3801"/>
                  <a:pt x="6701" y="3801"/>
                </a:cubicBezTo>
                <a:close/>
                <a:moveTo>
                  <a:pt x="6526" y="3801"/>
                </a:moveTo>
                <a:cubicBezTo>
                  <a:pt x="6557" y="3801"/>
                  <a:pt x="6583" y="3841"/>
                  <a:pt x="6583" y="3890"/>
                </a:cubicBezTo>
                <a:cubicBezTo>
                  <a:pt x="6583" y="3939"/>
                  <a:pt x="6557" y="3979"/>
                  <a:pt x="6526" y="3979"/>
                </a:cubicBezTo>
                <a:cubicBezTo>
                  <a:pt x="6494" y="3979"/>
                  <a:pt x="6468" y="3939"/>
                  <a:pt x="6468" y="3890"/>
                </a:cubicBezTo>
                <a:cubicBezTo>
                  <a:pt x="6468" y="3841"/>
                  <a:pt x="6494" y="3801"/>
                  <a:pt x="6526" y="3801"/>
                </a:cubicBezTo>
                <a:close/>
                <a:moveTo>
                  <a:pt x="6352" y="3801"/>
                </a:moveTo>
                <a:cubicBezTo>
                  <a:pt x="6383" y="3801"/>
                  <a:pt x="6409" y="3841"/>
                  <a:pt x="6409" y="3890"/>
                </a:cubicBezTo>
                <a:cubicBezTo>
                  <a:pt x="6409" y="3939"/>
                  <a:pt x="6383" y="3979"/>
                  <a:pt x="6352" y="3979"/>
                </a:cubicBezTo>
                <a:cubicBezTo>
                  <a:pt x="6320" y="3979"/>
                  <a:pt x="6294" y="3939"/>
                  <a:pt x="6294" y="3890"/>
                </a:cubicBezTo>
                <a:cubicBezTo>
                  <a:pt x="6294" y="3841"/>
                  <a:pt x="6320" y="3801"/>
                  <a:pt x="6352" y="3801"/>
                </a:cubicBezTo>
                <a:close/>
                <a:moveTo>
                  <a:pt x="6175" y="3801"/>
                </a:moveTo>
                <a:cubicBezTo>
                  <a:pt x="6207" y="3801"/>
                  <a:pt x="6233" y="3841"/>
                  <a:pt x="6233" y="3890"/>
                </a:cubicBezTo>
                <a:cubicBezTo>
                  <a:pt x="6233" y="3939"/>
                  <a:pt x="6207" y="3979"/>
                  <a:pt x="6175" y="3979"/>
                </a:cubicBezTo>
                <a:cubicBezTo>
                  <a:pt x="6144" y="3979"/>
                  <a:pt x="6118" y="3939"/>
                  <a:pt x="6118" y="3890"/>
                </a:cubicBezTo>
                <a:cubicBezTo>
                  <a:pt x="6118" y="3841"/>
                  <a:pt x="6144" y="3801"/>
                  <a:pt x="6175" y="3801"/>
                </a:cubicBezTo>
                <a:close/>
                <a:moveTo>
                  <a:pt x="6001" y="3801"/>
                </a:moveTo>
                <a:cubicBezTo>
                  <a:pt x="6033" y="3801"/>
                  <a:pt x="6059" y="3841"/>
                  <a:pt x="6059" y="3890"/>
                </a:cubicBezTo>
                <a:cubicBezTo>
                  <a:pt x="6059" y="3939"/>
                  <a:pt x="6033" y="3979"/>
                  <a:pt x="6001" y="3979"/>
                </a:cubicBezTo>
                <a:cubicBezTo>
                  <a:pt x="5970" y="3979"/>
                  <a:pt x="5944" y="3939"/>
                  <a:pt x="5944" y="3890"/>
                </a:cubicBezTo>
                <a:cubicBezTo>
                  <a:pt x="5944" y="3841"/>
                  <a:pt x="5970" y="3801"/>
                  <a:pt x="6001" y="3801"/>
                </a:cubicBezTo>
                <a:close/>
                <a:moveTo>
                  <a:pt x="5476" y="3801"/>
                </a:moveTo>
                <a:cubicBezTo>
                  <a:pt x="5508" y="3801"/>
                  <a:pt x="5534" y="3841"/>
                  <a:pt x="5534" y="3890"/>
                </a:cubicBezTo>
                <a:cubicBezTo>
                  <a:pt x="5534" y="3939"/>
                  <a:pt x="5508" y="3979"/>
                  <a:pt x="5476" y="3979"/>
                </a:cubicBezTo>
                <a:cubicBezTo>
                  <a:pt x="5444" y="3979"/>
                  <a:pt x="5419" y="3939"/>
                  <a:pt x="5419" y="3890"/>
                </a:cubicBezTo>
                <a:cubicBezTo>
                  <a:pt x="5419" y="3841"/>
                  <a:pt x="5444" y="3801"/>
                  <a:pt x="5476" y="3801"/>
                </a:cubicBezTo>
                <a:close/>
                <a:moveTo>
                  <a:pt x="5302" y="3801"/>
                </a:moveTo>
                <a:cubicBezTo>
                  <a:pt x="5334" y="3801"/>
                  <a:pt x="5360" y="3841"/>
                  <a:pt x="5360" y="3890"/>
                </a:cubicBezTo>
                <a:cubicBezTo>
                  <a:pt x="5360" y="3939"/>
                  <a:pt x="5334" y="3979"/>
                  <a:pt x="5302" y="3979"/>
                </a:cubicBezTo>
                <a:cubicBezTo>
                  <a:pt x="5270" y="3979"/>
                  <a:pt x="5245" y="3939"/>
                  <a:pt x="5245" y="3890"/>
                </a:cubicBezTo>
                <a:cubicBezTo>
                  <a:pt x="5245" y="3841"/>
                  <a:pt x="5270" y="3801"/>
                  <a:pt x="5302" y="3801"/>
                </a:cubicBezTo>
                <a:close/>
                <a:moveTo>
                  <a:pt x="5127" y="3801"/>
                </a:moveTo>
                <a:cubicBezTo>
                  <a:pt x="5159" y="3801"/>
                  <a:pt x="5185" y="3841"/>
                  <a:pt x="5185" y="3890"/>
                </a:cubicBezTo>
                <a:cubicBezTo>
                  <a:pt x="5185" y="3939"/>
                  <a:pt x="5159" y="3979"/>
                  <a:pt x="5127" y="3979"/>
                </a:cubicBezTo>
                <a:cubicBezTo>
                  <a:pt x="5096" y="3979"/>
                  <a:pt x="5070" y="3939"/>
                  <a:pt x="5070" y="3890"/>
                </a:cubicBezTo>
                <a:cubicBezTo>
                  <a:pt x="5070" y="3841"/>
                  <a:pt x="5096" y="3801"/>
                  <a:pt x="5127" y="3801"/>
                </a:cubicBezTo>
                <a:close/>
                <a:moveTo>
                  <a:pt x="4953" y="3801"/>
                </a:moveTo>
                <a:cubicBezTo>
                  <a:pt x="4985" y="3801"/>
                  <a:pt x="5011" y="3841"/>
                  <a:pt x="5011" y="3890"/>
                </a:cubicBezTo>
                <a:cubicBezTo>
                  <a:pt x="5011" y="3939"/>
                  <a:pt x="4985" y="3979"/>
                  <a:pt x="4953" y="3979"/>
                </a:cubicBezTo>
                <a:cubicBezTo>
                  <a:pt x="4922" y="3979"/>
                  <a:pt x="4896" y="3939"/>
                  <a:pt x="4896" y="3890"/>
                </a:cubicBezTo>
                <a:cubicBezTo>
                  <a:pt x="4896" y="3841"/>
                  <a:pt x="4922" y="3801"/>
                  <a:pt x="4953" y="3801"/>
                </a:cubicBezTo>
                <a:close/>
                <a:moveTo>
                  <a:pt x="4603" y="3801"/>
                </a:moveTo>
                <a:cubicBezTo>
                  <a:pt x="4635" y="3801"/>
                  <a:pt x="4660" y="3841"/>
                  <a:pt x="4660" y="3890"/>
                </a:cubicBezTo>
                <a:cubicBezTo>
                  <a:pt x="4660" y="3939"/>
                  <a:pt x="4635" y="3979"/>
                  <a:pt x="4603" y="3979"/>
                </a:cubicBezTo>
                <a:cubicBezTo>
                  <a:pt x="4571" y="3979"/>
                  <a:pt x="4545" y="3939"/>
                  <a:pt x="4545" y="3890"/>
                </a:cubicBezTo>
                <a:cubicBezTo>
                  <a:pt x="4545" y="3841"/>
                  <a:pt x="4571" y="3801"/>
                  <a:pt x="4603" y="3801"/>
                </a:cubicBezTo>
                <a:close/>
                <a:moveTo>
                  <a:pt x="4428" y="3801"/>
                </a:moveTo>
                <a:cubicBezTo>
                  <a:pt x="4460" y="3801"/>
                  <a:pt x="4486" y="3841"/>
                  <a:pt x="4486" y="3890"/>
                </a:cubicBezTo>
                <a:cubicBezTo>
                  <a:pt x="4486" y="3939"/>
                  <a:pt x="4460" y="3979"/>
                  <a:pt x="4428" y="3979"/>
                </a:cubicBezTo>
                <a:cubicBezTo>
                  <a:pt x="4396" y="3979"/>
                  <a:pt x="4371" y="3939"/>
                  <a:pt x="4371" y="3890"/>
                </a:cubicBezTo>
                <a:cubicBezTo>
                  <a:pt x="4371" y="3841"/>
                  <a:pt x="4396" y="3801"/>
                  <a:pt x="4428" y="3801"/>
                </a:cubicBezTo>
                <a:close/>
                <a:moveTo>
                  <a:pt x="3554" y="3801"/>
                </a:moveTo>
                <a:cubicBezTo>
                  <a:pt x="3586" y="3801"/>
                  <a:pt x="3612" y="3841"/>
                  <a:pt x="3612" y="3890"/>
                </a:cubicBezTo>
                <a:cubicBezTo>
                  <a:pt x="3612" y="3939"/>
                  <a:pt x="3586" y="3979"/>
                  <a:pt x="3554" y="3979"/>
                </a:cubicBezTo>
                <a:cubicBezTo>
                  <a:pt x="3523" y="3979"/>
                  <a:pt x="3497" y="3939"/>
                  <a:pt x="3497" y="3890"/>
                </a:cubicBezTo>
                <a:cubicBezTo>
                  <a:pt x="3497" y="3841"/>
                  <a:pt x="3523" y="3801"/>
                  <a:pt x="3554" y="3801"/>
                </a:cubicBezTo>
                <a:close/>
                <a:moveTo>
                  <a:pt x="3029" y="3801"/>
                </a:moveTo>
                <a:cubicBezTo>
                  <a:pt x="3061" y="3801"/>
                  <a:pt x="3087" y="3841"/>
                  <a:pt x="3087" y="3890"/>
                </a:cubicBezTo>
                <a:cubicBezTo>
                  <a:pt x="3087" y="3939"/>
                  <a:pt x="3061" y="3979"/>
                  <a:pt x="3029" y="3979"/>
                </a:cubicBezTo>
                <a:cubicBezTo>
                  <a:pt x="2997" y="3979"/>
                  <a:pt x="2972" y="3939"/>
                  <a:pt x="2972" y="3890"/>
                </a:cubicBezTo>
                <a:cubicBezTo>
                  <a:pt x="2972" y="3841"/>
                  <a:pt x="2997" y="3801"/>
                  <a:pt x="3029" y="3801"/>
                </a:cubicBezTo>
                <a:close/>
                <a:moveTo>
                  <a:pt x="2855" y="3801"/>
                </a:moveTo>
                <a:cubicBezTo>
                  <a:pt x="2887" y="3801"/>
                  <a:pt x="2913" y="3841"/>
                  <a:pt x="2913" y="3890"/>
                </a:cubicBezTo>
                <a:cubicBezTo>
                  <a:pt x="2913" y="3939"/>
                  <a:pt x="2887" y="3979"/>
                  <a:pt x="2855" y="3979"/>
                </a:cubicBezTo>
                <a:cubicBezTo>
                  <a:pt x="2823" y="3979"/>
                  <a:pt x="2798" y="3939"/>
                  <a:pt x="2798" y="3890"/>
                </a:cubicBezTo>
                <a:cubicBezTo>
                  <a:pt x="2798" y="3841"/>
                  <a:pt x="2823" y="3801"/>
                  <a:pt x="2855" y="3801"/>
                </a:cubicBezTo>
                <a:close/>
                <a:moveTo>
                  <a:pt x="16473" y="3530"/>
                </a:moveTo>
                <a:cubicBezTo>
                  <a:pt x="16505" y="3530"/>
                  <a:pt x="16531" y="3570"/>
                  <a:pt x="16531" y="3619"/>
                </a:cubicBezTo>
                <a:cubicBezTo>
                  <a:pt x="16531" y="3668"/>
                  <a:pt x="16505" y="3708"/>
                  <a:pt x="16473" y="3708"/>
                </a:cubicBezTo>
                <a:cubicBezTo>
                  <a:pt x="16441" y="3708"/>
                  <a:pt x="16416" y="3668"/>
                  <a:pt x="16416" y="3619"/>
                </a:cubicBezTo>
                <a:cubicBezTo>
                  <a:pt x="16416" y="3570"/>
                  <a:pt x="16441" y="3530"/>
                  <a:pt x="16473" y="3530"/>
                </a:cubicBezTo>
                <a:close/>
                <a:moveTo>
                  <a:pt x="11229" y="3530"/>
                </a:moveTo>
                <a:cubicBezTo>
                  <a:pt x="11260" y="3530"/>
                  <a:pt x="11286" y="3570"/>
                  <a:pt x="11286" y="3619"/>
                </a:cubicBezTo>
                <a:cubicBezTo>
                  <a:pt x="11286" y="3668"/>
                  <a:pt x="11260" y="3708"/>
                  <a:pt x="11229" y="3708"/>
                </a:cubicBezTo>
                <a:cubicBezTo>
                  <a:pt x="11197" y="3708"/>
                  <a:pt x="11171" y="3668"/>
                  <a:pt x="11171" y="3619"/>
                </a:cubicBezTo>
                <a:cubicBezTo>
                  <a:pt x="11171" y="3570"/>
                  <a:pt x="11197" y="3530"/>
                  <a:pt x="11229" y="3530"/>
                </a:cubicBezTo>
                <a:close/>
                <a:moveTo>
                  <a:pt x="8624" y="3528"/>
                </a:moveTo>
                <a:cubicBezTo>
                  <a:pt x="8655" y="3528"/>
                  <a:pt x="8681" y="3568"/>
                  <a:pt x="8681" y="3617"/>
                </a:cubicBezTo>
                <a:cubicBezTo>
                  <a:pt x="8681" y="3666"/>
                  <a:pt x="8655" y="3706"/>
                  <a:pt x="8624" y="3706"/>
                </a:cubicBezTo>
                <a:cubicBezTo>
                  <a:pt x="8592" y="3706"/>
                  <a:pt x="8566" y="3666"/>
                  <a:pt x="8566" y="3617"/>
                </a:cubicBezTo>
                <a:cubicBezTo>
                  <a:pt x="8566" y="3568"/>
                  <a:pt x="8592" y="3528"/>
                  <a:pt x="8624" y="3528"/>
                </a:cubicBezTo>
                <a:close/>
                <a:moveTo>
                  <a:pt x="8450" y="3528"/>
                </a:moveTo>
                <a:cubicBezTo>
                  <a:pt x="8482" y="3528"/>
                  <a:pt x="8507" y="3568"/>
                  <a:pt x="8507" y="3617"/>
                </a:cubicBezTo>
                <a:cubicBezTo>
                  <a:pt x="8507" y="3666"/>
                  <a:pt x="8482" y="3706"/>
                  <a:pt x="8450" y="3706"/>
                </a:cubicBezTo>
                <a:cubicBezTo>
                  <a:pt x="8418" y="3706"/>
                  <a:pt x="8392" y="3666"/>
                  <a:pt x="8392" y="3617"/>
                </a:cubicBezTo>
                <a:cubicBezTo>
                  <a:pt x="8392" y="3568"/>
                  <a:pt x="8418" y="3528"/>
                  <a:pt x="8450" y="3528"/>
                </a:cubicBezTo>
                <a:close/>
                <a:moveTo>
                  <a:pt x="8274" y="3528"/>
                </a:moveTo>
                <a:cubicBezTo>
                  <a:pt x="8305" y="3528"/>
                  <a:pt x="8331" y="3568"/>
                  <a:pt x="8331" y="3617"/>
                </a:cubicBezTo>
                <a:cubicBezTo>
                  <a:pt x="8331" y="3666"/>
                  <a:pt x="8305" y="3706"/>
                  <a:pt x="8274" y="3706"/>
                </a:cubicBezTo>
                <a:cubicBezTo>
                  <a:pt x="8242" y="3706"/>
                  <a:pt x="8216" y="3666"/>
                  <a:pt x="8216" y="3617"/>
                </a:cubicBezTo>
                <a:cubicBezTo>
                  <a:pt x="8216" y="3568"/>
                  <a:pt x="8242" y="3528"/>
                  <a:pt x="8274" y="3528"/>
                </a:cubicBezTo>
                <a:close/>
                <a:moveTo>
                  <a:pt x="8100" y="3528"/>
                </a:moveTo>
                <a:cubicBezTo>
                  <a:pt x="8131" y="3528"/>
                  <a:pt x="8157" y="3568"/>
                  <a:pt x="8157" y="3617"/>
                </a:cubicBezTo>
                <a:cubicBezTo>
                  <a:pt x="8157" y="3666"/>
                  <a:pt x="8131" y="3706"/>
                  <a:pt x="8100" y="3706"/>
                </a:cubicBezTo>
                <a:cubicBezTo>
                  <a:pt x="8068" y="3706"/>
                  <a:pt x="8042" y="3666"/>
                  <a:pt x="8042" y="3617"/>
                </a:cubicBezTo>
                <a:cubicBezTo>
                  <a:pt x="8042" y="3568"/>
                  <a:pt x="8068" y="3528"/>
                  <a:pt x="8100" y="3528"/>
                </a:cubicBezTo>
                <a:close/>
                <a:moveTo>
                  <a:pt x="7925" y="3528"/>
                </a:moveTo>
                <a:cubicBezTo>
                  <a:pt x="7957" y="3528"/>
                  <a:pt x="7982" y="3568"/>
                  <a:pt x="7982" y="3617"/>
                </a:cubicBezTo>
                <a:cubicBezTo>
                  <a:pt x="7982" y="3666"/>
                  <a:pt x="7957" y="3706"/>
                  <a:pt x="7925" y="3706"/>
                </a:cubicBezTo>
                <a:cubicBezTo>
                  <a:pt x="7893" y="3706"/>
                  <a:pt x="7867" y="3666"/>
                  <a:pt x="7867" y="3617"/>
                </a:cubicBezTo>
                <a:cubicBezTo>
                  <a:pt x="7867" y="3568"/>
                  <a:pt x="7893" y="3528"/>
                  <a:pt x="7925" y="3528"/>
                </a:cubicBezTo>
                <a:close/>
                <a:moveTo>
                  <a:pt x="7751" y="3528"/>
                </a:moveTo>
                <a:cubicBezTo>
                  <a:pt x="7783" y="3528"/>
                  <a:pt x="7808" y="3568"/>
                  <a:pt x="7808" y="3617"/>
                </a:cubicBezTo>
                <a:cubicBezTo>
                  <a:pt x="7808" y="3666"/>
                  <a:pt x="7783" y="3706"/>
                  <a:pt x="7751" y="3706"/>
                </a:cubicBezTo>
                <a:cubicBezTo>
                  <a:pt x="7719" y="3706"/>
                  <a:pt x="7694" y="3666"/>
                  <a:pt x="7694" y="3617"/>
                </a:cubicBezTo>
                <a:cubicBezTo>
                  <a:pt x="7694" y="3568"/>
                  <a:pt x="7719" y="3528"/>
                  <a:pt x="7751" y="3528"/>
                </a:cubicBezTo>
                <a:close/>
                <a:moveTo>
                  <a:pt x="7574" y="3528"/>
                </a:moveTo>
                <a:cubicBezTo>
                  <a:pt x="7606" y="3528"/>
                  <a:pt x="7632" y="3568"/>
                  <a:pt x="7632" y="3617"/>
                </a:cubicBezTo>
                <a:cubicBezTo>
                  <a:pt x="7632" y="3666"/>
                  <a:pt x="7606" y="3706"/>
                  <a:pt x="7574" y="3706"/>
                </a:cubicBezTo>
                <a:cubicBezTo>
                  <a:pt x="7543" y="3706"/>
                  <a:pt x="7517" y="3666"/>
                  <a:pt x="7517" y="3617"/>
                </a:cubicBezTo>
                <a:cubicBezTo>
                  <a:pt x="7517" y="3568"/>
                  <a:pt x="7543" y="3528"/>
                  <a:pt x="7574" y="3528"/>
                </a:cubicBezTo>
                <a:close/>
                <a:moveTo>
                  <a:pt x="7400" y="3528"/>
                </a:moveTo>
                <a:cubicBezTo>
                  <a:pt x="7432" y="3528"/>
                  <a:pt x="7458" y="3568"/>
                  <a:pt x="7458" y="3617"/>
                </a:cubicBezTo>
                <a:cubicBezTo>
                  <a:pt x="7458" y="3666"/>
                  <a:pt x="7432" y="3706"/>
                  <a:pt x="7400" y="3706"/>
                </a:cubicBezTo>
                <a:cubicBezTo>
                  <a:pt x="7369" y="3706"/>
                  <a:pt x="7343" y="3666"/>
                  <a:pt x="7343" y="3617"/>
                </a:cubicBezTo>
                <a:cubicBezTo>
                  <a:pt x="7343" y="3568"/>
                  <a:pt x="7369" y="3528"/>
                  <a:pt x="7400" y="3528"/>
                </a:cubicBezTo>
                <a:close/>
                <a:moveTo>
                  <a:pt x="7226" y="3528"/>
                </a:moveTo>
                <a:cubicBezTo>
                  <a:pt x="7257" y="3528"/>
                  <a:pt x="7283" y="3568"/>
                  <a:pt x="7283" y="3617"/>
                </a:cubicBezTo>
                <a:cubicBezTo>
                  <a:pt x="7283" y="3666"/>
                  <a:pt x="7257" y="3706"/>
                  <a:pt x="7226" y="3706"/>
                </a:cubicBezTo>
                <a:cubicBezTo>
                  <a:pt x="7194" y="3706"/>
                  <a:pt x="7168" y="3666"/>
                  <a:pt x="7168" y="3617"/>
                </a:cubicBezTo>
                <a:cubicBezTo>
                  <a:pt x="7168" y="3568"/>
                  <a:pt x="7194" y="3528"/>
                  <a:pt x="7226" y="3528"/>
                </a:cubicBezTo>
                <a:close/>
                <a:moveTo>
                  <a:pt x="7052" y="3528"/>
                </a:moveTo>
                <a:cubicBezTo>
                  <a:pt x="7083" y="3528"/>
                  <a:pt x="7109" y="3568"/>
                  <a:pt x="7109" y="3617"/>
                </a:cubicBezTo>
                <a:cubicBezTo>
                  <a:pt x="7109" y="3666"/>
                  <a:pt x="7083" y="3706"/>
                  <a:pt x="7052" y="3706"/>
                </a:cubicBezTo>
                <a:cubicBezTo>
                  <a:pt x="7020" y="3706"/>
                  <a:pt x="6994" y="3666"/>
                  <a:pt x="6994" y="3617"/>
                </a:cubicBezTo>
                <a:cubicBezTo>
                  <a:pt x="6994" y="3568"/>
                  <a:pt x="7020" y="3528"/>
                  <a:pt x="7052" y="3528"/>
                </a:cubicBezTo>
                <a:close/>
                <a:moveTo>
                  <a:pt x="6875" y="3528"/>
                </a:moveTo>
                <a:cubicBezTo>
                  <a:pt x="6907" y="3528"/>
                  <a:pt x="6933" y="3568"/>
                  <a:pt x="6933" y="3617"/>
                </a:cubicBezTo>
                <a:cubicBezTo>
                  <a:pt x="6933" y="3666"/>
                  <a:pt x="6907" y="3706"/>
                  <a:pt x="6875" y="3706"/>
                </a:cubicBezTo>
                <a:cubicBezTo>
                  <a:pt x="6843" y="3706"/>
                  <a:pt x="6818" y="3666"/>
                  <a:pt x="6818" y="3617"/>
                </a:cubicBezTo>
                <a:cubicBezTo>
                  <a:pt x="6818" y="3568"/>
                  <a:pt x="6843" y="3528"/>
                  <a:pt x="6875" y="3528"/>
                </a:cubicBezTo>
                <a:close/>
                <a:moveTo>
                  <a:pt x="6701" y="3528"/>
                </a:moveTo>
                <a:cubicBezTo>
                  <a:pt x="6733" y="3528"/>
                  <a:pt x="6759" y="3568"/>
                  <a:pt x="6759" y="3617"/>
                </a:cubicBezTo>
                <a:cubicBezTo>
                  <a:pt x="6759" y="3666"/>
                  <a:pt x="6733" y="3706"/>
                  <a:pt x="6701" y="3706"/>
                </a:cubicBezTo>
                <a:cubicBezTo>
                  <a:pt x="6669" y="3706"/>
                  <a:pt x="6644" y="3666"/>
                  <a:pt x="6644" y="3617"/>
                </a:cubicBezTo>
                <a:cubicBezTo>
                  <a:pt x="6644" y="3568"/>
                  <a:pt x="6669" y="3528"/>
                  <a:pt x="6701" y="3528"/>
                </a:cubicBezTo>
                <a:close/>
                <a:moveTo>
                  <a:pt x="6526" y="3528"/>
                </a:moveTo>
                <a:cubicBezTo>
                  <a:pt x="6557" y="3528"/>
                  <a:pt x="6583" y="3568"/>
                  <a:pt x="6583" y="3617"/>
                </a:cubicBezTo>
                <a:cubicBezTo>
                  <a:pt x="6583" y="3666"/>
                  <a:pt x="6557" y="3706"/>
                  <a:pt x="6526" y="3706"/>
                </a:cubicBezTo>
                <a:cubicBezTo>
                  <a:pt x="6494" y="3706"/>
                  <a:pt x="6468" y="3666"/>
                  <a:pt x="6468" y="3617"/>
                </a:cubicBezTo>
                <a:cubicBezTo>
                  <a:pt x="6468" y="3568"/>
                  <a:pt x="6494" y="3528"/>
                  <a:pt x="6526" y="3528"/>
                </a:cubicBezTo>
                <a:close/>
                <a:moveTo>
                  <a:pt x="6352" y="3528"/>
                </a:moveTo>
                <a:cubicBezTo>
                  <a:pt x="6383" y="3528"/>
                  <a:pt x="6409" y="3568"/>
                  <a:pt x="6409" y="3617"/>
                </a:cubicBezTo>
                <a:cubicBezTo>
                  <a:pt x="6409" y="3666"/>
                  <a:pt x="6383" y="3706"/>
                  <a:pt x="6352" y="3706"/>
                </a:cubicBezTo>
                <a:cubicBezTo>
                  <a:pt x="6320" y="3706"/>
                  <a:pt x="6294" y="3666"/>
                  <a:pt x="6294" y="3617"/>
                </a:cubicBezTo>
                <a:cubicBezTo>
                  <a:pt x="6294" y="3568"/>
                  <a:pt x="6320" y="3528"/>
                  <a:pt x="6352" y="3528"/>
                </a:cubicBezTo>
                <a:close/>
                <a:moveTo>
                  <a:pt x="6175" y="3528"/>
                </a:moveTo>
                <a:cubicBezTo>
                  <a:pt x="6207" y="3528"/>
                  <a:pt x="6233" y="3568"/>
                  <a:pt x="6233" y="3617"/>
                </a:cubicBezTo>
                <a:cubicBezTo>
                  <a:pt x="6233" y="3666"/>
                  <a:pt x="6207" y="3706"/>
                  <a:pt x="6175" y="3706"/>
                </a:cubicBezTo>
                <a:cubicBezTo>
                  <a:pt x="6144" y="3706"/>
                  <a:pt x="6118" y="3666"/>
                  <a:pt x="6118" y="3617"/>
                </a:cubicBezTo>
                <a:cubicBezTo>
                  <a:pt x="6118" y="3568"/>
                  <a:pt x="6144" y="3528"/>
                  <a:pt x="6175" y="3528"/>
                </a:cubicBezTo>
                <a:close/>
                <a:moveTo>
                  <a:pt x="5127" y="3528"/>
                </a:moveTo>
                <a:cubicBezTo>
                  <a:pt x="5159" y="3528"/>
                  <a:pt x="5185" y="3568"/>
                  <a:pt x="5185" y="3617"/>
                </a:cubicBezTo>
                <a:cubicBezTo>
                  <a:pt x="5185" y="3666"/>
                  <a:pt x="5159" y="3706"/>
                  <a:pt x="5127" y="3706"/>
                </a:cubicBezTo>
                <a:cubicBezTo>
                  <a:pt x="5096" y="3706"/>
                  <a:pt x="5070" y="3666"/>
                  <a:pt x="5070" y="3617"/>
                </a:cubicBezTo>
                <a:cubicBezTo>
                  <a:pt x="5070" y="3568"/>
                  <a:pt x="5096" y="3528"/>
                  <a:pt x="5127" y="3528"/>
                </a:cubicBezTo>
                <a:close/>
                <a:moveTo>
                  <a:pt x="4953" y="3528"/>
                </a:moveTo>
                <a:cubicBezTo>
                  <a:pt x="4985" y="3528"/>
                  <a:pt x="5011" y="3568"/>
                  <a:pt x="5011" y="3617"/>
                </a:cubicBezTo>
                <a:cubicBezTo>
                  <a:pt x="5011" y="3666"/>
                  <a:pt x="4985" y="3706"/>
                  <a:pt x="4953" y="3706"/>
                </a:cubicBezTo>
                <a:cubicBezTo>
                  <a:pt x="4922" y="3706"/>
                  <a:pt x="4896" y="3666"/>
                  <a:pt x="4896" y="3617"/>
                </a:cubicBezTo>
                <a:cubicBezTo>
                  <a:pt x="4896" y="3568"/>
                  <a:pt x="4922" y="3528"/>
                  <a:pt x="4953" y="3528"/>
                </a:cubicBezTo>
                <a:close/>
                <a:moveTo>
                  <a:pt x="3029" y="3528"/>
                </a:moveTo>
                <a:cubicBezTo>
                  <a:pt x="3061" y="3528"/>
                  <a:pt x="3087" y="3568"/>
                  <a:pt x="3087" y="3617"/>
                </a:cubicBezTo>
                <a:cubicBezTo>
                  <a:pt x="3087" y="3666"/>
                  <a:pt x="3061" y="3706"/>
                  <a:pt x="3029" y="3706"/>
                </a:cubicBezTo>
                <a:cubicBezTo>
                  <a:pt x="2997" y="3706"/>
                  <a:pt x="2972" y="3666"/>
                  <a:pt x="2972" y="3617"/>
                </a:cubicBezTo>
                <a:cubicBezTo>
                  <a:pt x="2972" y="3568"/>
                  <a:pt x="2997" y="3528"/>
                  <a:pt x="3029" y="3528"/>
                </a:cubicBezTo>
                <a:close/>
                <a:moveTo>
                  <a:pt x="8799" y="3528"/>
                </a:moveTo>
                <a:cubicBezTo>
                  <a:pt x="8830" y="3528"/>
                  <a:pt x="8856" y="3568"/>
                  <a:pt x="8856" y="3617"/>
                </a:cubicBezTo>
                <a:cubicBezTo>
                  <a:pt x="8856" y="3666"/>
                  <a:pt x="8830" y="3706"/>
                  <a:pt x="8799" y="3706"/>
                </a:cubicBezTo>
                <a:cubicBezTo>
                  <a:pt x="8767" y="3706"/>
                  <a:pt x="8741" y="3666"/>
                  <a:pt x="8741" y="3617"/>
                </a:cubicBezTo>
                <a:cubicBezTo>
                  <a:pt x="8741" y="3568"/>
                  <a:pt x="8767" y="3528"/>
                  <a:pt x="8799" y="3528"/>
                </a:cubicBezTo>
                <a:close/>
                <a:moveTo>
                  <a:pt x="8973" y="3528"/>
                </a:moveTo>
                <a:cubicBezTo>
                  <a:pt x="9004" y="3528"/>
                  <a:pt x="9030" y="3568"/>
                  <a:pt x="9030" y="3617"/>
                </a:cubicBezTo>
                <a:cubicBezTo>
                  <a:pt x="9030" y="3666"/>
                  <a:pt x="9004" y="3706"/>
                  <a:pt x="8973" y="3706"/>
                </a:cubicBezTo>
                <a:cubicBezTo>
                  <a:pt x="8941" y="3706"/>
                  <a:pt x="8915" y="3666"/>
                  <a:pt x="8915" y="3617"/>
                </a:cubicBezTo>
                <a:cubicBezTo>
                  <a:pt x="8915" y="3568"/>
                  <a:pt x="8941" y="3528"/>
                  <a:pt x="8973" y="3528"/>
                </a:cubicBezTo>
                <a:close/>
                <a:moveTo>
                  <a:pt x="11229" y="3258"/>
                </a:moveTo>
                <a:cubicBezTo>
                  <a:pt x="11260" y="3258"/>
                  <a:pt x="11286" y="3298"/>
                  <a:pt x="11286" y="3347"/>
                </a:cubicBezTo>
                <a:cubicBezTo>
                  <a:pt x="11286" y="3397"/>
                  <a:pt x="11260" y="3437"/>
                  <a:pt x="11229" y="3437"/>
                </a:cubicBezTo>
                <a:cubicBezTo>
                  <a:pt x="11197" y="3437"/>
                  <a:pt x="11171" y="3397"/>
                  <a:pt x="11171" y="3347"/>
                </a:cubicBezTo>
                <a:cubicBezTo>
                  <a:pt x="11171" y="3298"/>
                  <a:pt x="11197" y="3258"/>
                  <a:pt x="11229" y="3258"/>
                </a:cubicBezTo>
                <a:close/>
                <a:moveTo>
                  <a:pt x="11052" y="3258"/>
                </a:moveTo>
                <a:cubicBezTo>
                  <a:pt x="11084" y="3258"/>
                  <a:pt x="11110" y="3298"/>
                  <a:pt x="11110" y="3347"/>
                </a:cubicBezTo>
                <a:cubicBezTo>
                  <a:pt x="11110" y="3397"/>
                  <a:pt x="11084" y="3437"/>
                  <a:pt x="11052" y="3437"/>
                </a:cubicBezTo>
                <a:cubicBezTo>
                  <a:pt x="11021" y="3437"/>
                  <a:pt x="10995" y="3397"/>
                  <a:pt x="10995" y="3347"/>
                </a:cubicBezTo>
                <a:cubicBezTo>
                  <a:pt x="10995" y="3298"/>
                  <a:pt x="11021" y="3258"/>
                  <a:pt x="11052" y="3258"/>
                </a:cubicBezTo>
                <a:close/>
                <a:moveTo>
                  <a:pt x="8973" y="3256"/>
                </a:moveTo>
                <a:cubicBezTo>
                  <a:pt x="9004" y="3256"/>
                  <a:pt x="9030" y="3296"/>
                  <a:pt x="9030" y="3346"/>
                </a:cubicBezTo>
                <a:cubicBezTo>
                  <a:pt x="9030" y="3395"/>
                  <a:pt x="9004" y="3435"/>
                  <a:pt x="8973" y="3435"/>
                </a:cubicBezTo>
                <a:cubicBezTo>
                  <a:pt x="8941" y="3435"/>
                  <a:pt x="8915" y="3395"/>
                  <a:pt x="8915" y="3346"/>
                </a:cubicBezTo>
                <a:cubicBezTo>
                  <a:pt x="8915" y="3296"/>
                  <a:pt x="8941" y="3256"/>
                  <a:pt x="8973" y="3256"/>
                </a:cubicBezTo>
                <a:close/>
                <a:moveTo>
                  <a:pt x="8799" y="3256"/>
                </a:moveTo>
                <a:cubicBezTo>
                  <a:pt x="8830" y="3256"/>
                  <a:pt x="8856" y="3296"/>
                  <a:pt x="8856" y="3346"/>
                </a:cubicBezTo>
                <a:cubicBezTo>
                  <a:pt x="8856" y="3395"/>
                  <a:pt x="8830" y="3435"/>
                  <a:pt x="8799" y="3435"/>
                </a:cubicBezTo>
                <a:cubicBezTo>
                  <a:pt x="8767" y="3435"/>
                  <a:pt x="8741" y="3395"/>
                  <a:pt x="8741" y="3346"/>
                </a:cubicBezTo>
                <a:cubicBezTo>
                  <a:pt x="8741" y="3296"/>
                  <a:pt x="8767" y="3256"/>
                  <a:pt x="8799" y="3256"/>
                </a:cubicBezTo>
                <a:close/>
                <a:moveTo>
                  <a:pt x="8624" y="3256"/>
                </a:moveTo>
                <a:cubicBezTo>
                  <a:pt x="8655" y="3256"/>
                  <a:pt x="8681" y="3296"/>
                  <a:pt x="8681" y="3346"/>
                </a:cubicBezTo>
                <a:cubicBezTo>
                  <a:pt x="8681" y="3395"/>
                  <a:pt x="8655" y="3435"/>
                  <a:pt x="8624" y="3435"/>
                </a:cubicBezTo>
                <a:cubicBezTo>
                  <a:pt x="8592" y="3435"/>
                  <a:pt x="8566" y="3395"/>
                  <a:pt x="8566" y="3346"/>
                </a:cubicBezTo>
                <a:cubicBezTo>
                  <a:pt x="8566" y="3296"/>
                  <a:pt x="8592" y="3256"/>
                  <a:pt x="8624" y="3256"/>
                </a:cubicBezTo>
                <a:close/>
                <a:moveTo>
                  <a:pt x="8450" y="3256"/>
                </a:moveTo>
                <a:cubicBezTo>
                  <a:pt x="8482" y="3256"/>
                  <a:pt x="8507" y="3296"/>
                  <a:pt x="8507" y="3346"/>
                </a:cubicBezTo>
                <a:cubicBezTo>
                  <a:pt x="8507" y="3395"/>
                  <a:pt x="8482" y="3435"/>
                  <a:pt x="8450" y="3435"/>
                </a:cubicBezTo>
                <a:cubicBezTo>
                  <a:pt x="8418" y="3435"/>
                  <a:pt x="8392" y="3395"/>
                  <a:pt x="8392" y="3346"/>
                </a:cubicBezTo>
                <a:cubicBezTo>
                  <a:pt x="8392" y="3296"/>
                  <a:pt x="8418" y="3256"/>
                  <a:pt x="8450" y="3256"/>
                </a:cubicBezTo>
                <a:close/>
                <a:moveTo>
                  <a:pt x="8274" y="3256"/>
                </a:moveTo>
                <a:cubicBezTo>
                  <a:pt x="8305" y="3256"/>
                  <a:pt x="8331" y="3296"/>
                  <a:pt x="8331" y="3346"/>
                </a:cubicBezTo>
                <a:cubicBezTo>
                  <a:pt x="8331" y="3395"/>
                  <a:pt x="8305" y="3435"/>
                  <a:pt x="8274" y="3435"/>
                </a:cubicBezTo>
                <a:cubicBezTo>
                  <a:pt x="8242" y="3435"/>
                  <a:pt x="8216" y="3395"/>
                  <a:pt x="8216" y="3346"/>
                </a:cubicBezTo>
                <a:cubicBezTo>
                  <a:pt x="8216" y="3296"/>
                  <a:pt x="8242" y="3256"/>
                  <a:pt x="8274" y="3256"/>
                </a:cubicBezTo>
                <a:close/>
                <a:moveTo>
                  <a:pt x="8100" y="3256"/>
                </a:moveTo>
                <a:cubicBezTo>
                  <a:pt x="8131" y="3256"/>
                  <a:pt x="8157" y="3296"/>
                  <a:pt x="8157" y="3346"/>
                </a:cubicBezTo>
                <a:cubicBezTo>
                  <a:pt x="8157" y="3395"/>
                  <a:pt x="8131" y="3435"/>
                  <a:pt x="8100" y="3435"/>
                </a:cubicBezTo>
                <a:cubicBezTo>
                  <a:pt x="8068" y="3435"/>
                  <a:pt x="8042" y="3395"/>
                  <a:pt x="8042" y="3346"/>
                </a:cubicBezTo>
                <a:cubicBezTo>
                  <a:pt x="8042" y="3296"/>
                  <a:pt x="8068" y="3256"/>
                  <a:pt x="8100" y="3256"/>
                </a:cubicBezTo>
                <a:close/>
                <a:moveTo>
                  <a:pt x="7925" y="3256"/>
                </a:moveTo>
                <a:cubicBezTo>
                  <a:pt x="7957" y="3256"/>
                  <a:pt x="7982" y="3296"/>
                  <a:pt x="7982" y="3346"/>
                </a:cubicBezTo>
                <a:cubicBezTo>
                  <a:pt x="7982" y="3395"/>
                  <a:pt x="7957" y="3435"/>
                  <a:pt x="7925" y="3435"/>
                </a:cubicBezTo>
                <a:cubicBezTo>
                  <a:pt x="7893" y="3435"/>
                  <a:pt x="7867" y="3395"/>
                  <a:pt x="7867" y="3346"/>
                </a:cubicBezTo>
                <a:cubicBezTo>
                  <a:pt x="7867" y="3296"/>
                  <a:pt x="7893" y="3256"/>
                  <a:pt x="7925" y="3256"/>
                </a:cubicBezTo>
                <a:close/>
                <a:moveTo>
                  <a:pt x="7751" y="3256"/>
                </a:moveTo>
                <a:cubicBezTo>
                  <a:pt x="7783" y="3256"/>
                  <a:pt x="7808" y="3296"/>
                  <a:pt x="7808" y="3346"/>
                </a:cubicBezTo>
                <a:cubicBezTo>
                  <a:pt x="7808" y="3395"/>
                  <a:pt x="7783" y="3435"/>
                  <a:pt x="7751" y="3435"/>
                </a:cubicBezTo>
                <a:cubicBezTo>
                  <a:pt x="7719" y="3435"/>
                  <a:pt x="7694" y="3395"/>
                  <a:pt x="7694" y="3346"/>
                </a:cubicBezTo>
                <a:cubicBezTo>
                  <a:pt x="7694" y="3296"/>
                  <a:pt x="7719" y="3256"/>
                  <a:pt x="7751" y="3256"/>
                </a:cubicBezTo>
                <a:close/>
                <a:moveTo>
                  <a:pt x="7574" y="3256"/>
                </a:moveTo>
                <a:cubicBezTo>
                  <a:pt x="7606" y="3256"/>
                  <a:pt x="7632" y="3296"/>
                  <a:pt x="7632" y="3346"/>
                </a:cubicBezTo>
                <a:cubicBezTo>
                  <a:pt x="7632" y="3395"/>
                  <a:pt x="7606" y="3435"/>
                  <a:pt x="7574" y="3435"/>
                </a:cubicBezTo>
                <a:cubicBezTo>
                  <a:pt x="7543" y="3435"/>
                  <a:pt x="7517" y="3395"/>
                  <a:pt x="7517" y="3346"/>
                </a:cubicBezTo>
                <a:cubicBezTo>
                  <a:pt x="7517" y="3296"/>
                  <a:pt x="7543" y="3256"/>
                  <a:pt x="7574" y="3256"/>
                </a:cubicBezTo>
                <a:close/>
                <a:moveTo>
                  <a:pt x="7400" y="3256"/>
                </a:moveTo>
                <a:cubicBezTo>
                  <a:pt x="7432" y="3256"/>
                  <a:pt x="7458" y="3296"/>
                  <a:pt x="7458" y="3346"/>
                </a:cubicBezTo>
                <a:cubicBezTo>
                  <a:pt x="7458" y="3395"/>
                  <a:pt x="7432" y="3435"/>
                  <a:pt x="7400" y="3435"/>
                </a:cubicBezTo>
                <a:cubicBezTo>
                  <a:pt x="7369" y="3435"/>
                  <a:pt x="7343" y="3395"/>
                  <a:pt x="7343" y="3346"/>
                </a:cubicBezTo>
                <a:cubicBezTo>
                  <a:pt x="7343" y="3296"/>
                  <a:pt x="7369" y="3256"/>
                  <a:pt x="7400" y="3256"/>
                </a:cubicBezTo>
                <a:close/>
                <a:moveTo>
                  <a:pt x="7226" y="3256"/>
                </a:moveTo>
                <a:cubicBezTo>
                  <a:pt x="7257" y="3256"/>
                  <a:pt x="7283" y="3296"/>
                  <a:pt x="7283" y="3346"/>
                </a:cubicBezTo>
                <a:cubicBezTo>
                  <a:pt x="7283" y="3395"/>
                  <a:pt x="7257" y="3435"/>
                  <a:pt x="7226" y="3435"/>
                </a:cubicBezTo>
                <a:cubicBezTo>
                  <a:pt x="7194" y="3435"/>
                  <a:pt x="7168" y="3395"/>
                  <a:pt x="7168" y="3346"/>
                </a:cubicBezTo>
                <a:cubicBezTo>
                  <a:pt x="7168" y="3296"/>
                  <a:pt x="7194" y="3256"/>
                  <a:pt x="7226" y="3256"/>
                </a:cubicBezTo>
                <a:close/>
                <a:moveTo>
                  <a:pt x="7052" y="3256"/>
                </a:moveTo>
                <a:cubicBezTo>
                  <a:pt x="7083" y="3256"/>
                  <a:pt x="7109" y="3296"/>
                  <a:pt x="7109" y="3346"/>
                </a:cubicBezTo>
                <a:cubicBezTo>
                  <a:pt x="7109" y="3395"/>
                  <a:pt x="7083" y="3435"/>
                  <a:pt x="7052" y="3435"/>
                </a:cubicBezTo>
                <a:cubicBezTo>
                  <a:pt x="7020" y="3435"/>
                  <a:pt x="6994" y="3395"/>
                  <a:pt x="6994" y="3346"/>
                </a:cubicBezTo>
                <a:cubicBezTo>
                  <a:pt x="6994" y="3296"/>
                  <a:pt x="7020" y="3256"/>
                  <a:pt x="7052" y="3256"/>
                </a:cubicBezTo>
                <a:close/>
                <a:moveTo>
                  <a:pt x="6875" y="3256"/>
                </a:moveTo>
                <a:cubicBezTo>
                  <a:pt x="6907" y="3256"/>
                  <a:pt x="6933" y="3296"/>
                  <a:pt x="6933" y="3346"/>
                </a:cubicBezTo>
                <a:cubicBezTo>
                  <a:pt x="6933" y="3395"/>
                  <a:pt x="6907" y="3435"/>
                  <a:pt x="6875" y="3435"/>
                </a:cubicBezTo>
                <a:cubicBezTo>
                  <a:pt x="6843" y="3435"/>
                  <a:pt x="6818" y="3395"/>
                  <a:pt x="6818" y="3346"/>
                </a:cubicBezTo>
                <a:cubicBezTo>
                  <a:pt x="6818" y="3296"/>
                  <a:pt x="6843" y="3256"/>
                  <a:pt x="6875" y="3256"/>
                </a:cubicBezTo>
                <a:close/>
                <a:moveTo>
                  <a:pt x="6701" y="3256"/>
                </a:moveTo>
                <a:cubicBezTo>
                  <a:pt x="6733" y="3256"/>
                  <a:pt x="6759" y="3296"/>
                  <a:pt x="6759" y="3346"/>
                </a:cubicBezTo>
                <a:cubicBezTo>
                  <a:pt x="6759" y="3395"/>
                  <a:pt x="6733" y="3435"/>
                  <a:pt x="6701" y="3435"/>
                </a:cubicBezTo>
                <a:cubicBezTo>
                  <a:pt x="6669" y="3435"/>
                  <a:pt x="6644" y="3395"/>
                  <a:pt x="6644" y="3346"/>
                </a:cubicBezTo>
                <a:cubicBezTo>
                  <a:pt x="6644" y="3296"/>
                  <a:pt x="6669" y="3256"/>
                  <a:pt x="6701" y="3256"/>
                </a:cubicBezTo>
                <a:close/>
                <a:moveTo>
                  <a:pt x="6526" y="3256"/>
                </a:moveTo>
                <a:cubicBezTo>
                  <a:pt x="6557" y="3256"/>
                  <a:pt x="6583" y="3296"/>
                  <a:pt x="6583" y="3346"/>
                </a:cubicBezTo>
                <a:cubicBezTo>
                  <a:pt x="6583" y="3395"/>
                  <a:pt x="6557" y="3435"/>
                  <a:pt x="6526" y="3435"/>
                </a:cubicBezTo>
                <a:cubicBezTo>
                  <a:pt x="6494" y="3435"/>
                  <a:pt x="6468" y="3395"/>
                  <a:pt x="6468" y="3346"/>
                </a:cubicBezTo>
                <a:cubicBezTo>
                  <a:pt x="6468" y="3296"/>
                  <a:pt x="6494" y="3256"/>
                  <a:pt x="6526" y="3256"/>
                </a:cubicBezTo>
                <a:close/>
                <a:moveTo>
                  <a:pt x="6352" y="3256"/>
                </a:moveTo>
                <a:cubicBezTo>
                  <a:pt x="6383" y="3256"/>
                  <a:pt x="6409" y="3296"/>
                  <a:pt x="6409" y="3346"/>
                </a:cubicBezTo>
                <a:cubicBezTo>
                  <a:pt x="6409" y="3395"/>
                  <a:pt x="6383" y="3435"/>
                  <a:pt x="6352" y="3435"/>
                </a:cubicBezTo>
                <a:cubicBezTo>
                  <a:pt x="6320" y="3435"/>
                  <a:pt x="6294" y="3395"/>
                  <a:pt x="6294" y="3346"/>
                </a:cubicBezTo>
                <a:cubicBezTo>
                  <a:pt x="6294" y="3296"/>
                  <a:pt x="6320" y="3256"/>
                  <a:pt x="6352" y="3256"/>
                </a:cubicBezTo>
                <a:close/>
                <a:moveTo>
                  <a:pt x="6175" y="3256"/>
                </a:moveTo>
                <a:cubicBezTo>
                  <a:pt x="6207" y="3256"/>
                  <a:pt x="6233" y="3296"/>
                  <a:pt x="6233" y="3346"/>
                </a:cubicBezTo>
                <a:cubicBezTo>
                  <a:pt x="6233" y="3395"/>
                  <a:pt x="6207" y="3435"/>
                  <a:pt x="6175" y="3435"/>
                </a:cubicBezTo>
                <a:cubicBezTo>
                  <a:pt x="6144" y="3435"/>
                  <a:pt x="6118" y="3395"/>
                  <a:pt x="6118" y="3346"/>
                </a:cubicBezTo>
                <a:cubicBezTo>
                  <a:pt x="6118" y="3296"/>
                  <a:pt x="6144" y="3256"/>
                  <a:pt x="6175" y="3256"/>
                </a:cubicBezTo>
                <a:close/>
                <a:moveTo>
                  <a:pt x="6001" y="3256"/>
                </a:moveTo>
                <a:cubicBezTo>
                  <a:pt x="6033" y="3256"/>
                  <a:pt x="6059" y="3296"/>
                  <a:pt x="6059" y="3346"/>
                </a:cubicBezTo>
                <a:cubicBezTo>
                  <a:pt x="6059" y="3395"/>
                  <a:pt x="6033" y="3435"/>
                  <a:pt x="6001" y="3435"/>
                </a:cubicBezTo>
                <a:cubicBezTo>
                  <a:pt x="5970" y="3435"/>
                  <a:pt x="5944" y="3395"/>
                  <a:pt x="5944" y="3346"/>
                </a:cubicBezTo>
                <a:cubicBezTo>
                  <a:pt x="5944" y="3296"/>
                  <a:pt x="5970" y="3256"/>
                  <a:pt x="6001" y="3256"/>
                </a:cubicBezTo>
                <a:close/>
                <a:moveTo>
                  <a:pt x="5827" y="3256"/>
                </a:moveTo>
                <a:cubicBezTo>
                  <a:pt x="5858" y="3256"/>
                  <a:pt x="5884" y="3296"/>
                  <a:pt x="5884" y="3346"/>
                </a:cubicBezTo>
                <a:cubicBezTo>
                  <a:pt x="5884" y="3395"/>
                  <a:pt x="5858" y="3435"/>
                  <a:pt x="5827" y="3435"/>
                </a:cubicBezTo>
                <a:cubicBezTo>
                  <a:pt x="5795" y="3435"/>
                  <a:pt x="5769" y="3395"/>
                  <a:pt x="5769" y="3346"/>
                </a:cubicBezTo>
                <a:cubicBezTo>
                  <a:pt x="5769" y="3296"/>
                  <a:pt x="5795" y="3256"/>
                  <a:pt x="5827" y="3256"/>
                </a:cubicBezTo>
                <a:close/>
                <a:moveTo>
                  <a:pt x="5476" y="3256"/>
                </a:moveTo>
                <a:cubicBezTo>
                  <a:pt x="5508" y="3256"/>
                  <a:pt x="5534" y="3296"/>
                  <a:pt x="5534" y="3346"/>
                </a:cubicBezTo>
                <a:cubicBezTo>
                  <a:pt x="5534" y="3395"/>
                  <a:pt x="5508" y="3435"/>
                  <a:pt x="5476" y="3435"/>
                </a:cubicBezTo>
                <a:cubicBezTo>
                  <a:pt x="5444" y="3435"/>
                  <a:pt x="5419" y="3395"/>
                  <a:pt x="5419" y="3346"/>
                </a:cubicBezTo>
                <a:cubicBezTo>
                  <a:pt x="5419" y="3296"/>
                  <a:pt x="5444" y="3256"/>
                  <a:pt x="5476" y="3256"/>
                </a:cubicBezTo>
                <a:close/>
                <a:moveTo>
                  <a:pt x="5302" y="3256"/>
                </a:moveTo>
                <a:cubicBezTo>
                  <a:pt x="5334" y="3256"/>
                  <a:pt x="5360" y="3296"/>
                  <a:pt x="5360" y="3346"/>
                </a:cubicBezTo>
                <a:cubicBezTo>
                  <a:pt x="5360" y="3395"/>
                  <a:pt x="5334" y="3435"/>
                  <a:pt x="5302" y="3435"/>
                </a:cubicBezTo>
                <a:cubicBezTo>
                  <a:pt x="5270" y="3435"/>
                  <a:pt x="5245" y="3395"/>
                  <a:pt x="5245" y="3346"/>
                </a:cubicBezTo>
                <a:cubicBezTo>
                  <a:pt x="5245" y="3296"/>
                  <a:pt x="5270" y="3256"/>
                  <a:pt x="5302" y="3256"/>
                </a:cubicBezTo>
                <a:close/>
                <a:moveTo>
                  <a:pt x="5127" y="3256"/>
                </a:moveTo>
                <a:cubicBezTo>
                  <a:pt x="5159" y="3256"/>
                  <a:pt x="5185" y="3296"/>
                  <a:pt x="5185" y="3346"/>
                </a:cubicBezTo>
                <a:cubicBezTo>
                  <a:pt x="5185" y="3395"/>
                  <a:pt x="5159" y="3435"/>
                  <a:pt x="5127" y="3435"/>
                </a:cubicBezTo>
                <a:cubicBezTo>
                  <a:pt x="5096" y="3435"/>
                  <a:pt x="5070" y="3395"/>
                  <a:pt x="5070" y="3346"/>
                </a:cubicBezTo>
                <a:cubicBezTo>
                  <a:pt x="5070" y="3296"/>
                  <a:pt x="5096" y="3256"/>
                  <a:pt x="5127" y="3256"/>
                </a:cubicBezTo>
                <a:close/>
                <a:moveTo>
                  <a:pt x="4953" y="3256"/>
                </a:moveTo>
                <a:cubicBezTo>
                  <a:pt x="4985" y="3256"/>
                  <a:pt x="5011" y="3296"/>
                  <a:pt x="5011" y="3346"/>
                </a:cubicBezTo>
                <a:cubicBezTo>
                  <a:pt x="5011" y="3395"/>
                  <a:pt x="4985" y="3435"/>
                  <a:pt x="4953" y="3435"/>
                </a:cubicBezTo>
                <a:cubicBezTo>
                  <a:pt x="4922" y="3435"/>
                  <a:pt x="4896" y="3395"/>
                  <a:pt x="4896" y="3346"/>
                </a:cubicBezTo>
                <a:cubicBezTo>
                  <a:pt x="4896" y="3296"/>
                  <a:pt x="4922" y="3256"/>
                  <a:pt x="4953" y="3256"/>
                </a:cubicBezTo>
                <a:close/>
                <a:moveTo>
                  <a:pt x="4078" y="3256"/>
                </a:moveTo>
                <a:cubicBezTo>
                  <a:pt x="4110" y="3256"/>
                  <a:pt x="4135" y="3296"/>
                  <a:pt x="4135" y="3346"/>
                </a:cubicBezTo>
                <a:cubicBezTo>
                  <a:pt x="4135" y="3395"/>
                  <a:pt x="4110" y="3435"/>
                  <a:pt x="4078" y="3435"/>
                </a:cubicBezTo>
                <a:cubicBezTo>
                  <a:pt x="4046" y="3435"/>
                  <a:pt x="4020" y="3395"/>
                  <a:pt x="4020" y="3346"/>
                </a:cubicBezTo>
                <a:cubicBezTo>
                  <a:pt x="4020" y="3296"/>
                  <a:pt x="4046" y="3256"/>
                  <a:pt x="4078" y="3256"/>
                </a:cubicBezTo>
                <a:close/>
                <a:moveTo>
                  <a:pt x="3554" y="3256"/>
                </a:moveTo>
                <a:cubicBezTo>
                  <a:pt x="3586" y="3256"/>
                  <a:pt x="3612" y="3296"/>
                  <a:pt x="3612" y="3346"/>
                </a:cubicBezTo>
                <a:cubicBezTo>
                  <a:pt x="3612" y="3395"/>
                  <a:pt x="3586" y="3435"/>
                  <a:pt x="3554" y="3435"/>
                </a:cubicBezTo>
                <a:cubicBezTo>
                  <a:pt x="3523" y="3435"/>
                  <a:pt x="3497" y="3395"/>
                  <a:pt x="3497" y="3346"/>
                </a:cubicBezTo>
                <a:cubicBezTo>
                  <a:pt x="3497" y="3296"/>
                  <a:pt x="3523" y="3256"/>
                  <a:pt x="3554" y="3256"/>
                </a:cubicBezTo>
                <a:close/>
                <a:moveTo>
                  <a:pt x="3378" y="3256"/>
                </a:moveTo>
                <a:cubicBezTo>
                  <a:pt x="3410" y="3256"/>
                  <a:pt x="3435" y="3296"/>
                  <a:pt x="3435" y="3346"/>
                </a:cubicBezTo>
                <a:cubicBezTo>
                  <a:pt x="3435" y="3395"/>
                  <a:pt x="3410" y="3435"/>
                  <a:pt x="3378" y="3435"/>
                </a:cubicBezTo>
                <a:cubicBezTo>
                  <a:pt x="3346" y="3435"/>
                  <a:pt x="3320" y="3395"/>
                  <a:pt x="3320" y="3346"/>
                </a:cubicBezTo>
                <a:cubicBezTo>
                  <a:pt x="3320" y="3296"/>
                  <a:pt x="3346" y="3256"/>
                  <a:pt x="3378" y="3256"/>
                </a:cubicBezTo>
                <a:close/>
                <a:moveTo>
                  <a:pt x="11229" y="2988"/>
                </a:moveTo>
                <a:cubicBezTo>
                  <a:pt x="11261" y="2988"/>
                  <a:pt x="11287" y="3028"/>
                  <a:pt x="11287" y="3077"/>
                </a:cubicBezTo>
                <a:cubicBezTo>
                  <a:pt x="11287" y="3126"/>
                  <a:pt x="11261" y="3166"/>
                  <a:pt x="11229" y="3166"/>
                </a:cubicBezTo>
                <a:cubicBezTo>
                  <a:pt x="11198" y="3166"/>
                  <a:pt x="11172" y="3126"/>
                  <a:pt x="11172" y="3077"/>
                </a:cubicBezTo>
                <a:cubicBezTo>
                  <a:pt x="11172" y="3028"/>
                  <a:pt x="11198" y="2988"/>
                  <a:pt x="11229" y="2988"/>
                </a:cubicBezTo>
                <a:close/>
                <a:moveTo>
                  <a:pt x="11053" y="2988"/>
                </a:moveTo>
                <a:cubicBezTo>
                  <a:pt x="11084" y="2988"/>
                  <a:pt x="11110" y="3028"/>
                  <a:pt x="11110" y="3077"/>
                </a:cubicBezTo>
                <a:cubicBezTo>
                  <a:pt x="11110" y="3126"/>
                  <a:pt x="11084" y="3166"/>
                  <a:pt x="11053" y="3166"/>
                </a:cubicBezTo>
                <a:cubicBezTo>
                  <a:pt x="11021" y="3166"/>
                  <a:pt x="10995" y="3126"/>
                  <a:pt x="10995" y="3077"/>
                </a:cubicBezTo>
                <a:cubicBezTo>
                  <a:pt x="10995" y="3028"/>
                  <a:pt x="11021" y="2988"/>
                  <a:pt x="11053" y="2988"/>
                </a:cubicBezTo>
                <a:close/>
                <a:moveTo>
                  <a:pt x="7925" y="2986"/>
                </a:moveTo>
                <a:cubicBezTo>
                  <a:pt x="7957" y="2986"/>
                  <a:pt x="7982" y="3026"/>
                  <a:pt x="7982" y="3075"/>
                </a:cubicBezTo>
                <a:cubicBezTo>
                  <a:pt x="7982" y="3125"/>
                  <a:pt x="7957" y="3165"/>
                  <a:pt x="7925" y="3165"/>
                </a:cubicBezTo>
                <a:cubicBezTo>
                  <a:pt x="7893" y="3165"/>
                  <a:pt x="7868" y="3125"/>
                  <a:pt x="7868" y="3075"/>
                </a:cubicBezTo>
                <a:cubicBezTo>
                  <a:pt x="7868" y="3026"/>
                  <a:pt x="7893" y="2986"/>
                  <a:pt x="7925" y="2986"/>
                </a:cubicBezTo>
                <a:close/>
                <a:moveTo>
                  <a:pt x="7751" y="2986"/>
                </a:moveTo>
                <a:cubicBezTo>
                  <a:pt x="7783" y="2986"/>
                  <a:pt x="7809" y="3026"/>
                  <a:pt x="7809" y="3075"/>
                </a:cubicBezTo>
                <a:cubicBezTo>
                  <a:pt x="7809" y="3125"/>
                  <a:pt x="7783" y="3165"/>
                  <a:pt x="7751" y="3165"/>
                </a:cubicBezTo>
                <a:cubicBezTo>
                  <a:pt x="7720" y="3165"/>
                  <a:pt x="7694" y="3125"/>
                  <a:pt x="7694" y="3075"/>
                </a:cubicBezTo>
                <a:cubicBezTo>
                  <a:pt x="7694" y="3026"/>
                  <a:pt x="7720" y="2986"/>
                  <a:pt x="7751" y="2986"/>
                </a:cubicBezTo>
                <a:close/>
                <a:moveTo>
                  <a:pt x="7575" y="2986"/>
                </a:moveTo>
                <a:cubicBezTo>
                  <a:pt x="7607" y="2986"/>
                  <a:pt x="7632" y="3026"/>
                  <a:pt x="7632" y="3075"/>
                </a:cubicBezTo>
                <a:cubicBezTo>
                  <a:pt x="7632" y="3125"/>
                  <a:pt x="7607" y="3165"/>
                  <a:pt x="7575" y="3165"/>
                </a:cubicBezTo>
                <a:cubicBezTo>
                  <a:pt x="7543" y="3165"/>
                  <a:pt x="7517" y="3125"/>
                  <a:pt x="7517" y="3075"/>
                </a:cubicBezTo>
                <a:cubicBezTo>
                  <a:pt x="7517" y="3026"/>
                  <a:pt x="7543" y="2986"/>
                  <a:pt x="7575" y="2986"/>
                </a:cubicBezTo>
                <a:close/>
                <a:moveTo>
                  <a:pt x="7401" y="2986"/>
                </a:moveTo>
                <a:cubicBezTo>
                  <a:pt x="7433" y="2986"/>
                  <a:pt x="7459" y="3026"/>
                  <a:pt x="7459" y="3075"/>
                </a:cubicBezTo>
                <a:cubicBezTo>
                  <a:pt x="7459" y="3125"/>
                  <a:pt x="7433" y="3165"/>
                  <a:pt x="7401" y="3165"/>
                </a:cubicBezTo>
                <a:cubicBezTo>
                  <a:pt x="7369" y="3165"/>
                  <a:pt x="7344" y="3125"/>
                  <a:pt x="7344" y="3075"/>
                </a:cubicBezTo>
                <a:cubicBezTo>
                  <a:pt x="7344" y="3026"/>
                  <a:pt x="7369" y="2986"/>
                  <a:pt x="7401" y="2986"/>
                </a:cubicBezTo>
                <a:close/>
                <a:moveTo>
                  <a:pt x="7226" y="2986"/>
                </a:moveTo>
                <a:cubicBezTo>
                  <a:pt x="7258" y="2986"/>
                  <a:pt x="7284" y="3026"/>
                  <a:pt x="7284" y="3075"/>
                </a:cubicBezTo>
                <a:cubicBezTo>
                  <a:pt x="7284" y="3125"/>
                  <a:pt x="7258" y="3165"/>
                  <a:pt x="7226" y="3165"/>
                </a:cubicBezTo>
                <a:cubicBezTo>
                  <a:pt x="7194" y="3165"/>
                  <a:pt x="7169" y="3125"/>
                  <a:pt x="7169" y="3075"/>
                </a:cubicBezTo>
                <a:cubicBezTo>
                  <a:pt x="7169" y="3026"/>
                  <a:pt x="7194" y="2986"/>
                  <a:pt x="7226" y="2986"/>
                </a:cubicBezTo>
                <a:close/>
                <a:moveTo>
                  <a:pt x="7052" y="2986"/>
                </a:moveTo>
                <a:cubicBezTo>
                  <a:pt x="7084" y="2986"/>
                  <a:pt x="7110" y="3026"/>
                  <a:pt x="7110" y="3075"/>
                </a:cubicBezTo>
                <a:cubicBezTo>
                  <a:pt x="7110" y="3125"/>
                  <a:pt x="7084" y="3165"/>
                  <a:pt x="7052" y="3165"/>
                </a:cubicBezTo>
                <a:cubicBezTo>
                  <a:pt x="7020" y="3165"/>
                  <a:pt x="6995" y="3125"/>
                  <a:pt x="6995" y="3075"/>
                </a:cubicBezTo>
                <a:cubicBezTo>
                  <a:pt x="6995" y="3026"/>
                  <a:pt x="7020" y="2986"/>
                  <a:pt x="7052" y="2986"/>
                </a:cubicBezTo>
                <a:close/>
                <a:moveTo>
                  <a:pt x="6876" y="2986"/>
                </a:moveTo>
                <a:cubicBezTo>
                  <a:pt x="6907" y="2986"/>
                  <a:pt x="6933" y="3026"/>
                  <a:pt x="6933" y="3075"/>
                </a:cubicBezTo>
                <a:cubicBezTo>
                  <a:pt x="6933" y="3125"/>
                  <a:pt x="6907" y="3165"/>
                  <a:pt x="6876" y="3165"/>
                </a:cubicBezTo>
                <a:cubicBezTo>
                  <a:pt x="6844" y="3165"/>
                  <a:pt x="6818" y="3125"/>
                  <a:pt x="6818" y="3075"/>
                </a:cubicBezTo>
                <a:cubicBezTo>
                  <a:pt x="6818" y="3026"/>
                  <a:pt x="6844" y="2986"/>
                  <a:pt x="6876" y="2986"/>
                </a:cubicBezTo>
                <a:close/>
                <a:moveTo>
                  <a:pt x="6702" y="2986"/>
                </a:moveTo>
                <a:cubicBezTo>
                  <a:pt x="6733" y="2986"/>
                  <a:pt x="6759" y="3026"/>
                  <a:pt x="6759" y="3075"/>
                </a:cubicBezTo>
                <a:cubicBezTo>
                  <a:pt x="6759" y="3125"/>
                  <a:pt x="6733" y="3165"/>
                  <a:pt x="6702" y="3165"/>
                </a:cubicBezTo>
                <a:cubicBezTo>
                  <a:pt x="6670" y="3165"/>
                  <a:pt x="6644" y="3125"/>
                  <a:pt x="6644" y="3075"/>
                </a:cubicBezTo>
                <a:cubicBezTo>
                  <a:pt x="6644" y="3026"/>
                  <a:pt x="6670" y="2986"/>
                  <a:pt x="6702" y="2986"/>
                </a:cubicBezTo>
                <a:close/>
                <a:moveTo>
                  <a:pt x="6526" y="2986"/>
                </a:moveTo>
                <a:cubicBezTo>
                  <a:pt x="6558" y="2986"/>
                  <a:pt x="6583" y="3026"/>
                  <a:pt x="6583" y="3075"/>
                </a:cubicBezTo>
                <a:cubicBezTo>
                  <a:pt x="6583" y="3125"/>
                  <a:pt x="6558" y="3165"/>
                  <a:pt x="6526" y="3165"/>
                </a:cubicBezTo>
                <a:cubicBezTo>
                  <a:pt x="6494" y="3165"/>
                  <a:pt x="6469" y="3125"/>
                  <a:pt x="6469" y="3075"/>
                </a:cubicBezTo>
                <a:cubicBezTo>
                  <a:pt x="6469" y="3026"/>
                  <a:pt x="6494" y="2986"/>
                  <a:pt x="6526" y="2986"/>
                </a:cubicBezTo>
                <a:close/>
                <a:moveTo>
                  <a:pt x="6352" y="2986"/>
                </a:moveTo>
                <a:cubicBezTo>
                  <a:pt x="6384" y="2986"/>
                  <a:pt x="6410" y="3026"/>
                  <a:pt x="6410" y="3075"/>
                </a:cubicBezTo>
                <a:cubicBezTo>
                  <a:pt x="6410" y="3125"/>
                  <a:pt x="6384" y="3165"/>
                  <a:pt x="6352" y="3165"/>
                </a:cubicBezTo>
                <a:cubicBezTo>
                  <a:pt x="6320" y="3165"/>
                  <a:pt x="6295" y="3125"/>
                  <a:pt x="6295" y="3075"/>
                </a:cubicBezTo>
                <a:cubicBezTo>
                  <a:pt x="6295" y="3026"/>
                  <a:pt x="6320" y="2986"/>
                  <a:pt x="6352" y="2986"/>
                </a:cubicBezTo>
                <a:close/>
                <a:moveTo>
                  <a:pt x="6176" y="2986"/>
                </a:moveTo>
                <a:cubicBezTo>
                  <a:pt x="6207" y="2986"/>
                  <a:pt x="6233" y="3026"/>
                  <a:pt x="6233" y="3075"/>
                </a:cubicBezTo>
                <a:cubicBezTo>
                  <a:pt x="6233" y="3125"/>
                  <a:pt x="6207" y="3165"/>
                  <a:pt x="6176" y="3165"/>
                </a:cubicBezTo>
                <a:cubicBezTo>
                  <a:pt x="6144" y="3165"/>
                  <a:pt x="6118" y="3125"/>
                  <a:pt x="6118" y="3075"/>
                </a:cubicBezTo>
                <a:cubicBezTo>
                  <a:pt x="6118" y="3026"/>
                  <a:pt x="6144" y="2986"/>
                  <a:pt x="6176" y="2986"/>
                </a:cubicBezTo>
                <a:close/>
                <a:moveTo>
                  <a:pt x="6002" y="2986"/>
                </a:moveTo>
                <a:cubicBezTo>
                  <a:pt x="6033" y="2986"/>
                  <a:pt x="6059" y="3026"/>
                  <a:pt x="6059" y="3075"/>
                </a:cubicBezTo>
                <a:cubicBezTo>
                  <a:pt x="6059" y="3125"/>
                  <a:pt x="6033" y="3165"/>
                  <a:pt x="6002" y="3165"/>
                </a:cubicBezTo>
                <a:cubicBezTo>
                  <a:pt x="5970" y="3165"/>
                  <a:pt x="5944" y="3125"/>
                  <a:pt x="5944" y="3075"/>
                </a:cubicBezTo>
                <a:cubicBezTo>
                  <a:pt x="5944" y="3026"/>
                  <a:pt x="5970" y="2986"/>
                  <a:pt x="6002" y="2986"/>
                </a:cubicBezTo>
                <a:close/>
                <a:moveTo>
                  <a:pt x="5827" y="2986"/>
                </a:moveTo>
                <a:cubicBezTo>
                  <a:pt x="5859" y="2986"/>
                  <a:pt x="5884" y="3026"/>
                  <a:pt x="5884" y="3075"/>
                </a:cubicBezTo>
                <a:cubicBezTo>
                  <a:pt x="5884" y="3125"/>
                  <a:pt x="5859" y="3165"/>
                  <a:pt x="5827" y="3165"/>
                </a:cubicBezTo>
                <a:cubicBezTo>
                  <a:pt x="5795" y="3165"/>
                  <a:pt x="5769" y="3125"/>
                  <a:pt x="5769" y="3075"/>
                </a:cubicBezTo>
                <a:cubicBezTo>
                  <a:pt x="5769" y="3026"/>
                  <a:pt x="5795" y="2986"/>
                  <a:pt x="5827" y="2986"/>
                </a:cubicBezTo>
                <a:close/>
                <a:moveTo>
                  <a:pt x="5477" y="2986"/>
                </a:moveTo>
                <a:cubicBezTo>
                  <a:pt x="5508" y="2986"/>
                  <a:pt x="5534" y="3026"/>
                  <a:pt x="5534" y="3075"/>
                </a:cubicBezTo>
                <a:cubicBezTo>
                  <a:pt x="5534" y="3125"/>
                  <a:pt x="5508" y="3165"/>
                  <a:pt x="5477" y="3165"/>
                </a:cubicBezTo>
                <a:cubicBezTo>
                  <a:pt x="5445" y="3165"/>
                  <a:pt x="5419" y="3125"/>
                  <a:pt x="5419" y="3075"/>
                </a:cubicBezTo>
                <a:cubicBezTo>
                  <a:pt x="5419" y="3026"/>
                  <a:pt x="5445" y="2986"/>
                  <a:pt x="5477" y="2986"/>
                </a:cubicBezTo>
                <a:close/>
                <a:moveTo>
                  <a:pt x="5303" y="2986"/>
                </a:moveTo>
                <a:cubicBezTo>
                  <a:pt x="5334" y="2986"/>
                  <a:pt x="5360" y="3026"/>
                  <a:pt x="5360" y="3075"/>
                </a:cubicBezTo>
                <a:cubicBezTo>
                  <a:pt x="5360" y="3125"/>
                  <a:pt x="5334" y="3165"/>
                  <a:pt x="5303" y="3165"/>
                </a:cubicBezTo>
                <a:cubicBezTo>
                  <a:pt x="5271" y="3165"/>
                  <a:pt x="5245" y="3125"/>
                  <a:pt x="5245" y="3075"/>
                </a:cubicBezTo>
                <a:cubicBezTo>
                  <a:pt x="5245" y="3026"/>
                  <a:pt x="5271" y="2986"/>
                  <a:pt x="5303" y="2986"/>
                </a:cubicBezTo>
                <a:close/>
                <a:moveTo>
                  <a:pt x="5128" y="2986"/>
                </a:moveTo>
                <a:cubicBezTo>
                  <a:pt x="5159" y="2986"/>
                  <a:pt x="5185" y="3026"/>
                  <a:pt x="5185" y="3075"/>
                </a:cubicBezTo>
                <a:cubicBezTo>
                  <a:pt x="5185" y="3125"/>
                  <a:pt x="5159" y="3165"/>
                  <a:pt x="5128" y="3165"/>
                </a:cubicBezTo>
                <a:cubicBezTo>
                  <a:pt x="5096" y="3165"/>
                  <a:pt x="5070" y="3125"/>
                  <a:pt x="5070" y="3075"/>
                </a:cubicBezTo>
                <a:cubicBezTo>
                  <a:pt x="5070" y="3026"/>
                  <a:pt x="5096" y="2986"/>
                  <a:pt x="5128" y="2986"/>
                </a:cubicBezTo>
                <a:close/>
                <a:moveTo>
                  <a:pt x="4954" y="2986"/>
                </a:moveTo>
                <a:cubicBezTo>
                  <a:pt x="4986" y="2986"/>
                  <a:pt x="5011" y="3026"/>
                  <a:pt x="5011" y="3075"/>
                </a:cubicBezTo>
                <a:cubicBezTo>
                  <a:pt x="5011" y="3125"/>
                  <a:pt x="4986" y="3165"/>
                  <a:pt x="4954" y="3165"/>
                </a:cubicBezTo>
                <a:cubicBezTo>
                  <a:pt x="4922" y="3165"/>
                  <a:pt x="4896" y="3125"/>
                  <a:pt x="4896" y="3075"/>
                </a:cubicBezTo>
                <a:cubicBezTo>
                  <a:pt x="4896" y="3026"/>
                  <a:pt x="4922" y="2986"/>
                  <a:pt x="4954" y="2986"/>
                </a:cubicBezTo>
                <a:close/>
                <a:moveTo>
                  <a:pt x="4777" y="2986"/>
                </a:moveTo>
                <a:cubicBezTo>
                  <a:pt x="4809" y="2986"/>
                  <a:pt x="4835" y="3026"/>
                  <a:pt x="4835" y="3075"/>
                </a:cubicBezTo>
                <a:cubicBezTo>
                  <a:pt x="4835" y="3125"/>
                  <a:pt x="4809" y="3165"/>
                  <a:pt x="4777" y="3165"/>
                </a:cubicBezTo>
                <a:cubicBezTo>
                  <a:pt x="4746" y="3165"/>
                  <a:pt x="4720" y="3125"/>
                  <a:pt x="4720" y="3075"/>
                </a:cubicBezTo>
                <a:cubicBezTo>
                  <a:pt x="4720" y="3026"/>
                  <a:pt x="4746" y="2986"/>
                  <a:pt x="4777" y="2986"/>
                </a:cubicBezTo>
                <a:close/>
                <a:moveTo>
                  <a:pt x="4603" y="2986"/>
                </a:moveTo>
                <a:cubicBezTo>
                  <a:pt x="4635" y="2986"/>
                  <a:pt x="4661" y="3026"/>
                  <a:pt x="4661" y="3075"/>
                </a:cubicBezTo>
                <a:cubicBezTo>
                  <a:pt x="4661" y="3125"/>
                  <a:pt x="4635" y="3165"/>
                  <a:pt x="4603" y="3165"/>
                </a:cubicBezTo>
                <a:cubicBezTo>
                  <a:pt x="4572" y="3165"/>
                  <a:pt x="4546" y="3125"/>
                  <a:pt x="4546" y="3075"/>
                </a:cubicBezTo>
                <a:cubicBezTo>
                  <a:pt x="4546" y="3026"/>
                  <a:pt x="4572" y="2986"/>
                  <a:pt x="4603" y="2986"/>
                </a:cubicBezTo>
                <a:close/>
                <a:moveTo>
                  <a:pt x="4255" y="2986"/>
                </a:moveTo>
                <a:cubicBezTo>
                  <a:pt x="4286" y="2986"/>
                  <a:pt x="4312" y="3026"/>
                  <a:pt x="4312" y="3075"/>
                </a:cubicBezTo>
                <a:cubicBezTo>
                  <a:pt x="4312" y="3125"/>
                  <a:pt x="4286" y="3165"/>
                  <a:pt x="4255" y="3165"/>
                </a:cubicBezTo>
                <a:cubicBezTo>
                  <a:pt x="4223" y="3165"/>
                  <a:pt x="4197" y="3125"/>
                  <a:pt x="4197" y="3075"/>
                </a:cubicBezTo>
                <a:cubicBezTo>
                  <a:pt x="4197" y="3026"/>
                  <a:pt x="4223" y="2986"/>
                  <a:pt x="4255" y="2986"/>
                </a:cubicBezTo>
                <a:close/>
                <a:moveTo>
                  <a:pt x="4078" y="2986"/>
                </a:moveTo>
                <a:cubicBezTo>
                  <a:pt x="4110" y="2986"/>
                  <a:pt x="4136" y="3026"/>
                  <a:pt x="4136" y="3075"/>
                </a:cubicBezTo>
                <a:cubicBezTo>
                  <a:pt x="4136" y="3125"/>
                  <a:pt x="4110" y="3165"/>
                  <a:pt x="4078" y="3165"/>
                </a:cubicBezTo>
                <a:cubicBezTo>
                  <a:pt x="4047" y="3165"/>
                  <a:pt x="4021" y="3125"/>
                  <a:pt x="4021" y="3075"/>
                </a:cubicBezTo>
                <a:cubicBezTo>
                  <a:pt x="4021" y="3026"/>
                  <a:pt x="4047" y="2986"/>
                  <a:pt x="4078" y="2986"/>
                </a:cubicBezTo>
                <a:close/>
                <a:moveTo>
                  <a:pt x="3904" y="2986"/>
                </a:moveTo>
                <a:cubicBezTo>
                  <a:pt x="3936" y="2986"/>
                  <a:pt x="3962" y="3026"/>
                  <a:pt x="3962" y="3075"/>
                </a:cubicBezTo>
                <a:cubicBezTo>
                  <a:pt x="3962" y="3125"/>
                  <a:pt x="3936" y="3165"/>
                  <a:pt x="3904" y="3165"/>
                </a:cubicBezTo>
                <a:cubicBezTo>
                  <a:pt x="3873" y="3165"/>
                  <a:pt x="3847" y="3125"/>
                  <a:pt x="3847" y="3075"/>
                </a:cubicBezTo>
                <a:cubicBezTo>
                  <a:pt x="3847" y="3026"/>
                  <a:pt x="3873" y="2986"/>
                  <a:pt x="3904" y="2986"/>
                </a:cubicBezTo>
                <a:close/>
                <a:moveTo>
                  <a:pt x="8450" y="2986"/>
                </a:moveTo>
                <a:cubicBezTo>
                  <a:pt x="8482" y="2986"/>
                  <a:pt x="8508" y="3026"/>
                  <a:pt x="8508" y="3075"/>
                </a:cubicBezTo>
                <a:cubicBezTo>
                  <a:pt x="8508" y="3125"/>
                  <a:pt x="8482" y="3165"/>
                  <a:pt x="8450" y="3165"/>
                </a:cubicBezTo>
                <a:cubicBezTo>
                  <a:pt x="8418" y="3165"/>
                  <a:pt x="8393" y="3125"/>
                  <a:pt x="8393" y="3075"/>
                </a:cubicBezTo>
                <a:cubicBezTo>
                  <a:pt x="8393" y="3026"/>
                  <a:pt x="8418" y="2986"/>
                  <a:pt x="8450" y="2986"/>
                </a:cubicBezTo>
                <a:close/>
                <a:moveTo>
                  <a:pt x="8274" y="2986"/>
                </a:moveTo>
                <a:cubicBezTo>
                  <a:pt x="8306" y="2986"/>
                  <a:pt x="8331" y="3026"/>
                  <a:pt x="8331" y="3075"/>
                </a:cubicBezTo>
                <a:cubicBezTo>
                  <a:pt x="8331" y="3125"/>
                  <a:pt x="8306" y="3165"/>
                  <a:pt x="8274" y="3165"/>
                </a:cubicBezTo>
                <a:cubicBezTo>
                  <a:pt x="8242" y="3165"/>
                  <a:pt x="8217" y="3125"/>
                  <a:pt x="8217" y="3075"/>
                </a:cubicBezTo>
                <a:cubicBezTo>
                  <a:pt x="8217" y="3026"/>
                  <a:pt x="8242" y="2986"/>
                  <a:pt x="8274" y="2986"/>
                </a:cubicBezTo>
                <a:close/>
                <a:moveTo>
                  <a:pt x="8100" y="2986"/>
                </a:moveTo>
                <a:cubicBezTo>
                  <a:pt x="8132" y="2986"/>
                  <a:pt x="8157" y="3026"/>
                  <a:pt x="8157" y="3075"/>
                </a:cubicBezTo>
                <a:cubicBezTo>
                  <a:pt x="8157" y="3125"/>
                  <a:pt x="8132" y="3165"/>
                  <a:pt x="8100" y="3165"/>
                </a:cubicBezTo>
                <a:cubicBezTo>
                  <a:pt x="8068" y="3165"/>
                  <a:pt x="8043" y="3125"/>
                  <a:pt x="8043" y="3075"/>
                </a:cubicBezTo>
                <a:cubicBezTo>
                  <a:pt x="8043" y="3026"/>
                  <a:pt x="8068" y="2986"/>
                  <a:pt x="8100" y="2986"/>
                </a:cubicBezTo>
                <a:close/>
                <a:moveTo>
                  <a:pt x="8799" y="2986"/>
                </a:moveTo>
                <a:cubicBezTo>
                  <a:pt x="8831" y="2986"/>
                  <a:pt x="8856" y="3026"/>
                  <a:pt x="8856" y="3075"/>
                </a:cubicBezTo>
                <a:cubicBezTo>
                  <a:pt x="8856" y="3125"/>
                  <a:pt x="8831" y="3165"/>
                  <a:pt x="8799" y="3165"/>
                </a:cubicBezTo>
                <a:cubicBezTo>
                  <a:pt x="8767" y="3165"/>
                  <a:pt x="8741" y="3125"/>
                  <a:pt x="8741" y="3075"/>
                </a:cubicBezTo>
                <a:cubicBezTo>
                  <a:pt x="8741" y="3026"/>
                  <a:pt x="8767" y="2986"/>
                  <a:pt x="8799" y="2986"/>
                </a:cubicBezTo>
                <a:close/>
                <a:moveTo>
                  <a:pt x="8624" y="2986"/>
                </a:moveTo>
                <a:cubicBezTo>
                  <a:pt x="8656" y="2986"/>
                  <a:pt x="8682" y="3026"/>
                  <a:pt x="8682" y="3075"/>
                </a:cubicBezTo>
                <a:cubicBezTo>
                  <a:pt x="8682" y="3125"/>
                  <a:pt x="8656" y="3165"/>
                  <a:pt x="8624" y="3165"/>
                </a:cubicBezTo>
                <a:cubicBezTo>
                  <a:pt x="8592" y="3165"/>
                  <a:pt x="8567" y="3125"/>
                  <a:pt x="8567" y="3075"/>
                </a:cubicBezTo>
                <a:cubicBezTo>
                  <a:pt x="8567" y="3026"/>
                  <a:pt x="8592" y="2986"/>
                  <a:pt x="8624" y="2986"/>
                </a:cubicBezTo>
                <a:close/>
                <a:moveTo>
                  <a:pt x="11578" y="2716"/>
                </a:moveTo>
                <a:cubicBezTo>
                  <a:pt x="11610" y="2716"/>
                  <a:pt x="11635" y="2756"/>
                  <a:pt x="11635" y="2806"/>
                </a:cubicBezTo>
                <a:cubicBezTo>
                  <a:pt x="11635" y="2855"/>
                  <a:pt x="11610" y="2895"/>
                  <a:pt x="11578" y="2895"/>
                </a:cubicBezTo>
                <a:cubicBezTo>
                  <a:pt x="11546" y="2895"/>
                  <a:pt x="11520" y="2855"/>
                  <a:pt x="11520" y="2806"/>
                </a:cubicBezTo>
                <a:cubicBezTo>
                  <a:pt x="11520" y="2756"/>
                  <a:pt x="11546" y="2716"/>
                  <a:pt x="11578" y="2716"/>
                </a:cubicBezTo>
                <a:close/>
                <a:moveTo>
                  <a:pt x="11403" y="2716"/>
                </a:moveTo>
                <a:cubicBezTo>
                  <a:pt x="11435" y="2716"/>
                  <a:pt x="11461" y="2756"/>
                  <a:pt x="11461" y="2806"/>
                </a:cubicBezTo>
                <a:cubicBezTo>
                  <a:pt x="11461" y="2855"/>
                  <a:pt x="11435" y="2895"/>
                  <a:pt x="11403" y="2895"/>
                </a:cubicBezTo>
                <a:cubicBezTo>
                  <a:pt x="11371" y="2895"/>
                  <a:pt x="11346" y="2855"/>
                  <a:pt x="11346" y="2806"/>
                </a:cubicBezTo>
                <a:cubicBezTo>
                  <a:pt x="11346" y="2756"/>
                  <a:pt x="11371" y="2716"/>
                  <a:pt x="11403" y="2716"/>
                </a:cubicBezTo>
                <a:close/>
                <a:moveTo>
                  <a:pt x="11229" y="2716"/>
                </a:moveTo>
                <a:cubicBezTo>
                  <a:pt x="11261" y="2716"/>
                  <a:pt x="11287" y="2756"/>
                  <a:pt x="11287" y="2806"/>
                </a:cubicBezTo>
                <a:cubicBezTo>
                  <a:pt x="11287" y="2855"/>
                  <a:pt x="11261" y="2895"/>
                  <a:pt x="11229" y="2895"/>
                </a:cubicBezTo>
                <a:cubicBezTo>
                  <a:pt x="11198" y="2895"/>
                  <a:pt x="11172" y="2855"/>
                  <a:pt x="11172" y="2806"/>
                </a:cubicBezTo>
                <a:cubicBezTo>
                  <a:pt x="11172" y="2756"/>
                  <a:pt x="11198" y="2716"/>
                  <a:pt x="11229" y="2716"/>
                </a:cubicBezTo>
                <a:close/>
                <a:moveTo>
                  <a:pt x="11053" y="2716"/>
                </a:moveTo>
                <a:cubicBezTo>
                  <a:pt x="11084" y="2716"/>
                  <a:pt x="11110" y="2756"/>
                  <a:pt x="11110" y="2806"/>
                </a:cubicBezTo>
                <a:cubicBezTo>
                  <a:pt x="11110" y="2855"/>
                  <a:pt x="11084" y="2895"/>
                  <a:pt x="11053" y="2895"/>
                </a:cubicBezTo>
                <a:cubicBezTo>
                  <a:pt x="11021" y="2895"/>
                  <a:pt x="10995" y="2855"/>
                  <a:pt x="10995" y="2806"/>
                </a:cubicBezTo>
                <a:cubicBezTo>
                  <a:pt x="10995" y="2756"/>
                  <a:pt x="11021" y="2716"/>
                  <a:pt x="11053" y="2716"/>
                </a:cubicBezTo>
                <a:close/>
                <a:moveTo>
                  <a:pt x="8973" y="2715"/>
                </a:moveTo>
                <a:cubicBezTo>
                  <a:pt x="9005" y="2715"/>
                  <a:pt x="9031" y="2755"/>
                  <a:pt x="9031" y="2804"/>
                </a:cubicBezTo>
                <a:cubicBezTo>
                  <a:pt x="9031" y="2854"/>
                  <a:pt x="9005" y="2893"/>
                  <a:pt x="8973" y="2893"/>
                </a:cubicBezTo>
                <a:cubicBezTo>
                  <a:pt x="8941" y="2893"/>
                  <a:pt x="8916" y="2854"/>
                  <a:pt x="8916" y="2804"/>
                </a:cubicBezTo>
                <a:cubicBezTo>
                  <a:pt x="8916" y="2755"/>
                  <a:pt x="8941" y="2715"/>
                  <a:pt x="8973" y="2715"/>
                </a:cubicBezTo>
                <a:close/>
                <a:moveTo>
                  <a:pt x="8799" y="2715"/>
                </a:moveTo>
                <a:cubicBezTo>
                  <a:pt x="8831" y="2715"/>
                  <a:pt x="8856" y="2755"/>
                  <a:pt x="8856" y="2804"/>
                </a:cubicBezTo>
                <a:cubicBezTo>
                  <a:pt x="8856" y="2854"/>
                  <a:pt x="8831" y="2893"/>
                  <a:pt x="8799" y="2893"/>
                </a:cubicBezTo>
                <a:cubicBezTo>
                  <a:pt x="8767" y="2893"/>
                  <a:pt x="8741" y="2854"/>
                  <a:pt x="8741" y="2804"/>
                </a:cubicBezTo>
                <a:cubicBezTo>
                  <a:pt x="8741" y="2755"/>
                  <a:pt x="8767" y="2715"/>
                  <a:pt x="8799" y="2715"/>
                </a:cubicBezTo>
                <a:close/>
                <a:moveTo>
                  <a:pt x="8624" y="2715"/>
                </a:moveTo>
                <a:cubicBezTo>
                  <a:pt x="8656" y="2715"/>
                  <a:pt x="8682" y="2755"/>
                  <a:pt x="8682" y="2804"/>
                </a:cubicBezTo>
                <a:cubicBezTo>
                  <a:pt x="8682" y="2854"/>
                  <a:pt x="8656" y="2893"/>
                  <a:pt x="8624" y="2893"/>
                </a:cubicBezTo>
                <a:cubicBezTo>
                  <a:pt x="8592" y="2893"/>
                  <a:pt x="8567" y="2854"/>
                  <a:pt x="8567" y="2804"/>
                </a:cubicBezTo>
                <a:cubicBezTo>
                  <a:pt x="8567" y="2755"/>
                  <a:pt x="8592" y="2715"/>
                  <a:pt x="8624" y="2715"/>
                </a:cubicBezTo>
                <a:close/>
                <a:moveTo>
                  <a:pt x="8450" y="2715"/>
                </a:moveTo>
                <a:cubicBezTo>
                  <a:pt x="8482" y="2715"/>
                  <a:pt x="8508" y="2755"/>
                  <a:pt x="8508" y="2804"/>
                </a:cubicBezTo>
                <a:cubicBezTo>
                  <a:pt x="8508" y="2854"/>
                  <a:pt x="8482" y="2893"/>
                  <a:pt x="8450" y="2893"/>
                </a:cubicBezTo>
                <a:cubicBezTo>
                  <a:pt x="8418" y="2893"/>
                  <a:pt x="8393" y="2854"/>
                  <a:pt x="8393" y="2804"/>
                </a:cubicBezTo>
                <a:cubicBezTo>
                  <a:pt x="8393" y="2755"/>
                  <a:pt x="8418" y="2715"/>
                  <a:pt x="8450" y="2715"/>
                </a:cubicBezTo>
                <a:close/>
                <a:moveTo>
                  <a:pt x="8274" y="2715"/>
                </a:moveTo>
                <a:cubicBezTo>
                  <a:pt x="8306" y="2715"/>
                  <a:pt x="8331" y="2755"/>
                  <a:pt x="8331" y="2804"/>
                </a:cubicBezTo>
                <a:cubicBezTo>
                  <a:pt x="8331" y="2854"/>
                  <a:pt x="8306" y="2893"/>
                  <a:pt x="8274" y="2893"/>
                </a:cubicBezTo>
                <a:cubicBezTo>
                  <a:pt x="8242" y="2893"/>
                  <a:pt x="8217" y="2854"/>
                  <a:pt x="8217" y="2804"/>
                </a:cubicBezTo>
                <a:cubicBezTo>
                  <a:pt x="8217" y="2755"/>
                  <a:pt x="8242" y="2715"/>
                  <a:pt x="8274" y="2715"/>
                </a:cubicBezTo>
                <a:close/>
                <a:moveTo>
                  <a:pt x="8100" y="2715"/>
                </a:moveTo>
                <a:cubicBezTo>
                  <a:pt x="8132" y="2715"/>
                  <a:pt x="8157" y="2755"/>
                  <a:pt x="8157" y="2804"/>
                </a:cubicBezTo>
                <a:cubicBezTo>
                  <a:pt x="8157" y="2854"/>
                  <a:pt x="8132" y="2893"/>
                  <a:pt x="8100" y="2893"/>
                </a:cubicBezTo>
                <a:cubicBezTo>
                  <a:pt x="8068" y="2893"/>
                  <a:pt x="8043" y="2854"/>
                  <a:pt x="8043" y="2804"/>
                </a:cubicBezTo>
                <a:cubicBezTo>
                  <a:pt x="8043" y="2755"/>
                  <a:pt x="8068" y="2715"/>
                  <a:pt x="8100" y="2715"/>
                </a:cubicBezTo>
                <a:close/>
                <a:moveTo>
                  <a:pt x="7925" y="2715"/>
                </a:moveTo>
                <a:cubicBezTo>
                  <a:pt x="7957" y="2715"/>
                  <a:pt x="7982" y="2755"/>
                  <a:pt x="7982" y="2804"/>
                </a:cubicBezTo>
                <a:cubicBezTo>
                  <a:pt x="7982" y="2854"/>
                  <a:pt x="7957" y="2893"/>
                  <a:pt x="7925" y="2893"/>
                </a:cubicBezTo>
                <a:cubicBezTo>
                  <a:pt x="7893" y="2893"/>
                  <a:pt x="7868" y="2854"/>
                  <a:pt x="7868" y="2804"/>
                </a:cubicBezTo>
                <a:cubicBezTo>
                  <a:pt x="7868" y="2755"/>
                  <a:pt x="7893" y="2715"/>
                  <a:pt x="7925" y="2715"/>
                </a:cubicBezTo>
                <a:close/>
                <a:moveTo>
                  <a:pt x="7751" y="2715"/>
                </a:moveTo>
                <a:cubicBezTo>
                  <a:pt x="7783" y="2715"/>
                  <a:pt x="7809" y="2755"/>
                  <a:pt x="7809" y="2804"/>
                </a:cubicBezTo>
                <a:cubicBezTo>
                  <a:pt x="7809" y="2854"/>
                  <a:pt x="7783" y="2893"/>
                  <a:pt x="7751" y="2893"/>
                </a:cubicBezTo>
                <a:cubicBezTo>
                  <a:pt x="7720" y="2893"/>
                  <a:pt x="7694" y="2854"/>
                  <a:pt x="7694" y="2804"/>
                </a:cubicBezTo>
                <a:cubicBezTo>
                  <a:pt x="7694" y="2755"/>
                  <a:pt x="7720" y="2715"/>
                  <a:pt x="7751" y="2715"/>
                </a:cubicBezTo>
                <a:close/>
                <a:moveTo>
                  <a:pt x="7575" y="2715"/>
                </a:moveTo>
                <a:cubicBezTo>
                  <a:pt x="7607" y="2715"/>
                  <a:pt x="7632" y="2755"/>
                  <a:pt x="7632" y="2804"/>
                </a:cubicBezTo>
                <a:cubicBezTo>
                  <a:pt x="7632" y="2854"/>
                  <a:pt x="7607" y="2893"/>
                  <a:pt x="7575" y="2893"/>
                </a:cubicBezTo>
                <a:cubicBezTo>
                  <a:pt x="7543" y="2893"/>
                  <a:pt x="7517" y="2854"/>
                  <a:pt x="7517" y="2804"/>
                </a:cubicBezTo>
                <a:cubicBezTo>
                  <a:pt x="7517" y="2755"/>
                  <a:pt x="7543" y="2715"/>
                  <a:pt x="7575" y="2715"/>
                </a:cubicBezTo>
                <a:close/>
                <a:moveTo>
                  <a:pt x="7401" y="2715"/>
                </a:moveTo>
                <a:cubicBezTo>
                  <a:pt x="7433" y="2715"/>
                  <a:pt x="7459" y="2755"/>
                  <a:pt x="7459" y="2804"/>
                </a:cubicBezTo>
                <a:cubicBezTo>
                  <a:pt x="7459" y="2854"/>
                  <a:pt x="7433" y="2893"/>
                  <a:pt x="7401" y="2893"/>
                </a:cubicBezTo>
                <a:cubicBezTo>
                  <a:pt x="7369" y="2893"/>
                  <a:pt x="7344" y="2854"/>
                  <a:pt x="7344" y="2804"/>
                </a:cubicBezTo>
                <a:cubicBezTo>
                  <a:pt x="7344" y="2755"/>
                  <a:pt x="7369" y="2715"/>
                  <a:pt x="7401" y="2715"/>
                </a:cubicBezTo>
                <a:close/>
                <a:moveTo>
                  <a:pt x="7226" y="2715"/>
                </a:moveTo>
                <a:cubicBezTo>
                  <a:pt x="7258" y="2715"/>
                  <a:pt x="7284" y="2755"/>
                  <a:pt x="7284" y="2804"/>
                </a:cubicBezTo>
                <a:cubicBezTo>
                  <a:pt x="7284" y="2854"/>
                  <a:pt x="7258" y="2893"/>
                  <a:pt x="7226" y="2893"/>
                </a:cubicBezTo>
                <a:cubicBezTo>
                  <a:pt x="7194" y="2893"/>
                  <a:pt x="7169" y="2854"/>
                  <a:pt x="7169" y="2804"/>
                </a:cubicBezTo>
                <a:cubicBezTo>
                  <a:pt x="7169" y="2755"/>
                  <a:pt x="7194" y="2715"/>
                  <a:pt x="7226" y="2715"/>
                </a:cubicBezTo>
                <a:close/>
                <a:moveTo>
                  <a:pt x="7052" y="2715"/>
                </a:moveTo>
                <a:cubicBezTo>
                  <a:pt x="7084" y="2715"/>
                  <a:pt x="7110" y="2755"/>
                  <a:pt x="7110" y="2804"/>
                </a:cubicBezTo>
                <a:cubicBezTo>
                  <a:pt x="7110" y="2854"/>
                  <a:pt x="7084" y="2893"/>
                  <a:pt x="7052" y="2893"/>
                </a:cubicBezTo>
                <a:cubicBezTo>
                  <a:pt x="7020" y="2893"/>
                  <a:pt x="6995" y="2854"/>
                  <a:pt x="6995" y="2804"/>
                </a:cubicBezTo>
                <a:cubicBezTo>
                  <a:pt x="6995" y="2755"/>
                  <a:pt x="7020" y="2715"/>
                  <a:pt x="7052" y="2715"/>
                </a:cubicBezTo>
                <a:close/>
                <a:moveTo>
                  <a:pt x="6876" y="2715"/>
                </a:moveTo>
                <a:cubicBezTo>
                  <a:pt x="6907" y="2715"/>
                  <a:pt x="6933" y="2755"/>
                  <a:pt x="6933" y="2804"/>
                </a:cubicBezTo>
                <a:cubicBezTo>
                  <a:pt x="6933" y="2854"/>
                  <a:pt x="6907" y="2893"/>
                  <a:pt x="6876" y="2893"/>
                </a:cubicBezTo>
                <a:cubicBezTo>
                  <a:pt x="6844" y="2893"/>
                  <a:pt x="6818" y="2854"/>
                  <a:pt x="6818" y="2804"/>
                </a:cubicBezTo>
                <a:cubicBezTo>
                  <a:pt x="6818" y="2755"/>
                  <a:pt x="6844" y="2715"/>
                  <a:pt x="6876" y="2715"/>
                </a:cubicBezTo>
                <a:close/>
                <a:moveTo>
                  <a:pt x="6702" y="2715"/>
                </a:moveTo>
                <a:cubicBezTo>
                  <a:pt x="6733" y="2715"/>
                  <a:pt x="6759" y="2755"/>
                  <a:pt x="6759" y="2804"/>
                </a:cubicBezTo>
                <a:cubicBezTo>
                  <a:pt x="6759" y="2854"/>
                  <a:pt x="6733" y="2893"/>
                  <a:pt x="6702" y="2893"/>
                </a:cubicBezTo>
                <a:cubicBezTo>
                  <a:pt x="6670" y="2893"/>
                  <a:pt x="6644" y="2854"/>
                  <a:pt x="6644" y="2804"/>
                </a:cubicBezTo>
                <a:cubicBezTo>
                  <a:pt x="6644" y="2755"/>
                  <a:pt x="6670" y="2715"/>
                  <a:pt x="6702" y="2715"/>
                </a:cubicBezTo>
                <a:close/>
                <a:moveTo>
                  <a:pt x="6526" y="2715"/>
                </a:moveTo>
                <a:cubicBezTo>
                  <a:pt x="6558" y="2715"/>
                  <a:pt x="6583" y="2755"/>
                  <a:pt x="6583" y="2804"/>
                </a:cubicBezTo>
                <a:cubicBezTo>
                  <a:pt x="6583" y="2854"/>
                  <a:pt x="6558" y="2893"/>
                  <a:pt x="6526" y="2893"/>
                </a:cubicBezTo>
                <a:cubicBezTo>
                  <a:pt x="6494" y="2893"/>
                  <a:pt x="6469" y="2854"/>
                  <a:pt x="6469" y="2804"/>
                </a:cubicBezTo>
                <a:cubicBezTo>
                  <a:pt x="6469" y="2755"/>
                  <a:pt x="6494" y="2715"/>
                  <a:pt x="6526" y="2715"/>
                </a:cubicBezTo>
                <a:close/>
                <a:moveTo>
                  <a:pt x="6352" y="2715"/>
                </a:moveTo>
                <a:cubicBezTo>
                  <a:pt x="6384" y="2715"/>
                  <a:pt x="6410" y="2755"/>
                  <a:pt x="6410" y="2804"/>
                </a:cubicBezTo>
                <a:cubicBezTo>
                  <a:pt x="6410" y="2854"/>
                  <a:pt x="6384" y="2893"/>
                  <a:pt x="6352" y="2893"/>
                </a:cubicBezTo>
                <a:cubicBezTo>
                  <a:pt x="6320" y="2893"/>
                  <a:pt x="6295" y="2854"/>
                  <a:pt x="6295" y="2804"/>
                </a:cubicBezTo>
                <a:cubicBezTo>
                  <a:pt x="6295" y="2755"/>
                  <a:pt x="6320" y="2715"/>
                  <a:pt x="6352" y="2715"/>
                </a:cubicBezTo>
                <a:close/>
                <a:moveTo>
                  <a:pt x="6176" y="2715"/>
                </a:moveTo>
                <a:cubicBezTo>
                  <a:pt x="6207" y="2715"/>
                  <a:pt x="6233" y="2755"/>
                  <a:pt x="6233" y="2804"/>
                </a:cubicBezTo>
                <a:cubicBezTo>
                  <a:pt x="6233" y="2854"/>
                  <a:pt x="6207" y="2893"/>
                  <a:pt x="6176" y="2893"/>
                </a:cubicBezTo>
                <a:cubicBezTo>
                  <a:pt x="6144" y="2893"/>
                  <a:pt x="6118" y="2854"/>
                  <a:pt x="6118" y="2804"/>
                </a:cubicBezTo>
                <a:cubicBezTo>
                  <a:pt x="6118" y="2755"/>
                  <a:pt x="6144" y="2715"/>
                  <a:pt x="6176" y="2715"/>
                </a:cubicBezTo>
                <a:close/>
                <a:moveTo>
                  <a:pt x="6002" y="2715"/>
                </a:moveTo>
                <a:cubicBezTo>
                  <a:pt x="6033" y="2715"/>
                  <a:pt x="6059" y="2755"/>
                  <a:pt x="6059" y="2804"/>
                </a:cubicBezTo>
                <a:cubicBezTo>
                  <a:pt x="6059" y="2854"/>
                  <a:pt x="6033" y="2893"/>
                  <a:pt x="6002" y="2893"/>
                </a:cubicBezTo>
                <a:cubicBezTo>
                  <a:pt x="5970" y="2893"/>
                  <a:pt x="5944" y="2854"/>
                  <a:pt x="5944" y="2804"/>
                </a:cubicBezTo>
                <a:cubicBezTo>
                  <a:pt x="5944" y="2755"/>
                  <a:pt x="5970" y="2715"/>
                  <a:pt x="6002" y="2715"/>
                </a:cubicBezTo>
                <a:close/>
                <a:moveTo>
                  <a:pt x="5653" y="2715"/>
                </a:moveTo>
                <a:cubicBezTo>
                  <a:pt x="5685" y="2715"/>
                  <a:pt x="5710" y="2755"/>
                  <a:pt x="5710" y="2804"/>
                </a:cubicBezTo>
                <a:cubicBezTo>
                  <a:pt x="5710" y="2854"/>
                  <a:pt x="5685" y="2893"/>
                  <a:pt x="5653" y="2893"/>
                </a:cubicBezTo>
                <a:cubicBezTo>
                  <a:pt x="5621" y="2893"/>
                  <a:pt x="5596" y="2854"/>
                  <a:pt x="5596" y="2804"/>
                </a:cubicBezTo>
                <a:cubicBezTo>
                  <a:pt x="5596" y="2755"/>
                  <a:pt x="5621" y="2715"/>
                  <a:pt x="5653" y="2715"/>
                </a:cubicBezTo>
                <a:close/>
                <a:moveTo>
                  <a:pt x="5477" y="2715"/>
                </a:moveTo>
                <a:cubicBezTo>
                  <a:pt x="5508" y="2715"/>
                  <a:pt x="5534" y="2755"/>
                  <a:pt x="5534" y="2804"/>
                </a:cubicBezTo>
                <a:cubicBezTo>
                  <a:pt x="5534" y="2854"/>
                  <a:pt x="5508" y="2893"/>
                  <a:pt x="5477" y="2893"/>
                </a:cubicBezTo>
                <a:cubicBezTo>
                  <a:pt x="5445" y="2893"/>
                  <a:pt x="5419" y="2854"/>
                  <a:pt x="5419" y="2804"/>
                </a:cubicBezTo>
                <a:cubicBezTo>
                  <a:pt x="5419" y="2755"/>
                  <a:pt x="5445" y="2715"/>
                  <a:pt x="5477" y="2715"/>
                </a:cubicBezTo>
                <a:close/>
                <a:moveTo>
                  <a:pt x="5303" y="2715"/>
                </a:moveTo>
                <a:cubicBezTo>
                  <a:pt x="5334" y="2715"/>
                  <a:pt x="5360" y="2755"/>
                  <a:pt x="5360" y="2804"/>
                </a:cubicBezTo>
                <a:cubicBezTo>
                  <a:pt x="5360" y="2854"/>
                  <a:pt x="5334" y="2893"/>
                  <a:pt x="5303" y="2893"/>
                </a:cubicBezTo>
                <a:cubicBezTo>
                  <a:pt x="5271" y="2893"/>
                  <a:pt x="5245" y="2854"/>
                  <a:pt x="5245" y="2804"/>
                </a:cubicBezTo>
                <a:cubicBezTo>
                  <a:pt x="5245" y="2755"/>
                  <a:pt x="5271" y="2715"/>
                  <a:pt x="5303" y="2715"/>
                </a:cubicBezTo>
                <a:close/>
                <a:moveTo>
                  <a:pt x="4777" y="2715"/>
                </a:moveTo>
                <a:cubicBezTo>
                  <a:pt x="4809" y="2715"/>
                  <a:pt x="4835" y="2755"/>
                  <a:pt x="4835" y="2804"/>
                </a:cubicBezTo>
                <a:cubicBezTo>
                  <a:pt x="4835" y="2854"/>
                  <a:pt x="4809" y="2893"/>
                  <a:pt x="4777" y="2893"/>
                </a:cubicBezTo>
                <a:cubicBezTo>
                  <a:pt x="4746" y="2893"/>
                  <a:pt x="4720" y="2854"/>
                  <a:pt x="4720" y="2804"/>
                </a:cubicBezTo>
                <a:cubicBezTo>
                  <a:pt x="4720" y="2755"/>
                  <a:pt x="4746" y="2715"/>
                  <a:pt x="4777" y="2715"/>
                </a:cubicBezTo>
                <a:close/>
                <a:moveTo>
                  <a:pt x="4603" y="2715"/>
                </a:moveTo>
                <a:cubicBezTo>
                  <a:pt x="4635" y="2715"/>
                  <a:pt x="4661" y="2755"/>
                  <a:pt x="4661" y="2804"/>
                </a:cubicBezTo>
                <a:cubicBezTo>
                  <a:pt x="4661" y="2854"/>
                  <a:pt x="4635" y="2893"/>
                  <a:pt x="4603" y="2893"/>
                </a:cubicBezTo>
                <a:cubicBezTo>
                  <a:pt x="4572" y="2893"/>
                  <a:pt x="4546" y="2854"/>
                  <a:pt x="4546" y="2804"/>
                </a:cubicBezTo>
                <a:cubicBezTo>
                  <a:pt x="4546" y="2755"/>
                  <a:pt x="4572" y="2715"/>
                  <a:pt x="4603" y="2715"/>
                </a:cubicBezTo>
                <a:close/>
                <a:moveTo>
                  <a:pt x="3904" y="2715"/>
                </a:moveTo>
                <a:cubicBezTo>
                  <a:pt x="3936" y="2715"/>
                  <a:pt x="3962" y="2755"/>
                  <a:pt x="3962" y="2804"/>
                </a:cubicBezTo>
                <a:cubicBezTo>
                  <a:pt x="3962" y="2854"/>
                  <a:pt x="3936" y="2893"/>
                  <a:pt x="3904" y="2893"/>
                </a:cubicBezTo>
                <a:cubicBezTo>
                  <a:pt x="3873" y="2893"/>
                  <a:pt x="3847" y="2854"/>
                  <a:pt x="3847" y="2804"/>
                </a:cubicBezTo>
                <a:cubicBezTo>
                  <a:pt x="3847" y="2755"/>
                  <a:pt x="3873" y="2715"/>
                  <a:pt x="3904" y="2715"/>
                </a:cubicBezTo>
                <a:close/>
                <a:moveTo>
                  <a:pt x="11752" y="2444"/>
                </a:moveTo>
                <a:cubicBezTo>
                  <a:pt x="11784" y="2444"/>
                  <a:pt x="11809" y="2484"/>
                  <a:pt x="11809" y="2533"/>
                </a:cubicBezTo>
                <a:cubicBezTo>
                  <a:pt x="11809" y="2582"/>
                  <a:pt x="11784" y="2622"/>
                  <a:pt x="11752" y="2622"/>
                </a:cubicBezTo>
                <a:cubicBezTo>
                  <a:pt x="11720" y="2622"/>
                  <a:pt x="11694" y="2582"/>
                  <a:pt x="11694" y="2533"/>
                </a:cubicBezTo>
                <a:cubicBezTo>
                  <a:pt x="11694" y="2484"/>
                  <a:pt x="11720" y="2444"/>
                  <a:pt x="11752" y="2444"/>
                </a:cubicBezTo>
                <a:close/>
                <a:moveTo>
                  <a:pt x="11578" y="2444"/>
                </a:moveTo>
                <a:cubicBezTo>
                  <a:pt x="11610" y="2444"/>
                  <a:pt x="11635" y="2484"/>
                  <a:pt x="11635" y="2533"/>
                </a:cubicBezTo>
                <a:cubicBezTo>
                  <a:pt x="11635" y="2582"/>
                  <a:pt x="11610" y="2622"/>
                  <a:pt x="11578" y="2622"/>
                </a:cubicBezTo>
                <a:cubicBezTo>
                  <a:pt x="11546" y="2622"/>
                  <a:pt x="11520" y="2582"/>
                  <a:pt x="11520" y="2533"/>
                </a:cubicBezTo>
                <a:cubicBezTo>
                  <a:pt x="11520" y="2484"/>
                  <a:pt x="11546" y="2444"/>
                  <a:pt x="11578" y="2444"/>
                </a:cubicBezTo>
                <a:close/>
                <a:moveTo>
                  <a:pt x="11229" y="2444"/>
                </a:moveTo>
                <a:cubicBezTo>
                  <a:pt x="11261" y="2444"/>
                  <a:pt x="11287" y="2484"/>
                  <a:pt x="11287" y="2533"/>
                </a:cubicBezTo>
                <a:cubicBezTo>
                  <a:pt x="11287" y="2582"/>
                  <a:pt x="11261" y="2622"/>
                  <a:pt x="11229" y="2622"/>
                </a:cubicBezTo>
                <a:cubicBezTo>
                  <a:pt x="11198" y="2622"/>
                  <a:pt x="11172" y="2582"/>
                  <a:pt x="11172" y="2533"/>
                </a:cubicBezTo>
                <a:cubicBezTo>
                  <a:pt x="11172" y="2484"/>
                  <a:pt x="11198" y="2444"/>
                  <a:pt x="11229" y="2444"/>
                </a:cubicBezTo>
                <a:close/>
                <a:moveTo>
                  <a:pt x="11053" y="2444"/>
                </a:moveTo>
                <a:cubicBezTo>
                  <a:pt x="11084" y="2444"/>
                  <a:pt x="11110" y="2484"/>
                  <a:pt x="11110" y="2533"/>
                </a:cubicBezTo>
                <a:cubicBezTo>
                  <a:pt x="11110" y="2582"/>
                  <a:pt x="11084" y="2622"/>
                  <a:pt x="11053" y="2622"/>
                </a:cubicBezTo>
                <a:cubicBezTo>
                  <a:pt x="11021" y="2622"/>
                  <a:pt x="10995" y="2582"/>
                  <a:pt x="10995" y="2533"/>
                </a:cubicBezTo>
                <a:cubicBezTo>
                  <a:pt x="10995" y="2484"/>
                  <a:pt x="11021" y="2444"/>
                  <a:pt x="11053" y="2444"/>
                </a:cubicBezTo>
                <a:close/>
                <a:moveTo>
                  <a:pt x="10879" y="2444"/>
                </a:moveTo>
                <a:cubicBezTo>
                  <a:pt x="10911" y="2444"/>
                  <a:pt x="10936" y="2484"/>
                  <a:pt x="10936" y="2533"/>
                </a:cubicBezTo>
                <a:cubicBezTo>
                  <a:pt x="10936" y="2582"/>
                  <a:pt x="10911" y="2622"/>
                  <a:pt x="10879" y="2622"/>
                </a:cubicBezTo>
                <a:cubicBezTo>
                  <a:pt x="10847" y="2622"/>
                  <a:pt x="10822" y="2582"/>
                  <a:pt x="10822" y="2533"/>
                </a:cubicBezTo>
                <a:cubicBezTo>
                  <a:pt x="10822" y="2484"/>
                  <a:pt x="10847" y="2444"/>
                  <a:pt x="10879" y="2444"/>
                </a:cubicBezTo>
                <a:close/>
                <a:moveTo>
                  <a:pt x="8973" y="2442"/>
                </a:moveTo>
                <a:cubicBezTo>
                  <a:pt x="9005" y="2442"/>
                  <a:pt x="9031" y="2482"/>
                  <a:pt x="9031" y="2531"/>
                </a:cubicBezTo>
                <a:cubicBezTo>
                  <a:pt x="9031" y="2581"/>
                  <a:pt x="9005" y="2621"/>
                  <a:pt x="8973" y="2621"/>
                </a:cubicBezTo>
                <a:cubicBezTo>
                  <a:pt x="8941" y="2621"/>
                  <a:pt x="8916" y="2581"/>
                  <a:pt x="8916" y="2531"/>
                </a:cubicBezTo>
                <a:cubicBezTo>
                  <a:pt x="8916" y="2482"/>
                  <a:pt x="8941" y="2442"/>
                  <a:pt x="8973" y="2442"/>
                </a:cubicBezTo>
                <a:close/>
                <a:moveTo>
                  <a:pt x="8799" y="2442"/>
                </a:moveTo>
                <a:cubicBezTo>
                  <a:pt x="8831" y="2442"/>
                  <a:pt x="8856" y="2482"/>
                  <a:pt x="8856" y="2531"/>
                </a:cubicBezTo>
                <a:cubicBezTo>
                  <a:pt x="8856" y="2581"/>
                  <a:pt x="8831" y="2621"/>
                  <a:pt x="8799" y="2621"/>
                </a:cubicBezTo>
                <a:cubicBezTo>
                  <a:pt x="8767" y="2621"/>
                  <a:pt x="8741" y="2581"/>
                  <a:pt x="8741" y="2531"/>
                </a:cubicBezTo>
                <a:cubicBezTo>
                  <a:pt x="8741" y="2482"/>
                  <a:pt x="8767" y="2442"/>
                  <a:pt x="8799" y="2442"/>
                </a:cubicBezTo>
                <a:close/>
                <a:moveTo>
                  <a:pt x="8624" y="2442"/>
                </a:moveTo>
                <a:cubicBezTo>
                  <a:pt x="8656" y="2442"/>
                  <a:pt x="8682" y="2482"/>
                  <a:pt x="8682" y="2531"/>
                </a:cubicBezTo>
                <a:cubicBezTo>
                  <a:pt x="8682" y="2581"/>
                  <a:pt x="8656" y="2621"/>
                  <a:pt x="8624" y="2621"/>
                </a:cubicBezTo>
                <a:cubicBezTo>
                  <a:pt x="8592" y="2621"/>
                  <a:pt x="8567" y="2581"/>
                  <a:pt x="8567" y="2531"/>
                </a:cubicBezTo>
                <a:cubicBezTo>
                  <a:pt x="8567" y="2482"/>
                  <a:pt x="8592" y="2442"/>
                  <a:pt x="8624" y="2442"/>
                </a:cubicBezTo>
                <a:close/>
                <a:moveTo>
                  <a:pt x="8450" y="2442"/>
                </a:moveTo>
                <a:cubicBezTo>
                  <a:pt x="8482" y="2442"/>
                  <a:pt x="8508" y="2482"/>
                  <a:pt x="8508" y="2531"/>
                </a:cubicBezTo>
                <a:cubicBezTo>
                  <a:pt x="8508" y="2581"/>
                  <a:pt x="8482" y="2621"/>
                  <a:pt x="8450" y="2621"/>
                </a:cubicBezTo>
                <a:cubicBezTo>
                  <a:pt x="8418" y="2621"/>
                  <a:pt x="8393" y="2581"/>
                  <a:pt x="8393" y="2531"/>
                </a:cubicBezTo>
                <a:cubicBezTo>
                  <a:pt x="8393" y="2482"/>
                  <a:pt x="8418" y="2442"/>
                  <a:pt x="8450" y="2442"/>
                </a:cubicBezTo>
                <a:close/>
                <a:moveTo>
                  <a:pt x="8274" y="2442"/>
                </a:moveTo>
                <a:cubicBezTo>
                  <a:pt x="8306" y="2442"/>
                  <a:pt x="8331" y="2482"/>
                  <a:pt x="8331" y="2531"/>
                </a:cubicBezTo>
                <a:cubicBezTo>
                  <a:pt x="8331" y="2581"/>
                  <a:pt x="8306" y="2621"/>
                  <a:pt x="8274" y="2621"/>
                </a:cubicBezTo>
                <a:cubicBezTo>
                  <a:pt x="8242" y="2621"/>
                  <a:pt x="8217" y="2581"/>
                  <a:pt x="8217" y="2531"/>
                </a:cubicBezTo>
                <a:cubicBezTo>
                  <a:pt x="8217" y="2482"/>
                  <a:pt x="8242" y="2442"/>
                  <a:pt x="8274" y="2442"/>
                </a:cubicBezTo>
                <a:close/>
                <a:moveTo>
                  <a:pt x="8100" y="2442"/>
                </a:moveTo>
                <a:cubicBezTo>
                  <a:pt x="8132" y="2442"/>
                  <a:pt x="8157" y="2482"/>
                  <a:pt x="8157" y="2531"/>
                </a:cubicBezTo>
                <a:cubicBezTo>
                  <a:pt x="8157" y="2581"/>
                  <a:pt x="8132" y="2621"/>
                  <a:pt x="8100" y="2621"/>
                </a:cubicBezTo>
                <a:cubicBezTo>
                  <a:pt x="8068" y="2621"/>
                  <a:pt x="8043" y="2581"/>
                  <a:pt x="8043" y="2531"/>
                </a:cubicBezTo>
                <a:cubicBezTo>
                  <a:pt x="8043" y="2482"/>
                  <a:pt x="8068" y="2442"/>
                  <a:pt x="8100" y="2442"/>
                </a:cubicBezTo>
                <a:close/>
                <a:moveTo>
                  <a:pt x="7925" y="2442"/>
                </a:moveTo>
                <a:cubicBezTo>
                  <a:pt x="7957" y="2442"/>
                  <a:pt x="7982" y="2482"/>
                  <a:pt x="7982" y="2531"/>
                </a:cubicBezTo>
                <a:cubicBezTo>
                  <a:pt x="7982" y="2581"/>
                  <a:pt x="7957" y="2621"/>
                  <a:pt x="7925" y="2621"/>
                </a:cubicBezTo>
                <a:cubicBezTo>
                  <a:pt x="7893" y="2621"/>
                  <a:pt x="7868" y="2581"/>
                  <a:pt x="7868" y="2531"/>
                </a:cubicBezTo>
                <a:cubicBezTo>
                  <a:pt x="7868" y="2482"/>
                  <a:pt x="7893" y="2442"/>
                  <a:pt x="7925" y="2442"/>
                </a:cubicBezTo>
                <a:close/>
                <a:moveTo>
                  <a:pt x="7751" y="2442"/>
                </a:moveTo>
                <a:cubicBezTo>
                  <a:pt x="7783" y="2442"/>
                  <a:pt x="7809" y="2482"/>
                  <a:pt x="7809" y="2531"/>
                </a:cubicBezTo>
                <a:cubicBezTo>
                  <a:pt x="7809" y="2581"/>
                  <a:pt x="7783" y="2621"/>
                  <a:pt x="7751" y="2621"/>
                </a:cubicBezTo>
                <a:cubicBezTo>
                  <a:pt x="7720" y="2621"/>
                  <a:pt x="7694" y="2581"/>
                  <a:pt x="7694" y="2531"/>
                </a:cubicBezTo>
                <a:cubicBezTo>
                  <a:pt x="7694" y="2482"/>
                  <a:pt x="7720" y="2442"/>
                  <a:pt x="7751" y="2442"/>
                </a:cubicBezTo>
                <a:close/>
                <a:moveTo>
                  <a:pt x="7575" y="2442"/>
                </a:moveTo>
                <a:cubicBezTo>
                  <a:pt x="7607" y="2442"/>
                  <a:pt x="7632" y="2482"/>
                  <a:pt x="7632" y="2531"/>
                </a:cubicBezTo>
                <a:cubicBezTo>
                  <a:pt x="7632" y="2581"/>
                  <a:pt x="7607" y="2621"/>
                  <a:pt x="7575" y="2621"/>
                </a:cubicBezTo>
                <a:cubicBezTo>
                  <a:pt x="7543" y="2621"/>
                  <a:pt x="7517" y="2581"/>
                  <a:pt x="7517" y="2531"/>
                </a:cubicBezTo>
                <a:cubicBezTo>
                  <a:pt x="7517" y="2482"/>
                  <a:pt x="7543" y="2442"/>
                  <a:pt x="7575" y="2442"/>
                </a:cubicBezTo>
                <a:close/>
                <a:moveTo>
                  <a:pt x="7401" y="2442"/>
                </a:moveTo>
                <a:cubicBezTo>
                  <a:pt x="7433" y="2442"/>
                  <a:pt x="7459" y="2482"/>
                  <a:pt x="7459" y="2531"/>
                </a:cubicBezTo>
                <a:cubicBezTo>
                  <a:pt x="7459" y="2581"/>
                  <a:pt x="7433" y="2621"/>
                  <a:pt x="7401" y="2621"/>
                </a:cubicBezTo>
                <a:cubicBezTo>
                  <a:pt x="7369" y="2621"/>
                  <a:pt x="7344" y="2581"/>
                  <a:pt x="7344" y="2531"/>
                </a:cubicBezTo>
                <a:cubicBezTo>
                  <a:pt x="7344" y="2482"/>
                  <a:pt x="7369" y="2442"/>
                  <a:pt x="7401" y="2442"/>
                </a:cubicBezTo>
                <a:close/>
                <a:moveTo>
                  <a:pt x="7226" y="2442"/>
                </a:moveTo>
                <a:cubicBezTo>
                  <a:pt x="7258" y="2442"/>
                  <a:pt x="7284" y="2482"/>
                  <a:pt x="7284" y="2531"/>
                </a:cubicBezTo>
                <a:cubicBezTo>
                  <a:pt x="7284" y="2581"/>
                  <a:pt x="7258" y="2621"/>
                  <a:pt x="7226" y="2621"/>
                </a:cubicBezTo>
                <a:cubicBezTo>
                  <a:pt x="7194" y="2621"/>
                  <a:pt x="7169" y="2581"/>
                  <a:pt x="7169" y="2531"/>
                </a:cubicBezTo>
                <a:cubicBezTo>
                  <a:pt x="7169" y="2482"/>
                  <a:pt x="7194" y="2442"/>
                  <a:pt x="7226" y="2442"/>
                </a:cubicBezTo>
                <a:close/>
                <a:moveTo>
                  <a:pt x="7052" y="2442"/>
                </a:moveTo>
                <a:cubicBezTo>
                  <a:pt x="7084" y="2442"/>
                  <a:pt x="7110" y="2482"/>
                  <a:pt x="7110" y="2531"/>
                </a:cubicBezTo>
                <a:cubicBezTo>
                  <a:pt x="7110" y="2581"/>
                  <a:pt x="7084" y="2621"/>
                  <a:pt x="7052" y="2621"/>
                </a:cubicBezTo>
                <a:cubicBezTo>
                  <a:pt x="7020" y="2621"/>
                  <a:pt x="6995" y="2581"/>
                  <a:pt x="6995" y="2531"/>
                </a:cubicBezTo>
                <a:cubicBezTo>
                  <a:pt x="6995" y="2482"/>
                  <a:pt x="7020" y="2442"/>
                  <a:pt x="7052" y="2442"/>
                </a:cubicBezTo>
                <a:close/>
                <a:moveTo>
                  <a:pt x="6876" y="2442"/>
                </a:moveTo>
                <a:cubicBezTo>
                  <a:pt x="6907" y="2442"/>
                  <a:pt x="6933" y="2482"/>
                  <a:pt x="6933" y="2531"/>
                </a:cubicBezTo>
                <a:cubicBezTo>
                  <a:pt x="6933" y="2581"/>
                  <a:pt x="6907" y="2621"/>
                  <a:pt x="6876" y="2621"/>
                </a:cubicBezTo>
                <a:cubicBezTo>
                  <a:pt x="6844" y="2621"/>
                  <a:pt x="6818" y="2581"/>
                  <a:pt x="6818" y="2531"/>
                </a:cubicBezTo>
                <a:cubicBezTo>
                  <a:pt x="6818" y="2482"/>
                  <a:pt x="6844" y="2442"/>
                  <a:pt x="6876" y="2442"/>
                </a:cubicBezTo>
                <a:close/>
                <a:moveTo>
                  <a:pt x="6702" y="2442"/>
                </a:moveTo>
                <a:cubicBezTo>
                  <a:pt x="6733" y="2442"/>
                  <a:pt x="6759" y="2482"/>
                  <a:pt x="6759" y="2531"/>
                </a:cubicBezTo>
                <a:cubicBezTo>
                  <a:pt x="6759" y="2581"/>
                  <a:pt x="6733" y="2621"/>
                  <a:pt x="6702" y="2621"/>
                </a:cubicBezTo>
                <a:cubicBezTo>
                  <a:pt x="6670" y="2621"/>
                  <a:pt x="6644" y="2581"/>
                  <a:pt x="6644" y="2531"/>
                </a:cubicBezTo>
                <a:cubicBezTo>
                  <a:pt x="6644" y="2482"/>
                  <a:pt x="6670" y="2442"/>
                  <a:pt x="6702" y="2442"/>
                </a:cubicBezTo>
                <a:close/>
                <a:moveTo>
                  <a:pt x="6526" y="2442"/>
                </a:moveTo>
                <a:cubicBezTo>
                  <a:pt x="6558" y="2442"/>
                  <a:pt x="6583" y="2482"/>
                  <a:pt x="6583" y="2531"/>
                </a:cubicBezTo>
                <a:cubicBezTo>
                  <a:pt x="6583" y="2581"/>
                  <a:pt x="6558" y="2621"/>
                  <a:pt x="6526" y="2621"/>
                </a:cubicBezTo>
                <a:cubicBezTo>
                  <a:pt x="6494" y="2621"/>
                  <a:pt x="6469" y="2581"/>
                  <a:pt x="6469" y="2531"/>
                </a:cubicBezTo>
                <a:cubicBezTo>
                  <a:pt x="6469" y="2482"/>
                  <a:pt x="6494" y="2442"/>
                  <a:pt x="6526" y="2442"/>
                </a:cubicBezTo>
                <a:close/>
                <a:moveTo>
                  <a:pt x="6352" y="2442"/>
                </a:moveTo>
                <a:cubicBezTo>
                  <a:pt x="6384" y="2442"/>
                  <a:pt x="6410" y="2482"/>
                  <a:pt x="6410" y="2531"/>
                </a:cubicBezTo>
                <a:cubicBezTo>
                  <a:pt x="6410" y="2581"/>
                  <a:pt x="6384" y="2621"/>
                  <a:pt x="6352" y="2621"/>
                </a:cubicBezTo>
                <a:cubicBezTo>
                  <a:pt x="6320" y="2621"/>
                  <a:pt x="6295" y="2581"/>
                  <a:pt x="6295" y="2531"/>
                </a:cubicBezTo>
                <a:cubicBezTo>
                  <a:pt x="6295" y="2482"/>
                  <a:pt x="6320" y="2442"/>
                  <a:pt x="6352" y="2442"/>
                </a:cubicBezTo>
                <a:close/>
                <a:moveTo>
                  <a:pt x="5653" y="2442"/>
                </a:moveTo>
                <a:cubicBezTo>
                  <a:pt x="5685" y="2442"/>
                  <a:pt x="5710" y="2482"/>
                  <a:pt x="5710" y="2531"/>
                </a:cubicBezTo>
                <a:cubicBezTo>
                  <a:pt x="5710" y="2581"/>
                  <a:pt x="5685" y="2621"/>
                  <a:pt x="5653" y="2621"/>
                </a:cubicBezTo>
                <a:cubicBezTo>
                  <a:pt x="5621" y="2621"/>
                  <a:pt x="5596" y="2581"/>
                  <a:pt x="5596" y="2531"/>
                </a:cubicBezTo>
                <a:cubicBezTo>
                  <a:pt x="5596" y="2482"/>
                  <a:pt x="5621" y="2442"/>
                  <a:pt x="5653" y="2442"/>
                </a:cubicBezTo>
                <a:close/>
                <a:moveTo>
                  <a:pt x="5477" y="2442"/>
                </a:moveTo>
                <a:cubicBezTo>
                  <a:pt x="5508" y="2442"/>
                  <a:pt x="5534" y="2482"/>
                  <a:pt x="5534" y="2531"/>
                </a:cubicBezTo>
                <a:cubicBezTo>
                  <a:pt x="5534" y="2581"/>
                  <a:pt x="5508" y="2621"/>
                  <a:pt x="5477" y="2621"/>
                </a:cubicBezTo>
                <a:cubicBezTo>
                  <a:pt x="5445" y="2621"/>
                  <a:pt x="5419" y="2581"/>
                  <a:pt x="5419" y="2531"/>
                </a:cubicBezTo>
                <a:cubicBezTo>
                  <a:pt x="5419" y="2482"/>
                  <a:pt x="5445" y="2442"/>
                  <a:pt x="5477" y="2442"/>
                </a:cubicBezTo>
                <a:close/>
                <a:moveTo>
                  <a:pt x="5303" y="2442"/>
                </a:moveTo>
                <a:cubicBezTo>
                  <a:pt x="5334" y="2442"/>
                  <a:pt x="5360" y="2482"/>
                  <a:pt x="5360" y="2531"/>
                </a:cubicBezTo>
                <a:cubicBezTo>
                  <a:pt x="5360" y="2581"/>
                  <a:pt x="5334" y="2621"/>
                  <a:pt x="5303" y="2621"/>
                </a:cubicBezTo>
                <a:cubicBezTo>
                  <a:pt x="5271" y="2621"/>
                  <a:pt x="5245" y="2581"/>
                  <a:pt x="5245" y="2531"/>
                </a:cubicBezTo>
                <a:cubicBezTo>
                  <a:pt x="5245" y="2482"/>
                  <a:pt x="5271" y="2442"/>
                  <a:pt x="5303" y="2442"/>
                </a:cubicBezTo>
                <a:close/>
                <a:moveTo>
                  <a:pt x="5128" y="2442"/>
                </a:moveTo>
                <a:cubicBezTo>
                  <a:pt x="5159" y="2442"/>
                  <a:pt x="5185" y="2482"/>
                  <a:pt x="5185" y="2531"/>
                </a:cubicBezTo>
                <a:cubicBezTo>
                  <a:pt x="5185" y="2581"/>
                  <a:pt x="5159" y="2621"/>
                  <a:pt x="5128" y="2621"/>
                </a:cubicBezTo>
                <a:cubicBezTo>
                  <a:pt x="5096" y="2621"/>
                  <a:pt x="5070" y="2581"/>
                  <a:pt x="5070" y="2531"/>
                </a:cubicBezTo>
                <a:cubicBezTo>
                  <a:pt x="5070" y="2482"/>
                  <a:pt x="5096" y="2442"/>
                  <a:pt x="5128" y="2442"/>
                </a:cubicBezTo>
                <a:close/>
                <a:moveTo>
                  <a:pt x="4777" y="2442"/>
                </a:moveTo>
                <a:cubicBezTo>
                  <a:pt x="4809" y="2442"/>
                  <a:pt x="4835" y="2482"/>
                  <a:pt x="4835" y="2531"/>
                </a:cubicBezTo>
                <a:cubicBezTo>
                  <a:pt x="4835" y="2581"/>
                  <a:pt x="4809" y="2621"/>
                  <a:pt x="4777" y="2621"/>
                </a:cubicBezTo>
                <a:cubicBezTo>
                  <a:pt x="4746" y="2621"/>
                  <a:pt x="4720" y="2581"/>
                  <a:pt x="4720" y="2531"/>
                </a:cubicBezTo>
                <a:cubicBezTo>
                  <a:pt x="4720" y="2482"/>
                  <a:pt x="4746" y="2442"/>
                  <a:pt x="4777" y="2442"/>
                </a:cubicBezTo>
                <a:close/>
                <a:moveTo>
                  <a:pt x="4603" y="2442"/>
                </a:moveTo>
                <a:cubicBezTo>
                  <a:pt x="4635" y="2442"/>
                  <a:pt x="4661" y="2482"/>
                  <a:pt x="4661" y="2531"/>
                </a:cubicBezTo>
                <a:cubicBezTo>
                  <a:pt x="4661" y="2581"/>
                  <a:pt x="4635" y="2621"/>
                  <a:pt x="4603" y="2621"/>
                </a:cubicBezTo>
                <a:cubicBezTo>
                  <a:pt x="4572" y="2621"/>
                  <a:pt x="4546" y="2581"/>
                  <a:pt x="4546" y="2531"/>
                </a:cubicBezTo>
                <a:cubicBezTo>
                  <a:pt x="4546" y="2482"/>
                  <a:pt x="4572" y="2442"/>
                  <a:pt x="4603" y="2442"/>
                </a:cubicBezTo>
                <a:close/>
                <a:moveTo>
                  <a:pt x="11752" y="2173"/>
                </a:moveTo>
                <a:cubicBezTo>
                  <a:pt x="11784" y="2173"/>
                  <a:pt x="11809" y="2213"/>
                  <a:pt x="11809" y="2262"/>
                </a:cubicBezTo>
                <a:cubicBezTo>
                  <a:pt x="11809" y="2311"/>
                  <a:pt x="11784" y="2351"/>
                  <a:pt x="11752" y="2351"/>
                </a:cubicBezTo>
                <a:cubicBezTo>
                  <a:pt x="11720" y="2351"/>
                  <a:pt x="11694" y="2311"/>
                  <a:pt x="11694" y="2262"/>
                </a:cubicBezTo>
                <a:cubicBezTo>
                  <a:pt x="11694" y="2213"/>
                  <a:pt x="11720" y="2173"/>
                  <a:pt x="11752" y="2173"/>
                </a:cubicBezTo>
                <a:close/>
                <a:moveTo>
                  <a:pt x="11578" y="2173"/>
                </a:moveTo>
                <a:cubicBezTo>
                  <a:pt x="11610" y="2173"/>
                  <a:pt x="11635" y="2213"/>
                  <a:pt x="11635" y="2262"/>
                </a:cubicBezTo>
                <a:cubicBezTo>
                  <a:pt x="11635" y="2311"/>
                  <a:pt x="11610" y="2351"/>
                  <a:pt x="11578" y="2351"/>
                </a:cubicBezTo>
                <a:cubicBezTo>
                  <a:pt x="11546" y="2351"/>
                  <a:pt x="11520" y="2311"/>
                  <a:pt x="11520" y="2262"/>
                </a:cubicBezTo>
                <a:cubicBezTo>
                  <a:pt x="11520" y="2213"/>
                  <a:pt x="11546" y="2173"/>
                  <a:pt x="11578" y="2173"/>
                </a:cubicBezTo>
                <a:close/>
                <a:moveTo>
                  <a:pt x="11403" y="2173"/>
                </a:moveTo>
                <a:cubicBezTo>
                  <a:pt x="11435" y="2173"/>
                  <a:pt x="11461" y="2213"/>
                  <a:pt x="11461" y="2262"/>
                </a:cubicBezTo>
                <a:cubicBezTo>
                  <a:pt x="11461" y="2311"/>
                  <a:pt x="11435" y="2351"/>
                  <a:pt x="11403" y="2351"/>
                </a:cubicBezTo>
                <a:cubicBezTo>
                  <a:pt x="11371" y="2351"/>
                  <a:pt x="11346" y="2311"/>
                  <a:pt x="11346" y="2262"/>
                </a:cubicBezTo>
                <a:cubicBezTo>
                  <a:pt x="11346" y="2213"/>
                  <a:pt x="11371" y="2173"/>
                  <a:pt x="11403" y="2173"/>
                </a:cubicBezTo>
                <a:close/>
                <a:moveTo>
                  <a:pt x="8799" y="2171"/>
                </a:moveTo>
                <a:cubicBezTo>
                  <a:pt x="8831" y="2171"/>
                  <a:pt x="8856" y="2211"/>
                  <a:pt x="8856" y="2260"/>
                </a:cubicBezTo>
                <a:cubicBezTo>
                  <a:pt x="8856" y="2309"/>
                  <a:pt x="8831" y="2349"/>
                  <a:pt x="8799" y="2349"/>
                </a:cubicBezTo>
                <a:cubicBezTo>
                  <a:pt x="8767" y="2349"/>
                  <a:pt x="8741" y="2309"/>
                  <a:pt x="8741" y="2260"/>
                </a:cubicBezTo>
                <a:cubicBezTo>
                  <a:pt x="8741" y="2211"/>
                  <a:pt x="8767" y="2171"/>
                  <a:pt x="8799" y="2171"/>
                </a:cubicBezTo>
                <a:close/>
                <a:moveTo>
                  <a:pt x="8624" y="2171"/>
                </a:moveTo>
                <a:cubicBezTo>
                  <a:pt x="8656" y="2171"/>
                  <a:pt x="8682" y="2211"/>
                  <a:pt x="8682" y="2260"/>
                </a:cubicBezTo>
                <a:cubicBezTo>
                  <a:pt x="8682" y="2309"/>
                  <a:pt x="8656" y="2349"/>
                  <a:pt x="8624" y="2349"/>
                </a:cubicBezTo>
                <a:cubicBezTo>
                  <a:pt x="8592" y="2349"/>
                  <a:pt x="8567" y="2309"/>
                  <a:pt x="8567" y="2260"/>
                </a:cubicBezTo>
                <a:cubicBezTo>
                  <a:pt x="8567" y="2211"/>
                  <a:pt x="8592" y="2171"/>
                  <a:pt x="8624" y="2171"/>
                </a:cubicBezTo>
                <a:close/>
                <a:moveTo>
                  <a:pt x="8450" y="2171"/>
                </a:moveTo>
                <a:cubicBezTo>
                  <a:pt x="8482" y="2171"/>
                  <a:pt x="8508" y="2211"/>
                  <a:pt x="8508" y="2260"/>
                </a:cubicBezTo>
                <a:cubicBezTo>
                  <a:pt x="8508" y="2309"/>
                  <a:pt x="8482" y="2349"/>
                  <a:pt x="8450" y="2349"/>
                </a:cubicBezTo>
                <a:cubicBezTo>
                  <a:pt x="8418" y="2349"/>
                  <a:pt x="8393" y="2309"/>
                  <a:pt x="8393" y="2260"/>
                </a:cubicBezTo>
                <a:cubicBezTo>
                  <a:pt x="8393" y="2211"/>
                  <a:pt x="8418" y="2171"/>
                  <a:pt x="8450" y="2171"/>
                </a:cubicBezTo>
                <a:close/>
                <a:moveTo>
                  <a:pt x="8274" y="2171"/>
                </a:moveTo>
                <a:cubicBezTo>
                  <a:pt x="8306" y="2171"/>
                  <a:pt x="8331" y="2211"/>
                  <a:pt x="8331" y="2260"/>
                </a:cubicBezTo>
                <a:cubicBezTo>
                  <a:pt x="8331" y="2309"/>
                  <a:pt x="8306" y="2349"/>
                  <a:pt x="8274" y="2349"/>
                </a:cubicBezTo>
                <a:cubicBezTo>
                  <a:pt x="8242" y="2349"/>
                  <a:pt x="8217" y="2309"/>
                  <a:pt x="8217" y="2260"/>
                </a:cubicBezTo>
                <a:cubicBezTo>
                  <a:pt x="8217" y="2211"/>
                  <a:pt x="8242" y="2171"/>
                  <a:pt x="8274" y="2171"/>
                </a:cubicBezTo>
                <a:close/>
                <a:moveTo>
                  <a:pt x="8100" y="2171"/>
                </a:moveTo>
                <a:cubicBezTo>
                  <a:pt x="8132" y="2171"/>
                  <a:pt x="8157" y="2211"/>
                  <a:pt x="8157" y="2260"/>
                </a:cubicBezTo>
                <a:cubicBezTo>
                  <a:pt x="8157" y="2309"/>
                  <a:pt x="8132" y="2349"/>
                  <a:pt x="8100" y="2349"/>
                </a:cubicBezTo>
                <a:cubicBezTo>
                  <a:pt x="8068" y="2349"/>
                  <a:pt x="8043" y="2309"/>
                  <a:pt x="8043" y="2260"/>
                </a:cubicBezTo>
                <a:cubicBezTo>
                  <a:pt x="8043" y="2211"/>
                  <a:pt x="8068" y="2171"/>
                  <a:pt x="8100" y="2171"/>
                </a:cubicBezTo>
                <a:close/>
                <a:moveTo>
                  <a:pt x="7925" y="2171"/>
                </a:moveTo>
                <a:cubicBezTo>
                  <a:pt x="7957" y="2171"/>
                  <a:pt x="7982" y="2211"/>
                  <a:pt x="7982" y="2260"/>
                </a:cubicBezTo>
                <a:cubicBezTo>
                  <a:pt x="7982" y="2309"/>
                  <a:pt x="7957" y="2349"/>
                  <a:pt x="7925" y="2349"/>
                </a:cubicBezTo>
                <a:cubicBezTo>
                  <a:pt x="7893" y="2349"/>
                  <a:pt x="7868" y="2309"/>
                  <a:pt x="7868" y="2260"/>
                </a:cubicBezTo>
                <a:cubicBezTo>
                  <a:pt x="7868" y="2211"/>
                  <a:pt x="7893" y="2171"/>
                  <a:pt x="7925" y="2171"/>
                </a:cubicBezTo>
                <a:close/>
                <a:moveTo>
                  <a:pt x="7751" y="2171"/>
                </a:moveTo>
                <a:cubicBezTo>
                  <a:pt x="7783" y="2171"/>
                  <a:pt x="7809" y="2211"/>
                  <a:pt x="7809" y="2260"/>
                </a:cubicBezTo>
                <a:cubicBezTo>
                  <a:pt x="7809" y="2309"/>
                  <a:pt x="7783" y="2349"/>
                  <a:pt x="7751" y="2349"/>
                </a:cubicBezTo>
                <a:cubicBezTo>
                  <a:pt x="7720" y="2349"/>
                  <a:pt x="7694" y="2309"/>
                  <a:pt x="7694" y="2260"/>
                </a:cubicBezTo>
                <a:cubicBezTo>
                  <a:pt x="7694" y="2211"/>
                  <a:pt x="7720" y="2171"/>
                  <a:pt x="7751" y="2171"/>
                </a:cubicBezTo>
                <a:close/>
                <a:moveTo>
                  <a:pt x="7575" y="2171"/>
                </a:moveTo>
                <a:cubicBezTo>
                  <a:pt x="7607" y="2171"/>
                  <a:pt x="7632" y="2211"/>
                  <a:pt x="7632" y="2260"/>
                </a:cubicBezTo>
                <a:cubicBezTo>
                  <a:pt x="7632" y="2309"/>
                  <a:pt x="7607" y="2349"/>
                  <a:pt x="7575" y="2349"/>
                </a:cubicBezTo>
                <a:cubicBezTo>
                  <a:pt x="7543" y="2349"/>
                  <a:pt x="7517" y="2309"/>
                  <a:pt x="7517" y="2260"/>
                </a:cubicBezTo>
                <a:cubicBezTo>
                  <a:pt x="7517" y="2211"/>
                  <a:pt x="7543" y="2171"/>
                  <a:pt x="7575" y="2171"/>
                </a:cubicBezTo>
                <a:close/>
                <a:moveTo>
                  <a:pt x="7401" y="2171"/>
                </a:moveTo>
                <a:cubicBezTo>
                  <a:pt x="7433" y="2171"/>
                  <a:pt x="7459" y="2211"/>
                  <a:pt x="7459" y="2260"/>
                </a:cubicBezTo>
                <a:cubicBezTo>
                  <a:pt x="7459" y="2309"/>
                  <a:pt x="7433" y="2349"/>
                  <a:pt x="7401" y="2349"/>
                </a:cubicBezTo>
                <a:cubicBezTo>
                  <a:pt x="7369" y="2349"/>
                  <a:pt x="7344" y="2309"/>
                  <a:pt x="7344" y="2260"/>
                </a:cubicBezTo>
                <a:cubicBezTo>
                  <a:pt x="7344" y="2211"/>
                  <a:pt x="7369" y="2171"/>
                  <a:pt x="7401" y="2171"/>
                </a:cubicBezTo>
                <a:close/>
                <a:moveTo>
                  <a:pt x="7226" y="2171"/>
                </a:moveTo>
                <a:cubicBezTo>
                  <a:pt x="7258" y="2171"/>
                  <a:pt x="7284" y="2211"/>
                  <a:pt x="7284" y="2260"/>
                </a:cubicBezTo>
                <a:cubicBezTo>
                  <a:pt x="7284" y="2309"/>
                  <a:pt x="7258" y="2349"/>
                  <a:pt x="7226" y="2349"/>
                </a:cubicBezTo>
                <a:cubicBezTo>
                  <a:pt x="7194" y="2349"/>
                  <a:pt x="7169" y="2309"/>
                  <a:pt x="7169" y="2260"/>
                </a:cubicBezTo>
                <a:cubicBezTo>
                  <a:pt x="7169" y="2211"/>
                  <a:pt x="7194" y="2171"/>
                  <a:pt x="7226" y="2171"/>
                </a:cubicBezTo>
                <a:close/>
                <a:moveTo>
                  <a:pt x="7052" y="2171"/>
                </a:moveTo>
                <a:cubicBezTo>
                  <a:pt x="7084" y="2171"/>
                  <a:pt x="7110" y="2211"/>
                  <a:pt x="7110" y="2260"/>
                </a:cubicBezTo>
                <a:cubicBezTo>
                  <a:pt x="7110" y="2309"/>
                  <a:pt x="7084" y="2349"/>
                  <a:pt x="7052" y="2349"/>
                </a:cubicBezTo>
                <a:cubicBezTo>
                  <a:pt x="7020" y="2349"/>
                  <a:pt x="6995" y="2309"/>
                  <a:pt x="6995" y="2260"/>
                </a:cubicBezTo>
                <a:cubicBezTo>
                  <a:pt x="6995" y="2211"/>
                  <a:pt x="7020" y="2171"/>
                  <a:pt x="7052" y="2171"/>
                </a:cubicBezTo>
                <a:close/>
                <a:moveTo>
                  <a:pt x="6876" y="2171"/>
                </a:moveTo>
                <a:cubicBezTo>
                  <a:pt x="6907" y="2171"/>
                  <a:pt x="6933" y="2211"/>
                  <a:pt x="6933" y="2260"/>
                </a:cubicBezTo>
                <a:cubicBezTo>
                  <a:pt x="6933" y="2309"/>
                  <a:pt x="6907" y="2349"/>
                  <a:pt x="6876" y="2349"/>
                </a:cubicBezTo>
                <a:cubicBezTo>
                  <a:pt x="6844" y="2349"/>
                  <a:pt x="6818" y="2309"/>
                  <a:pt x="6818" y="2260"/>
                </a:cubicBezTo>
                <a:cubicBezTo>
                  <a:pt x="6818" y="2211"/>
                  <a:pt x="6844" y="2171"/>
                  <a:pt x="6876" y="2171"/>
                </a:cubicBezTo>
                <a:close/>
                <a:moveTo>
                  <a:pt x="6702" y="2171"/>
                </a:moveTo>
                <a:cubicBezTo>
                  <a:pt x="6733" y="2171"/>
                  <a:pt x="6759" y="2211"/>
                  <a:pt x="6759" y="2260"/>
                </a:cubicBezTo>
                <a:cubicBezTo>
                  <a:pt x="6759" y="2309"/>
                  <a:pt x="6733" y="2349"/>
                  <a:pt x="6702" y="2349"/>
                </a:cubicBezTo>
                <a:cubicBezTo>
                  <a:pt x="6670" y="2349"/>
                  <a:pt x="6644" y="2309"/>
                  <a:pt x="6644" y="2260"/>
                </a:cubicBezTo>
                <a:cubicBezTo>
                  <a:pt x="6644" y="2211"/>
                  <a:pt x="6670" y="2171"/>
                  <a:pt x="6702" y="2171"/>
                </a:cubicBezTo>
                <a:close/>
                <a:moveTo>
                  <a:pt x="6526" y="2171"/>
                </a:moveTo>
                <a:cubicBezTo>
                  <a:pt x="6558" y="2171"/>
                  <a:pt x="6583" y="2211"/>
                  <a:pt x="6583" y="2260"/>
                </a:cubicBezTo>
                <a:cubicBezTo>
                  <a:pt x="6583" y="2309"/>
                  <a:pt x="6558" y="2349"/>
                  <a:pt x="6526" y="2349"/>
                </a:cubicBezTo>
                <a:cubicBezTo>
                  <a:pt x="6494" y="2349"/>
                  <a:pt x="6469" y="2309"/>
                  <a:pt x="6469" y="2260"/>
                </a:cubicBezTo>
                <a:cubicBezTo>
                  <a:pt x="6469" y="2211"/>
                  <a:pt x="6494" y="2171"/>
                  <a:pt x="6526" y="2171"/>
                </a:cubicBezTo>
                <a:close/>
                <a:moveTo>
                  <a:pt x="6352" y="2171"/>
                </a:moveTo>
                <a:cubicBezTo>
                  <a:pt x="6384" y="2171"/>
                  <a:pt x="6410" y="2211"/>
                  <a:pt x="6410" y="2260"/>
                </a:cubicBezTo>
                <a:cubicBezTo>
                  <a:pt x="6410" y="2309"/>
                  <a:pt x="6384" y="2349"/>
                  <a:pt x="6352" y="2349"/>
                </a:cubicBezTo>
                <a:cubicBezTo>
                  <a:pt x="6320" y="2349"/>
                  <a:pt x="6295" y="2309"/>
                  <a:pt x="6295" y="2260"/>
                </a:cubicBezTo>
                <a:cubicBezTo>
                  <a:pt x="6295" y="2211"/>
                  <a:pt x="6320" y="2171"/>
                  <a:pt x="6352" y="2171"/>
                </a:cubicBezTo>
                <a:close/>
                <a:moveTo>
                  <a:pt x="6176" y="2171"/>
                </a:moveTo>
                <a:cubicBezTo>
                  <a:pt x="6207" y="2171"/>
                  <a:pt x="6233" y="2211"/>
                  <a:pt x="6233" y="2260"/>
                </a:cubicBezTo>
                <a:cubicBezTo>
                  <a:pt x="6233" y="2309"/>
                  <a:pt x="6207" y="2349"/>
                  <a:pt x="6176" y="2349"/>
                </a:cubicBezTo>
                <a:cubicBezTo>
                  <a:pt x="6144" y="2349"/>
                  <a:pt x="6118" y="2309"/>
                  <a:pt x="6118" y="2260"/>
                </a:cubicBezTo>
                <a:cubicBezTo>
                  <a:pt x="6118" y="2211"/>
                  <a:pt x="6144" y="2171"/>
                  <a:pt x="6176" y="2171"/>
                </a:cubicBezTo>
                <a:close/>
                <a:moveTo>
                  <a:pt x="5827" y="2171"/>
                </a:moveTo>
                <a:cubicBezTo>
                  <a:pt x="5859" y="2171"/>
                  <a:pt x="5884" y="2211"/>
                  <a:pt x="5884" y="2260"/>
                </a:cubicBezTo>
                <a:cubicBezTo>
                  <a:pt x="5884" y="2309"/>
                  <a:pt x="5859" y="2349"/>
                  <a:pt x="5827" y="2349"/>
                </a:cubicBezTo>
                <a:cubicBezTo>
                  <a:pt x="5795" y="2349"/>
                  <a:pt x="5769" y="2309"/>
                  <a:pt x="5769" y="2260"/>
                </a:cubicBezTo>
                <a:cubicBezTo>
                  <a:pt x="5769" y="2211"/>
                  <a:pt x="5795" y="2171"/>
                  <a:pt x="5827" y="2171"/>
                </a:cubicBezTo>
                <a:close/>
                <a:moveTo>
                  <a:pt x="5653" y="2171"/>
                </a:moveTo>
                <a:cubicBezTo>
                  <a:pt x="5685" y="2171"/>
                  <a:pt x="5710" y="2211"/>
                  <a:pt x="5710" y="2260"/>
                </a:cubicBezTo>
                <a:cubicBezTo>
                  <a:pt x="5710" y="2309"/>
                  <a:pt x="5685" y="2349"/>
                  <a:pt x="5653" y="2349"/>
                </a:cubicBezTo>
                <a:cubicBezTo>
                  <a:pt x="5621" y="2349"/>
                  <a:pt x="5596" y="2309"/>
                  <a:pt x="5596" y="2260"/>
                </a:cubicBezTo>
                <a:cubicBezTo>
                  <a:pt x="5596" y="2211"/>
                  <a:pt x="5621" y="2171"/>
                  <a:pt x="5653" y="2171"/>
                </a:cubicBezTo>
                <a:close/>
                <a:moveTo>
                  <a:pt x="5477" y="2171"/>
                </a:moveTo>
                <a:cubicBezTo>
                  <a:pt x="5508" y="2171"/>
                  <a:pt x="5534" y="2211"/>
                  <a:pt x="5534" y="2260"/>
                </a:cubicBezTo>
                <a:cubicBezTo>
                  <a:pt x="5534" y="2309"/>
                  <a:pt x="5508" y="2349"/>
                  <a:pt x="5477" y="2349"/>
                </a:cubicBezTo>
                <a:cubicBezTo>
                  <a:pt x="5445" y="2349"/>
                  <a:pt x="5419" y="2309"/>
                  <a:pt x="5419" y="2260"/>
                </a:cubicBezTo>
                <a:cubicBezTo>
                  <a:pt x="5419" y="2211"/>
                  <a:pt x="5445" y="2171"/>
                  <a:pt x="5477" y="2171"/>
                </a:cubicBezTo>
                <a:close/>
                <a:moveTo>
                  <a:pt x="5303" y="2171"/>
                </a:moveTo>
                <a:cubicBezTo>
                  <a:pt x="5334" y="2171"/>
                  <a:pt x="5360" y="2211"/>
                  <a:pt x="5360" y="2260"/>
                </a:cubicBezTo>
                <a:cubicBezTo>
                  <a:pt x="5360" y="2309"/>
                  <a:pt x="5334" y="2349"/>
                  <a:pt x="5303" y="2349"/>
                </a:cubicBezTo>
                <a:cubicBezTo>
                  <a:pt x="5271" y="2349"/>
                  <a:pt x="5245" y="2309"/>
                  <a:pt x="5245" y="2260"/>
                </a:cubicBezTo>
                <a:cubicBezTo>
                  <a:pt x="5245" y="2211"/>
                  <a:pt x="5271" y="2171"/>
                  <a:pt x="5303" y="2171"/>
                </a:cubicBezTo>
                <a:close/>
                <a:moveTo>
                  <a:pt x="5128" y="2171"/>
                </a:moveTo>
                <a:cubicBezTo>
                  <a:pt x="5159" y="2171"/>
                  <a:pt x="5185" y="2211"/>
                  <a:pt x="5185" y="2260"/>
                </a:cubicBezTo>
                <a:cubicBezTo>
                  <a:pt x="5185" y="2309"/>
                  <a:pt x="5159" y="2349"/>
                  <a:pt x="5128" y="2349"/>
                </a:cubicBezTo>
                <a:cubicBezTo>
                  <a:pt x="5096" y="2349"/>
                  <a:pt x="5070" y="2309"/>
                  <a:pt x="5070" y="2260"/>
                </a:cubicBezTo>
                <a:cubicBezTo>
                  <a:pt x="5070" y="2211"/>
                  <a:pt x="5096" y="2171"/>
                  <a:pt x="5128" y="2171"/>
                </a:cubicBezTo>
                <a:close/>
                <a:moveTo>
                  <a:pt x="4777" y="2171"/>
                </a:moveTo>
                <a:cubicBezTo>
                  <a:pt x="4809" y="2171"/>
                  <a:pt x="4835" y="2211"/>
                  <a:pt x="4835" y="2260"/>
                </a:cubicBezTo>
                <a:cubicBezTo>
                  <a:pt x="4835" y="2309"/>
                  <a:pt x="4809" y="2349"/>
                  <a:pt x="4777" y="2349"/>
                </a:cubicBezTo>
                <a:cubicBezTo>
                  <a:pt x="4746" y="2349"/>
                  <a:pt x="4720" y="2309"/>
                  <a:pt x="4720" y="2260"/>
                </a:cubicBezTo>
                <a:cubicBezTo>
                  <a:pt x="4720" y="2211"/>
                  <a:pt x="4746" y="2171"/>
                  <a:pt x="4777" y="2171"/>
                </a:cubicBezTo>
                <a:close/>
                <a:moveTo>
                  <a:pt x="4603" y="2171"/>
                </a:moveTo>
                <a:cubicBezTo>
                  <a:pt x="4635" y="2171"/>
                  <a:pt x="4661" y="2211"/>
                  <a:pt x="4661" y="2260"/>
                </a:cubicBezTo>
                <a:cubicBezTo>
                  <a:pt x="4661" y="2309"/>
                  <a:pt x="4635" y="2349"/>
                  <a:pt x="4603" y="2349"/>
                </a:cubicBezTo>
                <a:cubicBezTo>
                  <a:pt x="4572" y="2349"/>
                  <a:pt x="4546" y="2309"/>
                  <a:pt x="4546" y="2260"/>
                </a:cubicBezTo>
                <a:cubicBezTo>
                  <a:pt x="4546" y="2211"/>
                  <a:pt x="4572" y="2171"/>
                  <a:pt x="4603" y="2171"/>
                </a:cubicBezTo>
                <a:close/>
                <a:moveTo>
                  <a:pt x="4429" y="2171"/>
                </a:moveTo>
                <a:cubicBezTo>
                  <a:pt x="4460" y="2171"/>
                  <a:pt x="4486" y="2211"/>
                  <a:pt x="4486" y="2260"/>
                </a:cubicBezTo>
                <a:cubicBezTo>
                  <a:pt x="4486" y="2309"/>
                  <a:pt x="4460" y="2349"/>
                  <a:pt x="4429" y="2349"/>
                </a:cubicBezTo>
                <a:cubicBezTo>
                  <a:pt x="4397" y="2349"/>
                  <a:pt x="4371" y="2309"/>
                  <a:pt x="4371" y="2260"/>
                </a:cubicBezTo>
                <a:cubicBezTo>
                  <a:pt x="4371" y="2211"/>
                  <a:pt x="4397" y="2171"/>
                  <a:pt x="4429" y="2171"/>
                </a:cubicBezTo>
                <a:close/>
                <a:moveTo>
                  <a:pt x="11578" y="1901"/>
                </a:moveTo>
                <a:cubicBezTo>
                  <a:pt x="11610" y="1901"/>
                  <a:pt x="11635" y="1941"/>
                  <a:pt x="11635" y="1990"/>
                </a:cubicBezTo>
                <a:cubicBezTo>
                  <a:pt x="11635" y="2039"/>
                  <a:pt x="11610" y="2079"/>
                  <a:pt x="11578" y="2079"/>
                </a:cubicBezTo>
                <a:cubicBezTo>
                  <a:pt x="11546" y="2079"/>
                  <a:pt x="11520" y="2039"/>
                  <a:pt x="11520" y="1990"/>
                </a:cubicBezTo>
                <a:cubicBezTo>
                  <a:pt x="11520" y="1941"/>
                  <a:pt x="11546" y="1901"/>
                  <a:pt x="11578" y="1901"/>
                </a:cubicBezTo>
                <a:close/>
                <a:moveTo>
                  <a:pt x="11403" y="1901"/>
                </a:moveTo>
                <a:cubicBezTo>
                  <a:pt x="11435" y="1901"/>
                  <a:pt x="11461" y="1941"/>
                  <a:pt x="11461" y="1990"/>
                </a:cubicBezTo>
                <a:cubicBezTo>
                  <a:pt x="11461" y="2039"/>
                  <a:pt x="11435" y="2079"/>
                  <a:pt x="11403" y="2079"/>
                </a:cubicBezTo>
                <a:cubicBezTo>
                  <a:pt x="11372" y="2079"/>
                  <a:pt x="11346" y="2039"/>
                  <a:pt x="11346" y="1990"/>
                </a:cubicBezTo>
                <a:cubicBezTo>
                  <a:pt x="11346" y="1941"/>
                  <a:pt x="11372" y="1901"/>
                  <a:pt x="11403" y="1901"/>
                </a:cubicBezTo>
                <a:close/>
                <a:moveTo>
                  <a:pt x="9150" y="1899"/>
                </a:moveTo>
                <a:cubicBezTo>
                  <a:pt x="9181" y="1899"/>
                  <a:pt x="9207" y="1939"/>
                  <a:pt x="9207" y="1989"/>
                </a:cubicBezTo>
                <a:cubicBezTo>
                  <a:pt x="9207" y="2038"/>
                  <a:pt x="9181" y="2078"/>
                  <a:pt x="9150" y="2078"/>
                </a:cubicBezTo>
                <a:cubicBezTo>
                  <a:pt x="9118" y="2078"/>
                  <a:pt x="9092" y="2038"/>
                  <a:pt x="9092" y="1989"/>
                </a:cubicBezTo>
                <a:cubicBezTo>
                  <a:pt x="9092" y="1939"/>
                  <a:pt x="9118" y="1899"/>
                  <a:pt x="9150" y="1899"/>
                </a:cubicBezTo>
                <a:close/>
                <a:moveTo>
                  <a:pt x="8973" y="1899"/>
                </a:moveTo>
                <a:cubicBezTo>
                  <a:pt x="9005" y="1899"/>
                  <a:pt x="9031" y="1939"/>
                  <a:pt x="9031" y="1989"/>
                </a:cubicBezTo>
                <a:cubicBezTo>
                  <a:pt x="9031" y="2038"/>
                  <a:pt x="9005" y="2078"/>
                  <a:pt x="8973" y="2078"/>
                </a:cubicBezTo>
                <a:cubicBezTo>
                  <a:pt x="8941" y="2078"/>
                  <a:pt x="8916" y="2038"/>
                  <a:pt x="8916" y="1989"/>
                </a:cubicBezTo>
                <a:cubicBezTo>
                  <a:pt x="8916" y="1939"/>
                  <a:pt x="8941" y="1899"/>
                  <a:pt x="8973" y="1899"/>
                </a:cubicBezTo>
                <a:close/>
                <a:moveTo>
                  <a:pt x="8799" y="1899"/>
                </a:moveTo>
                <a:cubicBezTo>
                  <a:pt x="8831" y="1899"/>
                  <a:pt x="8857" y="1939"/>
                  <a:pt x="8857" y="1989"/>
                </a:cubicBezTo>
                <a:cubicBezTo>
                  <a:pt x="8857" y="2038"/>
                  <a:pt x="8831" y="2078"/>
                  <a:pt x="8799" y="2078"/>
                </a:cubicBezTo>
                <a:cubicBezTo>
                  <a:pt x="8767" y="2078"/>
                  <a:pt x="8742" y="2038"/>
                  <a:pt x="8742" y="1989"/>
                </a:cubicBezTo>
                <a:cubicBezTo>
                  <a:pt x="8742" y="1939"/>
                  <a:pt x="8767" y="1899"/>
                  <a:pt x="8799" y="1899"/>
                </a:cubicBezTo>
                <a:close/>
                <a:moveTo>
                  <a:pt x="8624" y="1899"/>
                </a:moveTo>
                <a:cubicBezTo>
                  <a:pt x="8656" y="1899"/>
                  <a:pt x="8682" y="1939"/>
                  <a:pt x="8682" y="1989"/>
                </a:cubicBezTo>
                <a:cubicBezTo>
                  <a:pt x="8682" y="2038"/>
                  <a:pt x="8656" y="2078"/>
                  <a:pt x="8624" y="2078"/>
                </a:cubicBezTo>
                <a:cubicBezTo>
                  <a:pt x="8593" y="2078"/>
                  <a:pt x="8567" y="2038"/>
                  <a:pt x="8567" y="1989"/>
                </a:cubicBezTo>
                <a:cubicBezTo>
                  <a:pt x="8567" y="1939"/>
                  <a:pt x="8593" y="1899"/>
                  <a:pt x="8624" y="1899"/>
                </a:cubicBezTo>
                <a:close/>
                <a:moveTo>
                  <a:pt x="8450" y="1899"/>
                </a:moveTo>
                <a:cubicBezTo>
                  <a:pt x="8482" y="1899"/>
                  <a:pt x="8508" y="1939"/>
                  <a:pt x="8508" y="1989"/>
                </a:cubicBezTo>
                <a:cubicBezTo>
                  <a:pt x="8508" y="2038"/>
                  <a:pt x="8482" y="2078"/>
                  <a:pt x="8450" y="2078"/>
                </a:cubicBezTo>
                <a:cubicBezTo>
                  <a:pt x="8419" y="2078"/>
                  <a:pt x="8393" y="2038"/>
                  <a:pt x="8393" y="1989"/>
                </a:cubicBezTo>
                <a:cubicBezTo>
                  <a:pt x="8393" y="1939"/>
                  <a:pt x="8419" y="1899"/>
                  <a:pt x="8450" y="1899"/>
                </a:cubicBezTo>
                <a:close/>
                <a:moveTo>
                  <a:pt x="8274" y="1899"/>
                </a:moveTo>
                <a:cubicBezTo>
                  <a:pt x="8306" y="1899"/>
                  <a:pt x="8331" y="1939"/>
                  <a:pt x="8331" y="1989"/>
                </a:cubicBezTo>
                <a:cubicBezTo>
                  <a:pt x="8331" y="2038"/>
                  <a:pt x="8306" y="2078"/>
                  <a:pt x="8274" y="2078"/>
                </a:cubicBezTo>
                <a:cubicBezTo>
                  <a:pt x="8242" y="2078"/>
                  <a:pt x="8217" y="2038"/>
                  <a:pt x="8217" y="1989"/>
                </a:cubicBezTo>
                <a:cubicBezTo>
                  <a:pt x="8217" y="1939"/>
                  <a:pt x="8242" y="1899"/>
                  <a:pt x="8274" y="1899"/>
                </a:cubicBezTo>
                <a:close/>
                <a:moveTo>
                  <a:pt x="8100" y="1899"/>
                </a:moveTo>
                <a:cubicBezTo>
                  <a:pt x="8132" y="1899"/>
                  <a:pt x="8157" y="1939"/>
                  <a:pt x="8157" y="1989"/>
                </a:cubicBezTo>
                <a:cubicBezTo>
                  <a:pt x="8157" y="2038"/>
                  <a:pt x="8132" y="2078"/>
                  <a:pt x="8100" y="2078"/>
                </a:cubicBezTo>
                <a:cubicBezTo>
                  <a:pt x="8068" y="2078"/>
                  <a:pt x="8043" y="2038"/>
                  <a:pt x="8043" y="1989"/>
                </a:cubicBezTo>
                <a:cubicBezTo>
                  <a:pt x="8043" y="1939"/>
                  <a:pt x="8068" y="1899"/>
                  <a:pt x="8100" y="1899"/>
                </a:cubicBezTo>
                <a:close/>
                <a:moveTo>
                  <a:pt x="7925" y="1899"/>
                </a:moveTo>
                <a:cubicBezTo>
                  <a:pt x="7957" y="1899"/>
                  <a:pt x="7982" y="1939"/>
                  <a:pt x="7982" y="1989"/>
                </a:cubicBezTo>
                <a:cubicBezTo>
                  <a:pt x="7982" y="2038"/>
                  <a:pt x="7957" y="2078"/>
                  <a:pt x="7925" y="2078"/>
                </a:cubicBezTo>
                <a:cubicBezTo>
                  <a:pt x="7893" y="2078"/>
                  <a:pt x="7868" y="2038"/>
                  <a:pt x="7868" y="1989"/>
                </a:cubicBezTo>
                <a:cubicBezTo>
                  <a:pt x="7868" y="1939"/>
                  <a:pt x="7893" y="1899"/>
                  <a:pt x="7925" y="1899"/>
                </a:cubicBezTo>
                <a:close/>
                <a:moveTo>
                  <a:pt x="7751" y="1899"/>
                </a:moveTo>
                <a:cubicBezTo>
                  <a:pt x="7783" y="1899"/>
                  <a:pt x="7809" y="1939"/>
                  <a:pt x="7809" y="1989"/>
                </a:cubicBezTo>
                <a:cubicBezTo>
                  <a:pt x="7809" y="2038"/>
                  <a:pt x="7783" y="2078"/>
                  <a:pt x="7751" y="2078"/>
                </a:cubicBezTo>
                <a:cubicBezTo>
                  <a:pt x="7720" y="2078"/>
                  <a:pt x="7694" y="2038"/>
                  <a:pt x="7694" y="1989"/>
                </a:cubicBezTo>
                <a:cubicBezTo>
                  <a:pt x="7694" y="1939"/>
                  <a:pt x="7720" y="1899"/>
                  <a:pt x="7751" y="1899"/>
                </a:cubicBezTo>
                <a:close/>
                <a:moveTo>
                  <a:pt x="7575" y="1899"/>
                </a:moveTo>
                <a:cubicBezTo>
                  <a:pt x="7607" y="1899"/>
                  <a:pt x="7632" y="1939"/>
                  <a:pt x="7632" y="1989"/>
                </a:cubicBezTo>
                <a:cubicBezTo>
                  <a:pt x="7632" y="2038"/>
                  <a:pt x="7607" y="2078"/>
                  <a:pt x="7575" y="2078"/>
                </a:cubicBezTo>
                <a:cubicBezTo>
                  <a:pt x="7543" y="2078"/>
                  <a:pt x="7517" y="2038"/>
                  <a:pt x="7517" y="1989"/>
                </a:cubicBezTo>
                <a:cubicBezTo>
                  <a:pt x="7517" y="1939"/>
                  <a:pt x="7543" y="1899"/>
                  <a:pt x="7575" y="1899"/>
                </a:cubicBezTo>
                <a:close/>
                <a:moveTo>
                  <a:pt x="7401" y="1899"/>
                </a:moveTo>
                <a:cubicBezTo>
                  <a:pt x="7433" y="1899"/>
                  <a:pt x="7459" y="1939"/>
                  <a:pt x="7459" y="1989"/>
                </a:cubicBezTo>
                <a:cubicBezTo>
                  <a:pt x="7459" y="2038"/>
                  <a:pt x="7433" y="2078"/>
                  <a:pt x="7401" y="2078"/>
                </a:cubicBezTo>
                <a:cubicBezTo>
                  <a:pt x="7369" y="2078"/>
                  <a:pt x="7344" y="2038"/>
                  <a:pt x="7344" y="1989"/>
                </a:cubicBezTo>
                <a:cubicBezTo>
                  <a:pt x="7344" y="1939"/>
                  <a:pt x="7369" y="1899"/>
                  <a:pt x="7401" y="1899"/>
                </a:cubicBezTo>
                <a:close/>
                <a:moveTo>
                  <a:pt x="7226" y="1899"/>
                </a:moveTo>
                <a:cubicBezTo>
                  <a:pt x="7258" y="1899"/>
                  <a:pt x="7284" y="1939"/>
                  <a:pt x="7284" y="1989"/>
                </a:cubicBezTo>
                <a:cubicBezTo>
                  <a:pt x="7284" y="2038"/>
                  <a:pt x="7258" y="2078"/>
                  <a:pt x="7226" y="2078"/>
                </a:cubicBezTo>
                <a:cubicBezTo>
                  <a:pt x="7194" y="2078"/>
                  <a:pt x="7169" y="2038"/>
                  <a:pt x="7169" y="1989"/>
                </a:cubicBezTo>
                <a:cubicBezTo>
                  <a:pt x="7169" y="1939"/>
                  <a:pt x="7194" y="1899"/>
                  <a:pt x="7226" y="1899"/>
                </a:cubicBezTo>
                <a:close/>
                <a:moveTo>
                  <a:pt x="7052" y="1899"/>
                </a:moveTo>
                <a:cubicBezTo>
                  <a:pt x="7084" y="1899"/>
                  <a:pt x="7110" y="1939"/>
                  <a:pt x="7110" y="1989"/>
                </a:cubicBezTo>
                <a:cubicBezTo>
                  <a:pt x="7110" y="2038"/>
                  <a:pt x="7084" y="2078"/>
                  <a:pt x="7052" y="2078"/>
                </a:cubicBezTo>
                <a:cubicBezTo>
                  <a:pt x="7021" y="2078"/>
                  <a:pt x="6995" y="2038"/>
                  <a:pt x="6995" y="1989"/>
                </a:cubicBezTo>
                <a:cubicBezTo>
                  <a:pt x="6995" y="1939"/>
                  <a:pt x="7021" y="1899"/>
                  <a:pt x="7052" y="1899"/>
                </a:cubicBezTo>
                <a:close/>
                <a:moveTo>
                  <a:pt x="6876" y="1899"/>
                </a:moveTo>
                <a:cubicBezTo>
                  <a:pt x="6907" y="1899"/>
                  <a:pt x="6933" y="1939"/>
                  <a:pt x="6933" y="1989"/>
                </a:cubicBezTo>
                <a:cubicBezTo>
                  <a:pt x="6933" y="2038"/>
                  <a:pt x="6907" y="2078"/>
                  <a:pt x="6876" y="2078"/>
                </a:cubicBezTo>
                <a:cubicBezTo>
                  <a:pt x="6844" y="2078"/>
                  <a:pt x="6818" y="2038"/>
                  <a:pt x="6818" y="1989"/>
                </a:cubicBezTo>
                <a:cubicBezTo>
                  <a:pt x="6818" y="1939"/>
                  <a:pt x="6844" y="1899"/>
                  <a:pt x="6876" y="1899"/>
                </a:cubicBezTo>
                <a:close/>
                <a:moveTo>
                  <a:pt x="6702" y="1899"/>
                </a:moveTo>
                <a:cubicBezTo>
                  <a:pt x="6734" y="1899"/>
                  <a:pt x="6759" y="1939"/>
                  <a:pt x="6759" y="1989"/>
                </a:cubicBezTo>
                <a:cubicBezTo>
                  <a:pt x="6759" y="2038"/>
                  <a:pt x="6734" y="2078"/>
                  <a:pt x="6702" y="2078"/>
                </a:cubicBezTo>
                <a:cubicBezTo>
                  <a:pt x="6670" y="2078"/>
                  <a:pt x="6644" y="2038"/>
                  <a:pt x="6644" y="1989"/>
                </a:cubicBezTo>
                <a:cubicBezTo>
                  <a:pt x="6644" y="1939"/>
                  <a:pt x="6670" y="1899"/>
                  <a:pt x="6702" y="1899"/>
                </a:cubicBezTo>
                <a:close/>
                <a:moveTo>
                  <a:pt x="6526" y="1899"/>
                </a:moveTo>
                <a:cubicBezTo>
                  <a:pt x="6558" y="1899"/>
                  <a:pt x="6584" y="1939"/>
                  <a:pt x="6584" y="1989"/>
                </a:cubicBezTo>
                <a:cubicBezTo>
                  <a:pt x="6584" y="2038"/>
                  <a:pt x="6558" y="2078"/>
                  <a:pt x="6526" y="2078"/>
                </a:cubicBezTo>
                <a:cubicBezTo>
                  <a:pt x="6494" y="2078"/>
                  <a:pt x="6469" y="2038"/>
                  <a:pt x="6469" y="1989"/>
                </a:cubicBezTo>
                <a:cubicBezTo>
                  <a:pt x="6469" y="1939"/>
                  <a:pt x="6494" y="1899"/>
                  <a:pt x="6526" y="1899"/>
                </a:cubicBezTo>
                <a:close/>
                <a:moveTo>
                  <a:pt x="6352" y="1899"/>
                </a:moveTo>
                <a:cubicBezTo>
                  <a:pt x="6384" y="1899"/>
                  <a:pt x="6410" y="1939"/>
                  <a:pt x="6410" y="1989"/>
                </a:cubicBezTo>
                <a:cubicBezTo>
                  <a:pt x="6410" y="2038"/>
                  <a:pt x="6384" y="2078"/>
                  <a:pt x="6352" y="2078"/>
                </a:cubicBezTo>
                <a:cubicBezTo>
                  <a:pt x="6320" y="2078"/>
                  <a:pt x="6295" y="2038"/>
                  <a:pt x="6295" y="1989"/>
                </a:cubicBezTo>
                <a:cubicBezTo>
                  <a:pt x="6295" y="1939"/>
                  <a:pt x="6320" y="1899"/>
                  <a:pt x="6352" y="1899"/>
                </a:cubicBezTo>
                <a:close/>
                <a:moveTo>
                  <a:pt x="6176" y="1899"/>
                </a:moveTo>
                <a:cubicBezTo>
                  <a:pt x="6208" y="1899"/>
                  <a:pt x="6233" y="1939"/>
                  <a:pt x="6233" y="1989"/>
                </a:cubicBezTo>
                <a:cubicBezTo>
                  <a:pt x="6233" y="2038"/>
                  <a:pt x="6208" y="2078"/>
                  <a:pt x="6176" y="2078"/>
                </a:cubicBezTo>
                <a:cubicBezTo>
                  <a:pt x="6144" y="2078"/>
                  <a:pt x="6118" y="2038"/>
                  <a:pt x="6118" y="1989"/>
                </a:cubicBezTo>
                <a:cubicBezTo>
                  <a:pt x="6118" y="1939"/>
                  <a:pt x="6144" y="1899"/>
                  <a:pt x="6176" y="1899"/>
                </a:cubicBezTo>
                <a:close/>
                <a:moveTo>
                  <a:pt x="5827" y="1899"/>
                </a:moveTo>
                <a:cubicBezTo>
                  <a:pt x="5859" y="1899"/>
                  <a:pt x="5884" y="1939"/>
                  <a:pt x="5884" y="1989"/>
                </a:cubicBezTo>
                <a:cubicBezTo>
                  <a:pt x="5884" y="2038"/>
                  <a:pt x="5859" y="2078"/>
                  <a:pt x="5827" y="2078"/>
                </a:cubicBezTo>
                <a:cubicBezTo>
                  <a:pt x="5795" y="2078"/>
                  <a:pt x="5770" y="2038"/>
                  <a:pt x="5770" y="1989"/>
                </a:cubicBezTo>
                <a:cubicBezTo>
                  <a:pt x="5770" y="1939"/>
                  <a:pt x="5795" y="1899"/>
                  <a:pt x="5827" y="1899"/>
                </a:cubicBezTo>
                <a:close/>
                <a:moveTo>
                  <a:pt x="5653" y="1899"/>
                </a:moveTo>
                <a:cubicBezTo>
                  <a:pt x="5685" y="1899"/>
                  <a:pt x="5711" y="1939"/>
                  <a:pt x="5711" y="1989"/>
                </a:cubicBezTo>
                <a:cubicBezTo>
                  <a:pt x="5711" y="2038"/>
                  <a:pt x="5685" y="2078"/>
                  <a:pt x="5653" y="2078"/>
                </a:cubicBezTo>
                <a:cubicBezTo>
                  <a:pt x="5621" y="2078"/>
                  <a:pt x="5596" y="2038"/>
                  <a:pt x="5596" y="1989"/>
                </a:cubicBezTo>
                <a:cubicBezTo>
                  <a:pt x="5596" y="1939"/>
                  <a:pt x="5621" y="1899"/>
                  <a:pt x="5653" y="1899"/>
                </a:cubicBezTo>
                <a:close/>
                <a:moveTo>
                  <a:pt x="5477" y="1899"/>
                </a:moveTo>
                <a:cubicBezTo>
                  <a:pt x="5508" y="1899"/>
                  <a:pt x="5534" y="1939"/>
                  <a:pt x="5534" y="1989"/>
                </a:cubicBezTo>
                <a:cubicBezTo>
                  <a:pt x="5534" y="2038"/>
                  <a:pt x="5508" y="2078"/>
                  <a:pt x="5477" y="2078"/>
                </a:cubicBezTo>
                <a:cubicBezTo>
                  <a:pt x="5445" y="2078"/>
                  <a:pt x="5419" y="2038"/>
                  <a:pt x="5419" y="1989"/>
                </a:cubicBezTo>
                <a:cubicBezTo>
                  <a:pt x="5419" y="1939"/>
                  <a:pt x="5445" y="1899"/>
                  <a:pt x="5477" y="1899"/>
                </a:cubicBezTo>
                <a:close/>
                <a:moveTo>
                  <a:pt x="4604" y="1899"/>
                </a:moveTo>
                <a:cubicBezTo>
                  <a:pt x="4635" y="1899"/>
                  <a:pt x="4661" y="1939"/>
                  <a:pt x="4661" y="1989"/>
                </a:cubicBezTo>
                <a:cubicBezTo>
                  <a:pt x="4661" y="2038"/>
                  <a:pt x="4635" y="2078"/>
                  <a:pt x="4604" y="2078"/>
                </a:cubicBezTo>
                <a:cubicBezTo>
                  <a:pt x="4572" y="2078"/>
                  <a:pt x="4546" y="2038"/>
                  <a:pt x="4546" y="1989"/>
                </a:cubicBezTo>
                <a:cubicBezTo>
                  <a:pt x="4546" y="1939"/>
                  <a:pt x="4572" y="1899"/>
                  <a:pt x="4604" y="1899"/>
                </a:cubicBezTo>
                <a:close/>
                <a:moveTo>
                  <a:pt x="4429" y="1899"/>
                </a:moveTo>
                <a:cubicBezTo>
                  <a:pt x="4460" y="1899"/>
                  <a:pt x="4486" y="1939"/>
                  <a:pt x="4486" y="1989"/>
                </a:cubicBezTo>
                <a:cubicBezTo>
                  <a:pt x="4486" y="2038"/>
                  <a:pt x="4460" y="2078"/>
                  <a:pt x="4429" y="2078"/>
                </a:cubicBezTo>
                <a:cubicBezTo>
                  <a:pt x="4397" y="2078"/>
                  <a:pt x="4371" y="2038"/>
                  <a:pt x="4371" y="1989"/>
                </a:cubicBezTo>
                <a:cubicBezTo>
                  <a:pt x="4371" y="1939"/>
                  <a:pt x="4397" y="1899"/>
                  <a:pt x="4429" y="1899"/>
                </a:cubicBezTo>
                <a:close/>
                <a:moveTo>
                  <a:pt x="9323" y="1628"/>
                </a:moveTo>
                <a:cubicBezTo>
                  <a:pt x="9355" y="1628"/>
                  <a:pt x="9381" y="1668"/>
                  <a:pt x="9381" y="1717"/>
                </a:cubicBezTo>
                <a:cubicBezTo>
                  <a:pt x="9381" y="1767"/>
                  <a:pt x="9355" y="1806"/>
                  <a:pt x="9323" y="1806"/>
                </a:cubicBezTo>
                <a:cubicBezTo>
                  <a:pt x="9292" y="1806"/>
                  <a:pt x="9266" y="1767"/>
                  <a:pt x="9266" y="1717"/>
                </a:cubicBezTo>
                <a:cubicBezTo>
                  <a:pt x="9266" y="1668"/>
                  <a:pt x="9292" y="1628"/>
                  <a:pt x="9323" y="1628"/>
                </a:cubicBezTo>
                <a:close/>
                <a:moveTo>
                  <a:pt x="9150" y="1628"/>
                </a:moveTo>
                <a:cubicBezTo>
                  <a:pt x="9181" y="1628"/>
                  <a:pt x="9207" y="1668"/>
                  <a:pt x="9207" y="1717"/>
                </a:cubicBezTo>
                <a:cubicBezTo>
                  <a:pt x="9207" y="1767"/>
                  <a:pt x="9181" y="1806"/>
                  <a:pt x="9150" y="1806"/>
                </a:cubicBezTo>
                <a:cubicBezTo>
                  <a:pt x="9118" y="1806"/>
                  <a:pt x="9092" y="1767"/>
                  <a:pt x="9092" y="1717"/>
                </a:cubicBezTo>
                <a:cubicBezTo>
                  <a:pt x="9092" y="1668"/>
                  <a:pt x="9118" y="1628"/>
                  <a:pt x="9150" y="1628"/>
                </a:cubicBezTo>
                <a:close/>
                <a:moveTo>
                  <a:pt x="8973" y="1628"/>
                </a:moveTo>
                <a:cubicBezTo>
                  <a:pt x="9005" y="1628"/>
                  <a:pt x="9031" y="1668"/>
                  <a:pt x="9031" y="1717"/>
                </a:cubicBezTo>
                <a:cubicBezTo>
                  <a:pt x="9031" y="1767"/>
                  <a:pt x="9005" y="1806"/>
                  <a:pt x="8973" y="1806"/>
                </a:cubicBezTo>
                <a:cubicBezTo>
                  <a:pt x="8941" y="1806"/>
                  <a:pt x="8916" y="1767"/>
                  <a:pt x="8916" y="1717"/>
                </a:cubicBezTo>
                <a:cubicBezTo>
                  <a:pt x="8916" y="1668"/>
                  <a:pt x="8941" y="1628"/>
                  <a:pt x="8973" y="1628"/>
                </a:cubicBezTo>
                <a:close/>
                <a:moveTo>
                  <a:pt x="8624" y="1628"/>
                </a:moveTo>
                <a:cubicBezTo>
                  <a:pt x="8656" y="1628"/>
                  <a:pt x="8682" y="1668"/>
                  <a:pt x="8682" y="1717"/>
                </a:cubicBezTo>
                <a:cubicBezTo>
                  <a:pt x="8682" y="1767"/>
                  <a:pt x="8656" y="1806"/>
                  <a:pt x="8624" y="1806"/>
                </a:cubicBezTo>
                <a:cubicBezTo>
                  <a:pt x="8593" y="1806"/>
                  <a:pt x="8567" y="1767"/>
                  <a:pt x="8567" y="1717"/>
                </a:cubicBezTo>
                <a:cubicBezTo>
                  <a:pt x="8567" y="1668"/>
                  <a:pt x="8593" y="1628"/>
                  <a:pt x="8624" y="1628"/>
                </a:cubicBezTo>
                <a:close/>
                <a:moveTo>
                  <a:pt x="8450" y="1628"/>
                </a:moveTo>
                <a:cubicBezTo>
                  <a:pt x="8482" y="1628"/>
                  <a:pt x="8508" y="1668"/>
                  <a:pt x="8508" y="1717"/>
                </a:cubicBezTo>
                <a:cubicBezTo>
                  <a:pt x="8508" y="1767"/>
                  <a:pt x="8482" y="1806"/>
                  <a:pt x="8450" y="1806"/>
                </a:cubicBezTo>
                <a:cubicBezTo>
                  <a:pt x="8419" y="1806"/>
                  <a:pt x="8393" y="1767"/>
                  <a:pt x="8393" y="1717"/>
                </a:cubicBezTo>
                <a:cubicBezTo>
                  <a:pt x="8393" y="1668"/>
                  <a:pt x="8419" y="1628"/>
                  <a:pt x="8450" y="1628"/>
                </a:cubicBezTo>
                <a:close/>
                <a:moveTo>
                  <a:pt x="8274" y="1628"/>
                </a:moveTo>
                <a:cubicBezTo>
                  <a:pt x="8306" y="1628"/>
                  <a:pt x="8331" y="1668"/>
                  <a:pt x="8331" y="1717"/>
                </a:cubicBezTo>
                <a:cubicBezTo>
                  <a:pt x="8331" y="1767"/>
                  <a:pt x="8306" y="1806"/>
                  <a:pt x="8274" y="1806"/>
                </a:cubicBezTo>
                <a:cubicBezTo>
                  <a:pt x="8242" y="1806"/>
                  <a:pt x="8217" y="1767"/>
                  <a:pt x="8217" y="1717"/>
                </a:cubicBezTo>
                <a:cubicBezTo>
                  <a:pt x="8217" y="1668"/>
                  <a:pt x="8242" y="1628"/>
                  <a:pt x="8274" y="1628"/>
                </a:cubicBezTo>
                <a:close/>
                <a:moveTo>
                  <a:pt x="8100" y="1628"/>
                </a:moveTo>
                <a:cubicBezTo>
                  <a:pt x="8132" y="1628"/>
                  <a:pt x="8157" y="1668"/>
                  <a:pt x="8157" y="1717"/>
                </a:cubicBezTo>
                <a:cubicBezTo>
                  <a:pt x="8157" y="1767"/>
                  <a:pt x="8132" y="1806"/>
                  <a:pt x="8100" y="1806"/>
                </a:cubicBezTo>
                <a:cubicBezTo>
                  <a:pt x="8068" y="1806"/>
                  <a:pt x="8043" y="1767"/>
                  <a:pt x="8043" y="1717"/>
                </a:cubicBezTo>
                <a:cubicBezTo>
                  <a:pt x="8043" y="1668"/>
                  <a:pt x="8068" y="1628"/>
                  <a:pt x="8100" y="1628"/>
                </a:cubicBezTo>
                <a:close/>
                <a:moveTo>
                  <a:pt x="7925" y="1628"/>
                </a:moveTo>
                <a:cubicBezTo>
                  <a:pt x="7957" y="1628"/>
                  <a:pt x="7982" y="1668"/>
                  <a:pt x="7982" y="1717"/>
                </a:cubicBezTo>
                <a:cubicBezTo>
                  <a:pt x="7982" y="1767"/>
                  <a:pt x="7957" y="1806"/>
                  <a:pt x="7925" y="1806"/>
                </a:cubicBezTo>
                <a:cubicBezTo>
                  <a:pt x="7893" y="1806"/>
                  <a:pt x="7868" y="1767"/>
                  <a:pt x="7868" y="1717"/>
                </a:cubicBezTo>
                <a:cubicBezTo>
                  <a:pt x="7868" y="1668"/>
                  <a:pt x="7893" y="1628"/>
                  <a:pt x="7925" y="1628"/>
                </a:cubicBezTo>
                <a:close/>
                <a:moveTo>
                  <a:pt x="7751" y="1628"/>
                </a:moveTo>
                <a:cubicBezTo>
                  <a:pt x="7783" y="1628"/>
                  <a:pt x="7809" y="1668"/>
                  <a:pt x="7809" y="1717"/>
                </a:cubicBezTo>
                <a:cubicBezTo>
                  <a:pt x="7809" y="1767"/>
                  <a:pt x="7783" y="1806"/>
                  <a:pt x="7751" y="1806"/>
                </a:cubicBezTo>
                <a:cubicBezTo>
                  <a:pt x="7720" y="1806"/>
                  <a:pt x="7694" y="1767"/>
                  <a:pt x="7694" y="1717"/>
                </a:cubicBezTo>
                <a:cubicBezTo>
                  <a:pt x="7694" y="1668"/>
                  <a:pt x="7720" y="1628"/>
                  <a:pt x="7751" y="1628"/>
                </a:cubicBezTo>
                <a:close/>
                <a:moveTo>
                  <a:pt x="7575" y="1628"/>
                </a:moveTo>
                <a:cubicBezTo>
                  <a:pt x="7607" y="1628"/>
                  <a:pt x="7632" y="1668"/>
                  <a:pt x="7632" y="1717"/>
                </a:cubicBezTo>
                <a:cubicBezTo>
                  <a:pt x="7632" y="1767"/>
                  <a:pt x="7607" y="1806"/>
                  <a:pt x="7575" y="1806"/>
                </a:cubicBezTo>
                <a:cubicBezTo>
                  <a:pt x="7543" y="1806"/>
                  <a:pt x="7517" y="1767"/>
                  <a:pt x="7517" y="1717"/>
                </a:cubicBezTo>
                <a:cubicBezTo>
                  <a:pt x="7517" y="1668"/>
                  <a:pt x="7543" y="1628"/>
                  <a:pt x="7575" y="1628"/>
                </a:cubicBezTo>
                <a:close/>
                <a:moveTo>
                  <a:pt x="7401" y="1628"/>
                </a:moveTo>
                <a:cubicBezTo>
                  <a:pt x="7433" y="1628"/>
                  <a:pt x="7459" y="1668"/>
                  <a:pt x="7459" y="1717"/>
                </a:cubicBezTo>
                <a:cubicBezTo>
                  <a:pt x="7459" y="1767"/>
                  <a:pt x="7433" y="1806"/>
                  <a:pt x="7401" y="1806"/>
                </a:cubicBezTo>
                <a:cubicBezTo>
                  <a:pt x="7369" y="1806"/>
                  <a:pt x="7344" y="1767"/>
                  <a:pt x="7344" y="1717"/>
                </a:cubicBezTo>
                <a:cubicBezTo>
                  <a:pt x="7344" y="1668"/>
                  <a:pt x="7369" y="1628"/>
                  <a:pt x="7401" y="1628"/>
                </a:cubicBezTo>
                <a:close/>
                <a:moveTo>
                  <a:pt x="7226" y="1628"/>
                </a:moveTo>
                <a:cubicBezTo>
                  <a:pt x="7258" y="1628"/>
                  <a:pt x="7284" y="1668"/>
                  <a:pt x="7284" y="1717"/>
                </a:cubicBezTo>
                <a:cubicBezTo>
                  <a:pt x="7284" y="1767"/>
                  <a:pt x="7258" y="1806"/>
                  <a:pt x="7226" y="1806"/>
                </a:cubicBezTo>
                <a:cubicBezTo>
                  <a:pt x="7194" y="1806"/>
                  <a:pt x="7169" y="1767"/>
                  <a:pt x="7169" y="1717"/>
                </a:cubicBezTo>
                <a:cubicBezTo>
                  <a:pt x="7169" y="1668"/>
                  <a:pt x="7194" y="1628"/>
                  <a:pt x="7226" y="1628"/>
                </a:cubicBezTo>
                <a:close/>
                <a:moveTo>
                  <a:pt x="7052" y="1628"/>
                </a:moveTo>
                <a:cubicBezTo>
                  <a:pt x="7084" y="1628"/>
                  <a:pt x="7110" y="1668"/>
                  <a:pt x="7110" y="1717"/>
                </a:cubicBezTo>
                <a:cubicBezTo>
                  <a:pt x="7110" y="1767"/>
                  <a:pt x="7084" y="1806"/>
                  <a:pt x="7052" y="1806"/>
                </a:cubicBezTo>
                <a:cubicBezTo>
                  <a:pt x="7021" y="1806"/>
                  <a:pt x="6995" y="1767"/>
                  <a:pt x="6995" y="1717"/>
                </a:cubicBezTo>
                <a:cubicBezTo>
                  <a:pt x="6995" y="1668"/>
                  <a:pt x="7021" y="1628"/>
                  <a:pt x="7052" y="1628"/>
                </a:cubicBezTo>
                <a:close/>
                <a:moveTo>
                  <a:pt x="6876" y="1628"/>
                </a:moveTo>
                <a:cubicBezTo>
                  <a:pt x="6907" y="1628"/>
                  <a:pt x="6933" y="1668"/>
                  <a:pt x="6933" y="1717"/>
                </a:cubicBezTo>
                <a:cubicBezTo>
                  <a:pt x="6933" y="1767"/>
                  <a:pt x="6907" y="1806"/>
                  <a:pt x="6876" y="1806"/>
                </a:cubicBezTo>
                <a:cubicBezTo>
                  <a:pt x="6844" y="1806"/>
                  <a:pt x="6818" y="1767"/>
                  <a:pt x="6818" y="1717"/>
                </a:cubicBezTo>
                <a:cubicBezTo>
                  <a:pt x="6818" y="1668"/>
                  <a:pt x="6844" y="1628"/>
                  <a:pt x="6876" y="1628"/>
                </a:cubicBezTo>
                <a:close/>
                <a:moveTo>
                  <a:pt x="6702" y="1628"/>
                </a:moveTo>
                <a:cubicBezTo>
                  <a:pt x="6734" y="1628"/>
                  <a:pt x="6759" y="1668"/>
                  <a:pt x="6759" y="1717"/>
                </a:cubicBezTo>
                <a:cubicBezTo>
                  <a:pt x="6759" y="1767"/>
                  <a:pt x="6734" y="1806"/>
                  <a:pt x="6702" y="1806"/>
                </a:cubicBezTo>
                <a:cubicBezTo>
                  <a:pt x="6670" y="1806"/>
                  <a:pt x="6644" y="1767"/>
                  <a:pt x="6644" y="1717"/>
                </a:cubicBezTo>
                <a:cubicBezTo>
                  <a:pt x="6644" y="1668"/>
                  <a:pt x="6670" y="1628"/>
                  <a:pt x="6702" y="1628"/>
                </a:cubicBezTo>
                <a:close/>
                <a:moveTo>
                  <a:pt x="6526" y="1628"/>
                </a:moveTo>
                <a:cubicBezTo>
                  <a:pt x="6558" y="1628"/>
                  <a:pt x="6584" y="1668"/>
                  <a:pt x="6584" y="1717"/>
                </a:cubicBezTo>
                <a:cubicBezTo>
                  <a:pt x="6584" y="1767"/>
                  <a:pt x="6558" y="1806"/>
                  <a:pt x="6526" y="1806"/>
                </a:cubicBezTo>
                <a:cubicBezTo>
                  <a:pt x="6494" y="1806"/>
                  <a:pt x="6469" y="1767"/>
                  <a:pt x="6469" y="1717"/>
                </a:cubicBezTo>
                <a:cubicBezTo>
                  <a:pt x="6469" y="1668"/>
                  <a:pt x="6494" y="1628"/>
                  <a:pt x="6526" y="1628"/>
                </a:cubicBezTo>
                <a:close/>
                <a:moveTo>
                  <a:pt x="6352" y="1628"/>
                </a:moveTo>
                <a:cubicBezTo>
                  <a:pt x="6384" y="1628"/>
                  <a:pt x="6410" y="1668"/>
                  <a:pt x="6410" y="1717"/>
                </a:cubicBezTo>
                <a:cubicBezTo>
                  <a:pt x="6410" y="1767"/>
                  <a:pt x="6384" y="1806"/>
                  <a:pt x="6352" y="1806"/>
                </a:cubicBezTo>
                <a:cubicBezTo>
                  <a:pt x="6320" y="1806"/>
                  <a:pt x="6295" y="1767"/>
                  <a:pt x="6295" y="1717"/>
                </a:cubicBezTo>
                <a:cubicBezTo>
                  <a:pt x="6295" y="1668"/>
                  <a:pt x="6320" y="1628"/>
                  <a:pt x="6352" y="1628"/>
                </a:cubicBezTo>
                <a:close/>
                <a:moveTo>
                  <a:pt x="6002" y="1628"/>
                </a:moveTo>
                <a:cubicBezTo>
                  <a:pt x="6033" y="1628"/>
                  <a:pt x="6059" y="1668"/>
                  <a:pt x="6059" y="1717"/>
                </a:cubicBezTo>
                <a:cubicBezTo>
                  <a:pt x="6059" y="1767"/>
                  <a:pt x="6033" y="1806"/>
                  <a:pt x="6002" y="1806"/>
                </a:cubicBezTo>
                <a:cubicBezTo>
                  <a:pt x="5970" y="1806"/>
                  <a:pt x="5944" y="1767"/>
                  <a:pt x="5944" y="1717"/>
                </a:cubicBezTo>
                <a:cubicBezTo>
                  <a:pt x="5944" y="1668"/>
                  <a:pt x="5970" y="1628"/>
                  <a:pt x="6002" y="1628"/>
                </a:cubicBezTo>
                <a:close/>
                <a:moveTo>
                  <a:pt x="5827" y="1628"/>
                </a:moveTo>
                <a:cubicBezTo>
                  <a:pt x="5859" y="1628"/>
                  <a:pt x="5884" y="1668"/>
                  <a:pt x="5884" y="1717"/>
                </a:cubicBezTo>
                <a:cubicBezTo>
                  <a:pt x="5884" y="1767"/>
                  <a:pt x="5859" y="1806"/>
                  <a:pt x="5827" y="1806"/>
                </a:cubicBezTo>
                <a:cubicBezTo>
                  <a:pt x="5795" y="1806"/>
                  <a:pt x="5770" y="1767"/>
                  <a:pt x="5770" y="1717"/>
                </a:cubicBezTo>
                <a:cubicBezTo>
                  <a:pt x="5770" y="1668"/>
                  <a:pt x="5795" y="1628"/>
                  <a:pt x="5827" y="1628"/>
                </a:cubicBezTo>
                <a:close/>
                <a:moveTo>
                  <a:pt x="5653" y="1628"/>
                </a:moveTo>
                <a:cubicBezTo>
                  <a:pt x="5685" y="1628"/>
                  <a:pt x="5711" y="1668"/>
                  <a:pt x="5711" y="1717"/>
                </a:cubicBezTo>
                <a:cubicBezTo>
                  <a:pt x="5711" y="1767"/>
                  <a:pt x="5685" y="1806"/>
                  <a:pt x="5653" y="1806"/>
                </a:cubicBezTo>
                <a:cubicBezTo>
                  <a:pt x="5621" y="1806"/>
                  <a:pt x="5596" y="1767"/>
                  <a:pt x="5596" y="1717"/>
                </a:cubicBezTo>
                <a:cubicBezTo>
                  <a:pt x="5596" y="1668"/>
                  <a:pt x="5621" y="1628"/>
                  <a:pt x="5653" y="1628"/>
                </a:cubicBezTo>
                <a:close/>
                <a:moveTo>
                  <a:pt x="5477" y="1628"/>
                </a:moveTo>
                <a:cubicBezTo>
                  <a:pt x="5508" y="1628"/>
                  <a:pt x="5534" y="1668"/>
                  <a:pt x="5534" y="1717"/>
                </a:cubicBezTo>
                <a:cubicBezTo>
                  <a:pt x="5534" y="1767"/>
                  <a:pt x="5508" y="1806"/>
                  <a:pt x="5477" y="1806"/>
                </a:cubicBezTo>
                <a:cubicBezTo>
                  <a:pt x="5445" y="1806"/>
                  <a:pt x="5419" y="1767"/>
                  <a:pt x="5419" y="1717"/>
                </a:cubicBezTo>
                <a:cubicBezTo>
                  <a:pt x="5419" y="1668"/>
                  <a:pt x="5445" y="1628"/>
                  <a:pt x="5477" y="1628"/>
                </a:cubicBezTo>
                <a:close/>
                <a:moveTo>
                  <a:pt x="5303" y="1628"/>
                </a:moveTo>
                <a:cubicBezTo>
                  <a:pt x="5334" y="1628"/>
                  <a:pt x="5360" y="1668"/>
                  <a:pt x="5360" y="1717"/>
                </a:cubicBezTo>
                <a:cubicBezTo>
                  <a:pt x="5360" y="1767"/>
                  <a:pt x="5334" y="1806"/>
                  <a:pt x="5303" y="1806"/>
                </a:cubicBezTo>
                <a:cubicBezTo>
                  <a:pt x="5271" y="1806"/>
                  <a:pt x="5245" y="1767"/>
                  <a:pt x="5245" y="1717"/>
                </a:cubicBezTo>
                <a:cubicBezTo>
                  <a:pt x="5245" y="1668"/>
                  <a:pt x="5271" y="1628"/>
                  <a:pt x="5303" y="1628"/>
                </a:cubicBezTo>
                <a:close/>
                <a:moveTo>
                  <a:pt x="5128" y="1628"/>
                </a:moveTo>
                <a:cubicBezTo>
                  <a:pt x="5160" y="1628"/>
                  <a:pt x="5185" y="1668"/>
                  <a:pt x="5185" y="1717"/>
                </a:cubicBezTo>
                <a:cubicBezTo>
                  <a:pt x="5185" y="1767"/>
                  <a:pt x="5160" y="1806"/>
                  <a:pt x="5128" y="1806"/>
                </a:cubicBezTo>
                <a:cubicBezTo>
                  <a:pt x="5096" y="1806"/>
                  <a:pt x="5070" y="1767"/>
                  <a:pt x="5070" y="1717"/>
                </a:cubicBezTo>
                <a:cubicBezTo>
                  <a:pt x="5070" y="1668"/>
                  <a:pt x="5096" y="1628"/>
                  <a:pt x="5128" y="1628"/>
                </a:cubicBezTo>
                <a:close/>
                <a:moveTo>
                  <a:pt x="4604" y="1628"/>
                </a:moveTo>
                <a:cubicBezTo>
                  <a:pt x="4635" y="1628"/>
                  <a:pt x="4661" y="1668"/>
                  <a:pt x="4661" y="1717"/>
                </a:cubicBezTo>
                <a:cubicBezTo>
                  <a:pt x="4661" y="1767"/>
                  <a:pt x="4635" y="1806"/>
                  <a:pt x="4604" y="1806"/>
                </a:cubicBezTo>
                <a:cubicBezTo>
                  <a:pt x="4572" y="1806"/>
                  <a:pt x="4546" y="1767"/>
                  <a:pt x="4546" y="1717"/>
                </a:cubicBezTo>
                <a:cubicBezTo>
                  <a:pt x="4546" y="1668"/>
                  <a:pt x="4572" y="1628"/>
                  <a:pt x="4604" y="1628"/>
                </a:cubicBezTo>
                <a:close/>
                <a:moveTo>
                  <a:pt x="9323" y="1355"/>
                </a:moveTo>
                <a:cubicBezTo>
                  <a:pt x="9355" y="1355"/>
                  <a:pt x="9381" y="1395"/>
                  <a:pt x="9381" y="1444"/>
                </a:cubicBezTo>
                <a:cubicBezTo>
                  <a:pt x="9381" y="1494"/>
                  <a:pt x="9355" y="1534"/>
                  <a:pt x="9323" y="1534"/>
                </a:cubicBezTo>
                <a:cubicBezTo>
                  <a:pt x="9292" y="1534"/>
                  <a:pt x="9266" y="1494"/>
                  <a:pt x="9266" y="1444"/>
                </a:cubicBezTo>
                <a:cubicBezTo>
                  <a:pt x="9266" y="1395"/>
                  <a:pt x="9292" y="1355"/>
                  <a:pt x="9323" y="1355"/>
                </a:cubicBezTo>
                <a:close/>
                <a:moveTo>
                  <a:pt x="9150" y="1355"/>
                </a:moveTo>
                <a:cubicBezTo>
                  <a:pt x="9181" y="1355"/>
                  <a:pt x="9207" y="1395"/>
                  <a:pt x="9207" y="1444"/>
                </a:cubicBezTo>
                <a:cubicBezTo>
                  <a:pt x="9207" y="1494"/>
                  <a:pt x="9181" y="1534"/>
                  <a:pt x="9150" y="1534"/>
                </a:cubicBezTo>
                <a:cubicBezTo>
                  <a:pt x="9118" y="1534"/>
                  <a:pt x="9092" y="1494"/>
                  <a:pt x="9092" y="1444"/>
                </a:cubicBezTo>
                <a:cubicBezTo>
                  <a:pt x="9092" y="1395"/>
                  <a:pt x="9118" y="1355"/>
                  <a:pt x="9150" y="1355"/>
                </a:cubicBezTo>
                <a:close/>
                <a:moveTo>
                  <a:pt x="8973" y="1355"/>
                </a:moveTo>
                <a:cubicBezTo>
                  <a:pt x="9005" y="1355"/>
                  <a:pt x="9031" y="1395"/>
                  <a:pt x="9031" y="1444"/>
                </a:cubicBezTo>
                <a:cubicBezTo>
                  <a:pt x="9031" y="1494"/>
                  <a:pt x="9005" y="1534"/>
                  <a:pt x="8973" y="1534"/>
                </a:cubicBezTo>
                <a:cubicBezTo>
                  <a:pt x="8941" y="1534"/>
                  <a:pt x="8916" y="1494"/>
                  <a:pt x="8916" y="1444"/>
                </a:cubicBezTo>
                <a:cubicBezTo>
                  <a:pt x="8916" y="1395"/>
                  <a:pt x="8941" y="1355"/>
                  <a:pt x="8973" y="1355"/>
                </a:cubicBezTo>
                <a:close/>
                <a:moveTo>
                  <a:pt x="8624" y="1355"/>
                </a:moveTo>
                <a:cubicBezTo>
                  <a:pt x="8656" y="1355"/>
                  <a:pt x="8682" y="1395"/>
                  <a:pt x="8682" y="1444"/>
                </a:cubicBezTo>
                <a:cubicBezTo>
                  <a:pt x="8682" y="1494"/>
                  <a:pt x="8656" y="1534"/>
                  <a:pt x="8624" y="1534"/>
                </a:cubicBezTo>
                <a:cubicBezTo>
                  <a:pt x="8593" y="1534"/>
                  <a:pt x="8567" y="1494"/>
                  <a:pt x="8567" y="1444"/>
                </a:cubicBezTo>
                <a:cubicBezTo>
                  <a:pt x="8567" y="1395"/>
                  <a:pt x="8593" y="1355"/>
                  <a:pt x="8624" y="1355"/>
                </a:cubicBezTo>
                <a:close/>
                <a:moveTo>
                  <a:pt x="8450" y="1355"/>
                </a:moveTo>
                <a:cubicBezTo>
                  <a:pt x="8482" y="1355"/>
                  <a:pt x="8508" y="1395"/>
                  <a:pt x="8508" y="1444"/>
                </a:cubicBezTo>
                <a:cubicBezTo>
                  <a:pt x="8508" y="1494"/>
                  <a:pt x="8482" y="1534"/>
                  <a:pt x="8450" y="1534"/>
                </a:cubicBezTo>
                <a:cubicBezTo>
                  <a:pt x="8419" y="1534"/>
                  <a:pt x="8393" y="1494"/>
                  <a:pt x="8393" y="1444"/>
                </a:cubicBezTo>
                <a:cubicBezTo>
                  <a:pt x="8393" y="1395"/>
                  <a:pt x="8419" y="1355"/>
                  <a:pt x="8450" y="1355"/>
                </a:cubicBezTo>
                <a:close/>
                <a:moveTo>
                  <a:pt x="8274" y="1355"/>
                </a:moveTo>
                <a:cubicBezTo>
                  <a:pt x="8306" y="1355"/>
                  <a:pt x="8331" y="1395"/>
                  <a:pt x="8331" y="1444"/>
                </a:cubicBezTo>
                <a:cubicBezTo>
                  <a:pt x="8331" y="1494"/>
                  <a:pt x="8306" y="1534"/>
                  <a:pt x="8274" y="1534"/>
                </a:cubicBezTo>
                <a:cubicBezTo>
                  <a:pt x="8242" y="1534"/>
                  <a:pt x="8217" y="1494"/>
                  <a:pt x="8217" y="1444"/>
                </a:cubicBezTo>
                <a:cubicBezTo>
                  <a:pt x="8217" y="1395"/>
                  <a:pt x="8242" y="1355"/>
                  <a:pt x="8274" y="1355"/>
                </a:cubicBezTo>
                <a:close/>
                <a:moveTo>
                  <a:pt x="8100" y="1355"/>
                </a:moveTo>
                <a:cubicBezTo>
                  <a:pt x="8132" y="1355"/>
                  <a:pt x="8157" y="1395"/>
                  <a:pt x="8157" y="1444"/>
                </a:cubicBezTo>
                <a:cubicBezTo>
                  <a:pt x="8157" y="1494"/>
                  <a:pt x="8132" y="1534"/>
                  <a:pt x="8100" y="1534"/>
                </a:cubicBezTo>
                <a:cubicBezTo>
                  <a:pt x="8068" y="1534"/>
                  <a:pt x="8043" y="1494"/>
                  <a:pt x="8043" y="1444"/>
                </a:cubicBezTo>
                <a:cubicBezTo>
                  <a:pt x="8043" y="1395"/>
                  <a:pt x="8068" y="1355"/>
                  <a:pt x="8100" y="1355"/>
                </a:cubicBezTo>
                <a:close/>
                <a:moveTo>
                  <a:pt x="7925" y="1355"/>
                </a:moveTo>
                <a:cubicBezTo>
                  <a:pt x="7957" y="1355"/>
                  <a:pt x="7982" y="1395"/>
                  <a:pt x="7982" y="1444"/>
                </a:cubicBezTo>
                <a:cubicBezTo>
                  <a:pt x="7982" y="1494"/>
                  <a:pt x="7957" y="1534"/>
                  <a:pt x="7925" y="1534"/>
                </a:cubicBezTo>
                <a:cubicBezTo>
                  <a:pt x="7893" y="1534"/>
                  <a:pt x="7868" y="1494"/>
                  <a:pt x="7868" y="1444"/>
                </a:cubicBezTo>
                <a:cubicBezTo>
                  <a:pt x="7868" y="1395"/>
                  <a:pt x="7893" y="1355"/>
                  <a:pt x="7925" y="1355"/>
                </a:cubicBezTo>
                <a:close/>
                <a:moveTo>
                  <a:pt x="7751" y="1355"/>
                </a:moveTo>
                <a:cubicBezTo>
                  <a:pt x="7783" y="1355"/>
                  <a:pt x="7809" y="1395"/>
                  <a:pt x="7809" y="1444"/>
                </a:cubicBezTo>
                <a:cubicBezTo>
                  <a:pt x="7809" y="1494"/>
                  <a:pt x="7783" y="1534"/>
                  <a:pt x="7751" y="1534"/>
                </a:cubicBezTo>
                <a:cubicBezTo>
                  <a:pt x="7720" y="1534"/>
                  <a:pt x="7694" y="1494"/>
                  <a:pt x="7694" y="1444"/>
                </a:cubicBezTo>
                <a:cubicBezTo>
                  <a:pt x="7694" y="1395"/>
                  <a:pt x="7720" y="1355"/>
                  <a:pt x="7751" y="1355"/>
                </a:cubicBezTo>
                <a:close/>
                <a:moveTo>
                  <a:pt x="7575" y="1355"/>
                </a:moveTo>
                <a:cubicBezTo>
                  <a:pt x="7607" y="1355"/>
                  <a:pt x="7632" y="1395"/>
                  <a:pt x="7632" y="1444"/>
                </a:cubicBezTo>
                <a:cubicBezTo>
                  <a:pt x="7632" y="1494"/>
                  <a:pt x="7607" y="1534"/>
                  <a:pt x="7575" y="1534"/>
                </a:cubicBezTo>
                <a:cubicBezTo>
                  <a:pt x="7543" y="1534"/>
                  <a:pt x="7517" y="1494"/>
                  <a:pt x="7517" y="1444"/>
                </a:cubicBezTo>
                <a:cubicBezTo>
                  <a:pt x="7517" y="1395"/>
                  <a:pt x="7543" y="1355"/>
                  <a:pt x="7575" y="1355"/>
                </a:cubicBezTo>
                <a:close/>
                <a:moveTo>
                  <a:pt x="7401" y="1355"/>
                </a:moveTo>
                <a:cubicBezTo>
                  <a:pt x="7433" y="1355"/>
                  <a:pt x="7459" y="1395"/>
                  <a:pt x="7459" y="1444"/>
                </a:cubicBezTo>
                <a:cubicBezTo>
                  <a:pt x="7459" y="1494"/>
                  <a:pt x="7433" y="1534"/>
                  <a:pt x="7401" y="1534"/>
                </a:cubicBezTo>
                <a:cubicBezTo>
                  <a:pt x="7369" y="1534"/>
                  <a:pt x="7344" y="1494"/>
                  <a:pt x="7344" y="1444"/>
                </a:cubicBezTo>
                <a:cubicBezTo>
                  <a:pt x="7344" y="1395"/>
                  <a:pt x="7369" y="1355"/>
                  <a:pt x="7401" y="1355"/>
                </a:cubicBezTo>
                <a:close/>
                <a:moveTo>
                  <a:pt x="7226" y="1355"/>
                </a:moveTo>
                <a:cubicBezTo>
                  <a:pt x="7258" y="1355"/>
                  <a:pt x="7284" y="1395"/>
                  <a:pt x="7284" y="1444"/>
                </a:cubicBezTo>
                <a:cubicBezTo>
                  <a:pt x="7284" y="1494"/>
                  <a:pt x="7258" y="1534"/>
                  <a:pt x="7226" y="1534"/>
                </a:cubicBezTo>
                <a:cubicBezTo>
                  <a:pt x="7194" y="1534"/>
                  <a:pt x="7169" y="1494"/>
                  <a:pt x="7169" y="1444"/>
                </a:cubicBezTo>
                <a:cubicBezTo>
                  <a:pt x="7169" y="1395"/>
                  <a:pt x="7194" y="1355"/>
                  <a:pt x="7226" y="1355"/>
                </a:cubicBezTo>
                <a:close/>
                <a:moveTo>
                  <a:pt x="7052" y="1355"/>
                </a:moveTo>
                <a:cubicBezTo>
                  <a:pt x="7084" y="1355"/>
                  <a:pt x="7110" y="1395"/>
                  <a:pt x="7110" y="1444"/>
                </a:cubicBezTo>
                <a:cubicBezTo>
                  <a:pt x="7110" y="1494"/>
                  <a:pt x="7084" y="1534"/>
                  <a:pt x="7052" y="1534"/>
                </a:cubicBezTo>
                <a:cubicBezTo>
                  <a:pt x="7021" y="1534"/>
                  <a:pt x="6995" y="1494"/>
                  <a:pt x="6995" y="1444"/>
                </a:cubicBezTo>
                <a:cubicBezTo>
                  <a:pt x="6995" y="1395"/>
                  <a:pt x="7021" y="1355"/>
                  <a:pt x="7052" y="1355"/>
                </a:cubicBezTo>
                <a:close/>
                <a:moveTo>
                  <a:pt x="6876" y="1355"/>
                </a:moveTo>
                <a:cubicBezTo>
                  <a:pt x="6907" y="1355"/>
                  <a:pt x="6933" y="1395"/>
                  <a:pt x="6933" y="1444"/>
                </a:cubicBezTo>
                <a:cubicBezTo>
                  <a:pt x="6933" y="1494"/>
                  <a:pt x="6907" y="1534"/>
                  <a:pt x="6876" y="1534"/>
                </a:cubicBezTo>
                <a:cubicBezTo>
                  <a:pt x="6844" y="1534"/>
                  <a:pt x="6818" y="1494"/>
                  <a:pt x="6818" y="1444"/>
                </a:cubicBezTo>
                <a:cubicBezTo>
                  <a:pt x="6818" y="1395"/>
                  <a:pt x="6844" y="1355"/>
                  <a:pt x="6876" y="1355"/>
                </a:cubicBezTo>
                <a:close/>
                <a:moveTo>
                  <a:pt x="6702" y="1355"/>
                </a:moveTo>
                <a:cubicBezTo>
                  <a:pt x="6734" y="1355"/>
                  <a:pt x="6759" y="1395"/>
                  <a:pt x="6759" y="1444"/>
                </a:cubicBezTo>
                <a:cubicBezTo>
                  <a:pt x="6759" y="1494"/>
                  <a:pt x="6734" y="1534"/>
                  <a:pt x="6702" y="1534"/>
                </a:cubicBezTo>
                <a:cubicBezTo>
                  <a:pt x="6670" y="1534"/>
                  <a:pt x="6644" y="1494"/>
                  <a:pt x="6644" y="1444"/>
                </a:cubicBezTo>
                <a:cubicBezTo>
                  <a:pt x="6644" y="1395"/>
                  <a:pt x="6670" y="1355"/>
                  <a:pt x="6702" y="1355"/>
                </a:cubicBezTo>
                <a:close/>
                <a:moveTo>
                  <a:pt x="6526" y="1355"/>
                </a:moveTo>
                <a:cubicBezTo>
                  <a:pt x="6558" y="1355"/>
                  <a:pt x="6584" y="1395"/>
                  <a:pt x="6584" y="1444"/>
                </a:cubicBezTo>
                <a:cubicBezTo>
                  <a:pt x="6584" y="1494"/>
                  <a:pt x="6558" y="1534"/>
                  <a:pt x="6526" y="1534"/>
                </a:cubicBezTo>
                <a:cubicBezTo>
                  <a:pt x="6494" y="1534"/>
                  <a:pt x="6469" y="1494"/>
                  <a:pt x="6469" y="1444"/>
                </a:cubicBezTo>
                <a:cubicBezTo>
                  <a:pt x="6469" y="1395"/>
                  <a:pt x="6494" y="1355"/>
                  <a:pt x="6526" y="1355"/>
                </a:cubicBezTo>
                <a:close/>
                <a:moveTo>
                  <a:pt x="6176" y="1355"/>
                </a:moveTo>
                <a:cubicBezTo>
                  <a:pt x="6208" y="1355"/>
                  <a:pt x="6233" y="1395"/>
                  <a:pt x="6233" y="1444"/>
                </a:cubicBezTo>
                <a:cubicBezTo>
                  <a:pt x="6233" y="1494"/>
                  <a:pt x="6208" y="1534"/>
                  <a:pt x="6176" y="1534"/>
                </a:cubicBezTo>
                <a:cubicBezTo>
                  <a:pt x="6144" y="1534"/>
                  <a:pt x="6118" y="1494"/>
                  <a:pt x="6118" y="1444"/>
                </a:cubicBezTo>
                <a:cubicBezTo>
                  <a:pt x="6118" y="1395"/>
                  <a:pt x="6144" y="1355"/>
                  <a:pt x="6176" y="1355"/>
                </a:cubicBezTo>
                <a:close/>
                <a:moveTo>
                  <a:pt x="6002" y="1355"/>
                </a:moveTo>
                <a:cubicBezTo>
                  <a:pt x="6033" y="1355"/>
                  <a:pt x="6059" y="1395"/>
                  <a:pt x="6059" y="1444"/>
                </a:cubicBezTo>
                <a:cubicBezTo>
                  <a:pt x="6059" y="1494"/>
                  <a:pt x="6033" y="1534"/>
                  <a:pt x="6002" y="1534"/>
                </a:cubicBezTo>
                <a:cubicBezTo>
                  <a:pt x="5970" y="1534"/>
                  <a:pt x="5944" y="1494"/>
                  <a:pt x="5944" y="1444"/>
                </a:cubicBezTo>
                <a:cubicBezTo>
                  <a:pt x="5944" y="1395"/>
                  <a:pt x="5970" y="1355"/>
                  <a:pt x="6002" y="1355"/>
                </a:cubicBezTo>
                <a:close/>
                <a:moveTo>
                  <a:pt x="5827" y="1355"/>
                </a:moveTo>
                <a:cubicBezTo>
                  <a:pt x="5859" y="1355"/>
                  <a:pt x="5884" y="1395"/>
                  <a:pt x="5884" y="1444"/>
                </a:cubicBezTo>
                <a:cubicBezTo>
                  <a:pt x="5884" y="1494"/>
                  <a:pt x="5859" y="1534"/>
                  <a:pt x="5827" y="1534"/>
                </a:cubicBezTo>
                <a:cubicBezTo>
                  <a:pt x="5795" y="1534"/>
                  <a:pt x="5770" y="1494"/>
                  <a:pt x="5770" y="1444"/>
                </a:cubicBezTo>
                <a:cubicBezTo>
                  <a:pt x="5770" y="1395"/>
                  <a:pt x="5795" y="1355"/>
                  <a:pt x="5827" y="1355"/>
                </a:cubicBezTo>
                <a:close/>
                <a:moveTo>
                  <a:pt x="5653" y="1355"/>
                </a:moveTo>
                <a:cubicBezTo>
                  <a:pt x="5685" y="1355"/>
                  <a:pt x="5711" y="1395"/>
                  <a:pt x="5711" y="1444"/>
                </a:cubicBezTo>
                <a:cubicBezTo>
                  <a:pt x="5711" y="1494"/>
                  <a:pt x="5685" y="1534"/>
                  <a:pt x="5653" y="1534"/>
                </a:cubicBezTo>
                <a:cubicBezTo>
                  <a:pt x="5621" y="1534"/>
                  <a:pt x="5596" y="1494"/>
                  <a:pt x="5596" y="1444"/>
                </a:cubicBezTo>
                <a:cubicBezTo>
                  <a:pt x="5596" y="1395"/>
                  <a:pt x="5621" y="1355"/>
                  <a:pt x="5653" y="1355"/>
                </a:cubicBezTo>
                <a:close/>
                <a:moveTo>
                  <a:pt x="5477" y="1355"/>
                </a:moveTo>
                <a:cubicBezTo>
                  <a:pt x="5508" y="1355"/>
                  <a:pt x="5534" y="1395"/>
                  <a:pt x="5534" y="1444"/>
                </a:cubicBezTo>
                <a:cubicBezTo>
                  <a:pt x="5534" y="1494"/>
                  <a:pt x="5508" y="1534"/>
                  <a:pt x="5477" y="1534"/>
                </a:cubicBezTo>
                <a:cubicBezTo>
                  <a:pt x="5445" y="1534"/>
                  <a:pt x="5419" y="1494"/>
                  <a:pt x="5419" y="1444"/>
                </a:cubicBezTo>
                <a:cubicBezTo>
                  <a:pt x="5419" y="1395"/>
                  <a:pt x="5445" y="1355"/>
                  <a:pt x="5477" y="1355"/>
                </a:cubicBezTo>
                <a:close/>
                <a:moveTo>
                  <a:pt x="5303" y="1355"/>
                </a:moveTo>
                <a:cubicBezTo>
                  <a:pt x="5334" y="1355"/>
                  <a:pt x="5360" y="1395"/>
                  <a:pt x="5360" y="1444"/>
                </a:cubicBezTo>
                <a:cubicBezTo>
                  <a:pt x="5360" y="1494"/>
                  <a:pt x="5334" y="1534"/>
                  <a:pt x="5303" y="1534"/>
                </a:cubicBezTo>
                <a:cubicBezTo>
                  <a:pt x="5271" y="1534"/>
                  <a:pt x="5245" y="1494"/>
                  <a:pt x="5245" y="1444"/>
                </a:cubicBezTo>
                <a:cubicBezTo>
                  <a:pt x="5245" y="1395"/>
                  <a:pt x="5271" y="1355"/>
                  <a:pt x="5303" y="1355"/>
                </a:cubicBezTo>
                <a:close/>
                <a:moveTo>
                  <a:pt x="5128" y="1355"/>
                </a:moveTo>
                <a:cubicBezTo>
                  <a:pt x="5160" y="1355"/>
                  <a:pt x="5185" y="1395"/>
                  <a:pt x="5185" y="1444"/>
                </a:cubicBezTo>
                <a:cubicBezTo>
                  <a:pt x="5185" y="1494"/>
                  <a:pt x="5160" y="1534"/>
                  <a:pt x="5128" y="1534"/>
                </a:cubicBezTo>
                <a:cubicBezTo>
                  <a:pt x="5096" y="1534"/>
                  <a:pt x="5070" y="1494"/>
                  <a:pt x="5070" y="1444"/>
                </a:cubicBezTo>
                <a:cubicBezTo>
                  <a:pt x="5070" y="1395"/>
                  <a:pt x="5096" y="1355"/>
                  <a:pt x="5128" y="1355"/>
                </a:cubicBezTo>
                <a:close/>
                <a:moveTo>
                  <a:pt x="4954" y="1355"/>
                </a:moveTo>
                <a:cubicBezTo>
                  <a:pt x="4986" y="1355"/>
                  <a:pt x="5011" y="1395"/>
                  <a:pt x="5011" y="1444"/>
                </a:cubicBezTo>
                <a:cubicBezTo>
                  <a:pt x="5011" y="1494"/>
                  <a:pt x="4986" y="1534"/>
                  <a:pt x="4954" y="1534"/>
                </a:cubicBezTo>
                <a:cubicBezTo>
                  <a:pt x="4922" y="1534"/>
                  <a:pt x="4896" y="1494"/>
                  <a:pt x="4896" y="1444"/>
                </a:cubicBezTo>
                <a:cubicBezTo>
                  <a:pt x="4896" y="1395"/>
                  <a:pt x="4922" y="1355"/>
                  <a:pt x="4954" y="1355"/>
                </a:cubicBezTo>
                <a:close/>
                <a:moveTo>
                  <a:pt x="4777" y="1355"/>
                </a:moveTo>
                <a:cubicBezTo>
                  <a:pt x="4809" y="1355"/>
                  <a:pt x="4835" y="1395"/>
                  <a:pt x="4835" y="1444"/>
                </a:cubicBezTo>
                <a:cubicBezTo>
                  <a:pt x="4835" y="1494"/>
                  <a:pt x="4809" y="1534"/>
                  <a:pt x="4777" y="1534"/>
                </a:cubicBezTo>
                <a:cubicBezTo>
                  <a:pt x="4746" y="1534"/>
                  <a:pt x="4720" y="1494"/>
                  <a:pt x="4720" y="1444"/>
                </a:cubicBezTo>
                <a:cubicBezTo>
                  <a:pt x="4720" y="1395"/>
                  <a:pt x="4746" y="1355"/>
                  <a:pt x="4777" y="1355"/>
                </a:cubicBezTo>
                <a:close/>
                <a:moveTo>
                  <a:pt x="8799" y="1084"/>
                </a:moveTo>
                <a:cubicBezTo>
                  <a:pt x="8831" y="1084"/>
                  <a:pt x="8857" y="1124"/>
                  <a:pt x="8857" y="1173"/>
                </a:cubicBezTo>
                <a:cubicBezTo>
                  <a:pt x="8857" y="1223"/>
                  <a:pt x="8831" y="1263"/>
                  <a:pt x="8799" y="1263"/>
                </a:cubicBezTo>
                <a:cubicBezTo>
                  <a:pt x="8767" y="1263"/>
                  <a:pt x="8742" y="1223"/>
                  <a:pt x="8742" y="1173"/>
                </a:cubicBezTo>
                <a:cubicBezTo>
                  <a:pt x="8742" y="1124"/>
                  <a:pt x="8767" y="1084"/>
                  <a:pt x="8799" y="1084"/>
                </a:cubicBezTo>
                <a:close/>
                <a:moveTo>
                  <a:pt x="8100" y="1084"/>
                </a:moveTo>
                <a:cubicBezTo>
                  <a:pt x="8132" y="1084"/>
                  <a:pt x="8157" y="1124"/>
                  <a:pt x="8157" y="1173"/>
                </a:cubicBezTo>
                <a:cubicBezTo>
                  <a:pt x="8157" y="1223"/>
                  <a:pt x="8132" y="1263"/>
                  <a:pt x="8100" y="1263"/>
                </a:cubicBezTo>
                <a:cubicBezTo>
                  <a:pt x="8068" y="1263"/>
                  <a:pt x="8043" y="1223"/>
                  <a:pt x="8043" y="1173"/>
                </a:cubicBezTo>
                <a:cubicBezTo>
                  <a:pt x="8043" y="1124"/>
                  <a:pt x="8068" y="1084"/>
                  <a:pt x="8100" y="1084"/>
                </a:cubicBezTo>
                <a:close/>
                <a:moveTo>
                  <a:pt x="7925" y="1084"/>
                </a:moveTo>
                <a:cubicBezTo>
                  <a:pt x="7957" y="1084"/>
                  <a:pt x="7982" y="1124"/>
                  <a:pt x="7982" y="1173"/>
                </a:cubicBezTo>
                <a:cubicBezTo>
                  <a:pt x="7982" y="1223"/>
                  <a:pt x="7957" y="1263"/>
                  <a:pt x="7925" y="1263"/>
                </a:cubicBezTo>
                <a:cubicBezTo>
                  <a:pt x="7893" y="1263"/>
                  <a:pt x="7868" y="1223"/>
                  <a:pt x="7868" y="1173"/>
                </a:cubicBezTo>
                <a:cubicBezTo>
                  <a:pt x="7868" y="1124"/>
                  <a:pt x="7893" y="1084"/>
                  <a:pt x="7925" y="1084"/>
                </a:cubicBezTo>
                <a:close/>
                <a:moveTo>
                  <a:pt x="7751" y="1084"/>
                </a:moveTo>
                <a:cubicBezTo>
                  <a:pt x="7783" y="1084"/>
                  <a:pt x="7809" y="1124"/>
                  <a:pt x="7809" y="1173"/>
                </a:cubicBezTo>
                <a:cubicBezTo>
                  <a:pt x="7809" y="1223"/>
                  <a:pt x="7783" y="1263"/>
                  <a:pt x="7751" y="1263"/>
                </a:cubicBezTo>
                <a:cubicBezTo>
                  <a:pt x="7720" y="1263"/>
                  <a:pt x="7694" y="1223"/>
                  <a:pt x="7694" y="1173"/>
                </a:cubicBezTo>
                <a:cubicBezTo>
                  <a:pt x="7694" y="1124"/>
                  <a:pt x="7720" y="1084"/>
                  <a:pt x="7751" y="1084"/>
                </a:cubicBezTo>
                <a:close/>
                <a:moveTo>
                  <a:pt x="7575" y="1084"/>
                </a:moveTo>
                <a:cubicBezTo>
                  <a:pt x="7607" y="1084"/>
                  <a:pt x="7632" y="1124"/>
                  <a:pt x="7632" y="1173"/>
                </a:cubicBezTo>
                <a:cubicBezTo>
                  <a:pt x="7632" y="1223"/>
                  <a:pt x="7607" y="1263"/>
                  <a:pt x="7575" y="1263"/>
                </a:cubicBezTo>
                <a:cubicBezTo>
                  <a:pt x="7543" y="1263"/>
                  <a:pt x="7517" y="1223"/>
                  <a:pt x="7517" y="1173"/>
                </a:cubicBezTo>
                <a:cubicBezTo>
                  <a:pt x="7517" y="1124"/>
                  <a:pt x="7543" y="1084"/>
                  <a:pt x="7575" y="1084"/>
                </a:cubicBezTo>
                <a:close/>
                <a:moveTo>
                  <a:pt x="7226" y="1084"/>
                </a:moveTo>
                <a:cubicBezTo>
                  <a:pt x="7258" y="1084"/>
                  <a:pt x="7284" y="1124"/>
                  <a:pt x="7284" y="1173"/>
                </a:cubicBezTo>
                <a:cubicBezTo>
                  <a:pt x="7284" y="1223"/>
                  <a:pt x="7258" y="1263"/>
                  <a:pt x="7226" y="1263"/>
                </a:cubicBezTo>
                <a:cubicBezTo>
                  <a:pt x="7194" y="1263"/>
                  <a:pt x="7169" y="1223"/>
                  <a:pt x="7169" y="1173"/>
                </a:cubicBezTo>
                <a:cubicBezTo>
                  <a:pt x="7169" y="1124"/>
                  <a:pt x="7194" y="1084"/>
                  <a:pt x="7226" y="1084"/>
                </a:cubicBezTo>
                <a:close/>
                <a:moveTo>
                  <a:pt x="7052" y="1084"/>
                </a:moveTo>
                <a:cubicBezTo>
                  <a:pt x="7084" y="1084"/>
                  <a:pt x="7110" y="1124"/>
                  <a:pt x="7110" y="1173"/>
                </a:cubicBezTo>
                <a:cubicBezTo>
                  <a:pt x="7110" y="1223"/>
                  <a:pt x="7084" y="1263"/>
                  <a:pt x="7052" y="1263"/>
                </a:cubicBezTo>
                <a:cubicBezTo>
                  <a:pt x="7021" y="1263"/>
                  <a:pt x="6995" y="1223"/>
                  <a:pt x="6995" y="1173"/>
                </a:cubicBezTo>
                <a:cubicBezTo>
                  <a:pt x="6995" y="1124"/>
                  <a:pt x="7021" y="1084"/>
                  <a:pt x="7052" y="1084"/>
                </a:cubicBezTo>
                <a:close/>
                <a:moveTo>
                  <a:pt x="6876" y="1084"/>
                </a:moveTo>
                <a:cubicBezTo>
                  <a:pt x="6907" y="1084"/>
                  <a:pt x="6933" y="1124"/>
                  <a:pt x="6933" y="1173"/>
                </a:cubicBezTo>
                <a:cubicBezTo>
                  <a:pt x="6933" y="1223"/>
                  <a:pt x="6907" y="1263"/>
                  <a:pt x="6876" y="1263"/>
                </a:cubicBezTo>
                <a:cubicBezTo>
                  <a:pt x="6844" y="1263"/>
                  <a:pt x="6818" y="1223"/>
                  <a:pt x="6818" y="1173"/>
                </a:cubicBezTo>
                <a:cubicBezTo>
                  <a:pt x="6818" y="1124"/>
                  <a:pt x="6844" y="1084"/>
                  <a:pt x="6876" y="1084"/>
                </a:cubicBezTo>
                <a:close/>
                <a:moveTo>
                  <a:pt x="6702" y="1084"/>
                </a:moveTo>
                <a:cubicBezTo>
                  <a:pt x="6734" y="1084"/>
                  <a:pt x="6759" y="1124"/>
                  <a:pt x="6759" y="1173"/>
                </a:cubicBezTo>
                <a:cubicBezTo>
                  <a:pt x="6759" y="1223"/>
                  <a:pt x="6734" y="1263"/>
                  <a:pt x="6702" y="1263"/>
                </a:cubicBezTo>
                <a:cubicBezTo>
                  <a:pt x="6670" y="1263"/>
                  <a:pt x="6644" y="1223"/>
                  <a:pt x="6644" y="1173"/>
                </a:cubicBezTo>
                <a:cubicBezTo>
                  <a:pt x="6644" y="1124"/>
                  <a:pt x="6670" y="1084"/>
                  <a:pt x="6702" y="1084"/>
                </a:cubicBezTo>
                <a:close/>
                <a:moveTo>
                  <a:pt x="6526" y="1084"/>
                </a:moveTo>
                <a:cubicBezTo>
                  <a:pt x="6558" y="1084"/>
                  <a:pt x="6584" y="1124"/>
                  <a:pt x="6584" y="1173"/>
                </a:cubicBezTo>
                <a:cubicBezTo>
                  <a:pt x="6584" y="1223"/>
                  <a:pt x="6558" y="1263"/>
                  <a:pt x="6526" y="1263"/>
                </a:cubicBezTo>
                <a:cubicBezTo>
                  <a:pt x="6494" y="1263"/>
                  <a:pt x="6469" y="1223"/>
                  <a:pt x="6469" y="1173"/>
                </a:cubicBezTo>
                <a:cubicBezTo>
                  <a:pt x="6469" y="1124"/>
                  <a:pt x="6494" y="1084"/>
                  <a:pt x="6526" y="1084"/>
                </a:cubicBezTo>
                <a:close/>
                <a:moveTo>
                  <a:pt x="6002" y="1084"/>
                </a:moveTo>
                <a:cubicBezTo>
                  <a:pt x="6033" y="1084"/>
                  <a:pt x="6059" y="1124"/>
                  <a:pt x="6059" y="1173"/>
                </a:cubicBezTo>
                <a:cubicBezTo>
                  <a:pt x="6059" y="1223"/>
                  <a:pt x="6033" y="1263"/>
                  <a:pt x="6002" y="1263"/>
                </a:cubicBezTo>
                <a:cubicBezTo>
                  <a:pt x="5970" y="1263"/>
                  <a:pt x="5944" y="1223"/>
                  <a:pt x="5944" y="1173"/>
                </a:cubicBezTo>
                <a:cubicBezTo>
                  <a:pt x="5944" y="1124"/>
                  <a:pt x="5970" y="1084"/>
                  <a:pt x="6002" y="1084"/>
                </a:cubicBezTo>
                <a:close/>
                <a:moveTo>
                  <a:pt x="5827" y="1084"/>
                </a:moveTo>
                <a:cubicBezTo>
                  <a:pt x="5859" y="1084"/>
                  <a:pt x="5884" y="1124"/>
                  <a:pt x="5884" y="1173"/>
                </a:cubicBezTo>
                <a:cubicBezTo>
                  <a:pt x="5884" y="1223"/>
                  <a:pt x="5859" y="1263"/>
                  <a:pt x="5827" y="1263"/>
                </a:cubicBezTo>
                <a:cubicBezTo>
                  <a:pt x="5795" y="1263"/>
                  <a:pt x="5770" y="1223"/>
                  <a:pt x="5770" y="1173"/>
                </a:cubicBezTo>
                <a:cubicBezTo>
                  <a:pt x="5770" y="1124"/>
                  <a:pt x="5795" y="1084"/>
                  <a:pt x="5827" y="1084"/>
                </a:cubicBezTo>
                <a:close/>
                <a:moveTo>
                  <a:pt x="5653" y="1084"/>
                </a:moveTo>
                <a:cubicBezTo>
                  <a:pt x="5685" y="1084"/>
                  <a:pt x="5711" y="1124"/>
                  <a:pt x="5711" y="1173"/>
                </a:cubicBezTo>
                <a:cubicBezTo>
                  <a:pt x="5711" y="1223"/>
                  <a:pt x="5685" y="1263"/>
                  <a:pt x="5653" y="1263"/>
                </a:cubicBezTo>
                <a:cubicBezTo>
                  <a:pt x="5621" y="1263"/>
                  <a:pt x="5596" y="1223"/>
                  <a:pt x="5596" y="1173"/>
                </a:cubicBezTo>
                <a:cubicBezTo>
                  <a:pt x="5596" y="1124"/>
                  <a:pt x="5621" y="1084"/>
                  <a:pt x="5653" y="1084"/>
                </a:cubicBezTo>
                <a:close/>
                <a:moveTo>
                  <a:pt x="5477" y="1084"/>
                </a:moveTo>
                <a:cubicBezTo>
                  <a:pt x="5508" y="1084"/>
                  <a:pt x="5534" y="1124"/>
                  <a:pt x="5534" y="1173"/>
                </a:cubicBezTo>
                <a:cubicBezTo>
                  <a:pt x="5534" y="1223"/>
                  <a:pt x="5508" y="1263"/>
                  <a:pt x="5477" y="1263"/>
                </a:cubicBezTo>
                <a:cubicBezTo>
                  <a:pt x="5445" y="1263"/>
                  <a:pt x="5419" y="1223"/>
                  <a:pt x="5419" y="1173"/>
                </a:cubicBezTo>
                <a:cubicBezTo>
                  <a:pt x="5419" y="1124"/>
                  <a:pt x="5445" y="1084"/>
                  <a:pt x="5477" y="1084"/>
                </a:cubicBezTo>
                <a:close/>
                <a:moveTo>
                  <a:pt x="5303" y="1084"/>
                </a:moveTo>
                <a:cubicBezTo>
                  <a:pt x="5334" y="1084"/>
                  <a:pt x="5360" y="1124"/>
                  <a:pt x="5360" y="1173"/>
                </a:cubicBezTo>
                <a:cubicBezTo>
                  <a:pt x="5360" y="1223"/>
                  <a:pt x="5334" y="1263"/>
                  <a:pt x="5303" y="1263"/>
                </a:cubicBezTo>
                <a:cubicBezTo>
                  <a:pt x="5271" y="1263"/>
                  <a:pt x="5245" y="1223"/>
                  <a:pt x="5245" y="1173"/>
                </a:cubicBezTo>
                <a:cubicBezTo>
                  <a:pt x="5245" y="1124"/>
                  <a:pt x="5271" y="1084"/>
                  <a:pt x="5303" y="1084"/>
                </a:cubicBezTo>
                <a:close/>
                <a:moveTo>
                  <a:pt x="5128" y="1084"/>
                </a:moveTo>
                <a:cubicBezTo>
                  <a:pt x="5160" y="1084"/>
                  <a:pt x="5185" y="1124"/>
                  <a:pt x="5185" y="1173"/>
                </a:cubicBezTo>
                <a:cubicBezTo>
                  <a:pt x="5185" y="1223"/>
                  <a:pt x="5160" y="1263"/>
                  <a:pt x="5128" y="1263"/>
                </a:cubicBezTo>
                <a:cubicBezTo>
                  <a:pt x="5096" y="1263"/>
                  <a:pt x="5070" y="1223"/>
                  <a:pt x="5070" y="1173"/>
                </a:cubicBezTo>
                <a:cubicBezTo>
                  <a:pt x="5070" y="1124"/>
                  <a:pt x="5096" y="1084"/>
                  <a:pt x="5128" y="1084"/>
                </a:cubicBezTo>
                <a:close/>
                <a:moveTo>
                  <a:pt x="4954" y="1084"/>
                </a:moveTo>
                <a:cubicBezTo>
                  <a:pt x="4986" y="1084"/>
                  <a:pt x="5011" y="1124"/>
                  <a:pt x="5011" y="1173"/>
                </a:cubicBezTo>
                <a:cubicBezTo>
                  <a:pt x="5011" y="1223"/>
                  <a:pt x="4986" y="1263"/>
                  <a:pt x="4954" y="1263"/>
                </a:cubicBezTo>
                <a:cubicBezTo>
                  <a:pt x="4922" y="1263"/>
                  <a:pt x="4896" y="1223"/>
                  <a:pt x="4896" y="1173"/>
                </a:cubicBezTo>
                <a:cubicBezTo>
                  <a:pt x="4896" y="1124"/>
                  <a:pt x="4922" y="1084"/>
                  <a:pt x="4954" y="1084"/>
                </a:cubicBezTo>
                <a:close/>
                <a:moveTo>
                  <a:pt x="4777" y="1084"/>
                </a:moveTo>
                <a:cubicBezTo>
                  <a:pt x="4809" y="1084"/>
                  <a:pt x="4835" y="1124"/>
                  <a:pt x="4835" y="1173"/>
                </a:cubicBezTo>
                <a:cubicBezTo>
                  <a:pt x="4835" y="1223"/>
                  <a:pt x="4809" y="1263"/>
                  <a:pt x="4777" y="1263"/>
                </a:cubicBezTo>
                <a:cubicBezTo>
                  <a:pt x="4746" y="1263"/>
                  <a:pt x="4720" y="1223"/>
                  <a:pt x="4720" y="1173"/>
                </a:cubicBezTo>
                <a:cubicBezTo>
                  <a:pt x="4720" y="1124"/>
                  <a:pt x="4746" y="1084"/>
                  <a:pt x="4777" y="1084"/>
                </a:cubicBezTo>
                <a:close/>
                <a:moveTo>
                  <a:pt x="8624" y="815"/>
                </a:moveTo>
                <a:cubicBezTo>
                  <a:pt x="8655" y="815"/>
                  <a:pt x="8681" y="855"/>
                  <a:pt x="8681" y="905"/>
                </a:cubicBezTo>
                <a:cubicBezTo>
                  <a:pt x="8681" y="954"/>
                  <a:pt x="8655" y="994"/>
                  <a:pt x="8624" y="994"/>
                </a:cubicBezTo>
                <a:cubicBezTo>
                  <a:pt x="8592" y="994"/>
                  <a:pt x="8566" y="954"/>
                  <a:pt x="8566" y="905"/>
                </a:cubicBezTo>
                <a:cubicBezTo>
                  <a:pt x="8566" y="855"/>
                  <a:pt x="8592" y="815"/>
                  <a:pt x="8624" y="815"/>
                </a:cubicBezTo>
                <a:close/>
                <a:moveTo>
                  <a:pt x="8450" y="815"/>
                </a:moveTo>
                <a:cubicBezTo>
                  <a:pt x="8481" y="815"/>
                  <a:pt x="8507" y="855"/>
                  <a:pt x="8507" y="905"/>
                </a:cubicBezTo>
                <a:cubicBezTo>
                  <a:pt x="8507" y="954"/>
                  <a:pt x="8481" y="994"/>
                  <a:pt x="8450" y="994"/>
                </a:cubicBezTo>
                <a:cubicBezTo>
                  <a:pt x="8418" y="994"/>
                  <a:pt x="8392" y="954"/>
                  <a:pt x="8392" y="905"/>
                </a:cubicBezTo>
                <a:cubicBezTo>
                  <a:pt x="8392" y="855"/>
                  <a:pt x="8418" y="815"/>
                  <a:pt x="8450" y="815"/>
                </a:cubicBezTo>
                <a:close/>
                <a:moveTo>
                  <a:pt x="8274" y="815"/>
                </a:moveTo>
                <a:cubicBezTo>
                  <a:pt x="8305" y="815"/>
                  <a:pt x="8331" y="855"/>
                  <a:pt x="8331" y="905"/>
                </a:cubicBezTo>
                <a:cubicBezTo>
                  <a:pt x="8331" y="954"/>
                  <a:pt x="8305" y="994"/>
                  <a:pt x="8274" y="994"/>
                </a:cubicBezTo>
                <a:cubicBezTo>
                  <a:pt x="8242" y="994"/>
                  <a:pt x="8216" y="954"/>
                  <a:pt x="8216" y="905"/>
                </a:cubicBezTo>
                <a:cubicBezTo>
                  <a:pt x="8216" y="855"/>
                  <a:pt x="8242" y="815"/>
                  <a:pt x="8274" y="815"/>
                </a:cubicBezTo>
                <a:close/>
                <a:moveTo>
                  <a:pt x="8099" y="815"/>
                </a:moveTo>
                <a:cubicBezTo>
                  <a:pt x="8131" y="815"/>
                  <a:pt x="8157" y="855"/>
                  <a:pt x="8157" y="905"/>
                </a:cubicBezTo>
                <a:cubicBezTo>
                  <a:pt x="8157" y="954"/>
                  <a:pt x="8131" y="994"/>
                  <a:pt x="8099" y="994"/>
                </a:cubicBezTo>
                <a:cubicBezTo>
                  <a:pt x="8068" y="994"/>
                  <a:pt x="8042" y="954"/>
                  <a:pt x="8042" y="905"/>
                </a:cubicBezTo>
                <a:cubicBezTo>
                  <a:pt x="8042" y="855"/>
                  <a:pt x="8068" y="815"/>
                  <a:pt x="8099" y="815"/>
                </a:cubicBezTo>
                <a:close/>
                <a:moveTo>
                  <a:pt x="7925" y="815"/>
                </a:moveTo>
                <a:cubicBezTo>
                  <a:pt x="7956" y="815"/>
                  <a:pt x="7982" y="855"/>
                  <a:pt x="7982" y="905"/>
                </a:cubicBezTo>
                <a:cubicBezTo>
                  <a:pt x="7982" y="954"/>
                  <a:pt x="7956" y="994"/>
                  <a:pt x="7925" y="994"/>
                </a:cubicBezTo>
                <a:cubicBezTo>
                  <a:pt x="7893" y="994"/>
                  <a:pt x="7867" y="954"/>
                  <a:pt x="7867" y="905"/>
                </a:cubicBezTo>
                <a:cubicBezTo>
                  <a:pt x="7867" y="855"/>
                  <a:pt x="7893" y="815"/>
                  <a:pt x="7925" y="815"/>
                </a:cubicBezTo>
                <a:close/>
                <a:moveTo>
                  <a:pt x="7751" y="815"/>
                </a:moveTo>
                <a:cubicBezTo>
                  <a:pt x="7782" y="815"/>
                  <a:pt x="7808" y="855"/>
                  <a:pt x="7808" y="905"/>
                </a:cubicBezTo>
                <a:cubicBezTo>
                  <a:pt x="7808" y="954"/>
                  <a:pt x="7782" y="994"/>
                  <a:pt x="7751" y="994"/>
                </a:cubicBezTo>
                <a:cubicBezTo>
                  <a:pt x="7719" y="994"/>
                  <a:pt x="7693" y="954"/>
                  <a:pt x="7693" y="905"/>
                </a:cubicBezTo>
                <a:cubicBezTo>
                  <a:pt x="7693" y="855"/>
                  <a:pt x="7719" y="815"/>
                  <a:pt x="7751" y="815"/>
                </a:cubicBezTo>
                <a:close/>
                <a:moveTo>
                  <a:pt x="7574" y="815"/>
                </a:moveTo>
                <a:cubicBezTo>
                  <a:pt x="7606" y="815"/>
                  <a:pt x="7632" y="855"/>
                  <a:pt x="7632" y="905"/>
                </a:cubicBezTo>
                <a:cubicBezTo>
                  <a:pt x="7632" y="954"/>
                  <a:pt x="7606" y="994"/>
                  <a:pt x="7574" y="994"/>
                </a:cubicBezTo>
                <a:cubicBezTo>
                  <a:pt x="7543" y="994"/>
                  <a:pt x="7517" y="954"/>
                  <a:pt x="7517" y="905"/>
                </a:cubicBezTo>
                <a:cubicBezTo>
                  <a:pt x="7517" y="855"/>
                  <a:pt x="7543" y="815"/>
                  <a:pt x="7574" y="815"/>
                </a:cubicBezTo>
                <a:close/>
                <a:moveTo>
                  <a:pt x="7225" y="815"/>
                </a:moveTo>
                <a:cubicBezTo>
                  <a:pt x="7257" y="815"/>
                  <a:pt x="7283" y="855"/>
                  <a:pt x="7283" y="905"/>
                </a:cubicBezTo>
                <a:cubicBezTo>
                  <a:pt x="7283" y="954"/>
                  <a:pt x="7257" y="994"/>
                  <a:pt x="7225" y="994"/>
                </a:cubicBezTo>
                <a:cubicBezTo>
                  <a:pt x="7194" y="994"/>
                  <a:pt x="7168" y="954"/>
                  <a:pt x="7168" y="905"/>
                </a:cubicBezTo>
                <a:cubicBezTo>
                  <a:pt x="7168" y="855"/>
                  <a:pt x="7194" y="815"/>
                  <a:pt x="7225" y="815"/>
                </a:cubicBezTo>
                <a:close/>
                <a:moveTo>
                  <a:pt x="6875" y="815"/>
                </a:moveTo>
                <a:cubicBezTo>
                  <a:pt x="6907" y="815"/>
                  <a:pt x="6933" y="855"/>
                  <a:pt x="6933" y="905"/>
                </a:cubicBezTo>
                <a:cubicBezTo>
                  <a:pt x="6933" y="954"/>
                  <a:pt x="6907" y="994"/>
                  <a:pt x="6875" y="994"/>
                </a:cubicBezTo>
                <a:cubicBezTo>
                  <a:pt x="6843" y="994"/>
                  <a:pt x="6818" y="954"/>
                  <a:pt x="6818" y="905"/>
                </a:cubicBezTo>
                <a:cubicBezTo>
                  <a:pt x="6818" y="855"/>
                  <a:pt x="6843" y="815"/>
                  <a:pt x="6875" y="815"/>
                </a:cubicBezTo>
                <a:close/>
                <a:moveTo>
                  <a:pt x="6352" y="815"/>
                </a:moveTo>
                <a:cubicBezTo>
                  <a:pt x="6383" y="815"/>
                  <a:pt x="6409" y="855"/>
                  <a:pt x="6409" y="905"/>
                </a:cubicBezTo>
                <a:cubicBezTo>
                  <a:pt x="6409" y="954"/>
                  <a:pt x="6383" y="994"/>
                  <a:pt x="6352" y="994"/>
                </a:cubicBezTo>
                <a:cubicBezTo>
                  <a:pt x="6320" y="994"/>
                  <a:pt x="6294" y="954"/>
                  <a:pt x="6294" y="905"/>
                </a:cubicBezTo>
                <a:cubicBezTo>
                  <a:pt x="6294" y="855"/>
                  <a:pt x="6320" y="815"/>
                  <a:pt x="6352" y="815"/>
                </a:cubicBezTo>
                <a:close/>
                <a:moveTo>
                  <a:pt x="6175" y="815"/>
                </a:moveTo>
                <a:cubicBezTo>
                  <a:pt x="6207" y="815"/>
                  <a:pt x="6233" y="855"/>
                  <a:pt x="6233" y="905"/>
                </a:cubicBezTo>
                <a:cubicBezTo>
                  <a:pt x="6233" y="954"/>
                  <a:pt x="6207" y="994"/>
                  <a:pt x="6175" y="994"/>
                </a:cubicBezTo>
                <a:cubicBezTo>
                  <a:pt x="6143" y="994"/>
                  <a:pt x="6118" y="954"/>
                  <a:pt x="6118" y="905"/>
                </a:cubicBezTo>
                <a:cubicBezTo>
                  <a:pt x="6118" y="855"/>
                  <a:pt x="6143" y="815"/>
                  <a:pt x="6175" y="815"/>
                </a:cubicBezTo>
                <a:close/>
                <a:moveTo>
                  <a:pt x="6001" y="815"/>
                </a:moveTo>
                <a:cubicBezTo>
                  <a:pt x="6033" y="815"/>
                  <a:pt x="6059" y="855"/>
                  <a:pt x="6059" y="905"/>
                </a:cubicBezTo>
                <a:cubicBezTo>
                  <a:pt x="6059" y="954"/>
                  <a:pt x="6033" y="994"/>
                  <a:pt x="6001" y="994"/>
                </a:cubicBezTo>
                <a:cubicBezTo>
                  <a:pt x="5970" y="994"/>
                  <a:pt x="5944" y="954"/>
                  <a:pt x="5944" y="905"/>
                </a:cubicBezTo>
                <a:cubicBezTo>
                  <a:pt x="5944" y="855"/>
                  <a:pt x="5970" y="815"/>
                  <a:pt x="6001" y="815"/>
                </a:cubicBezTo>
                <a:close/>
                <a:moveTo>
                  <a:pt x="5826" y="815"/>
                </a:moveTo>
                <a:cubicBezTo>
                  <a:pt x="5858" y="815"/>
                  <a:pt x="5884" y="855"/>
                  <a:pt x="5884" y="905"/>
                </a:cubicBezTo>
                <a:cubicBezTo>
                  <a:pt x="5884" y="954"/>
                  <a:pt x="5858" y="994"/>
                  <a:pt x="5826" y="994"/>
                </a:cubicBezTo>
                <a:cubicBezTo>
                  <a:pt x="5795" y="994"/>
                  <a:pt x="5769" y="954"/>
                  <a:pt x="5769" y="905"/>
                </a:cubicBezTo>
                <a:cubicBezTo>
                  <a:pt x="5769" y="855"/>
                  <a:pt x="5795" y="815"/>
                  <a:pt x="5826" y="815"/>
                </a:cubicBezTo>
                <a:close/>
                <a:moveTo>
                  <a:pt x="5653" y="815"/>
                </a:moveTo>
                <a:cubicBezTo>
                  <a:pt x="5684" y="815"/>
                  <a:pt x="5710" y="855"/>
                  <a:pt x="5710" y="905"/>
                </a:cubicBezTo>
                <a:cubicBezTo>
                  <a:pt x="5710" y="954"/>
                  <a:pt x="5684" y="994"/>
                  <a:pt x="5653" y="994"/>
                </a:cubicBezTo>
                <a:cubicBezTo>
                  <a:pt x="5621" y="994"/>
                  <a:pt x="5595" y="954"/>
                  <a:pt x="5595" y="905"/>
                </a:cubicBezTo>
                <a:cubicBezTo>
                  <a:pt x="5595" y="855"/>
                  <a:pt x="5621" y="815"/>
                  <a:pt x="5653" y="815"/>
                </a:cubicBezTo>
                <a:close/>
                <a:moveTo>
                  <a:pt x="5476" y="815"/>
                </a:moveTo>
                <a:cubicBezTo>
                  <a:pt x="5508" y="815"/>
                  <a:pt x="5533" y="855"/>
                  <a:pt x="5533" y="905"/>
                </a:cubicBezTo>
                <a:cubicBezTo>
                  <a:pt x="5533" y="954"/>
                  <a:pt x="5508" y="994"/>
                  <a:pt x="5476" y="994"/>
                </a:cubicBezTo>
                <a:cubicBezTo>
                  <a:pt x="5444" y="994"/>
                  <a:pt x="5418" y="954"/>
                  <a:pt x="5418" y="905"/>
                </a:cubicBezTo>
                <a:cubicBezTo>
                  <a:pt x="5418" y="855"/>
                  <a:pt x="5444" y="815"/>
                  <a:pt x="5476" y="815"/>
                </a:cubicBezTo>
                <a:close/>
                <a:moveTo>
                  <a:pt x="8624" y="544"/>
                </a:moveTo>
                <a:cubicBezTo>
                  <a:pt x="8655" y="544"/>
                  <a:pt x="8681" y="584"/>
                  <a:pt x="8681" y="633"/>
                </a:cubicBezTo>
                <a:cubicBezTo>
                  <a:pt x="8681" y="682"/>
                  <a:pt x="8655" y="722"/>
                  <a:pt x="8624" y="722"/>
                </a:cubicBezTo>
                <a:cubicBezTo>
                  <a:pt x="8592" y="722"/>
                  <a:pt x="8566" y="682"/>
                  <a:pt x="8566" y="633"/>
                </a:cubicBezTo>
                <a:cubicBezTo>
                  <a:pt x="8566" y="584"/>
                  <a:pt x="8592" y="544"/>
                  <a:pt x="8624" y="544"/>
                </a:cubicBezTo>
                <a:close/>
                <a:moveTo>
                  <a:pt x="8450" y="544"/>
                </a:moveTo>
                <a:cubicBezTo>
                  <a:pt x="8481" y="544"/>
                  <a:pt x="8507" y="584"/>
                  <a:pt x="8507" y="633"/>
                </a:cubicBezTo>
                <a:cubicBezTo>
                  <a:pt x="8507" y="682"/>
                  <a:pt x="8481" y="722"/>
                  <a:pt x="8450" y="722"/>
                </a:cubicBezTo>
                <a:cubicBezTo>
                  <a:pt x="8418" y="722"/>
                  <a:pt x="8392" y="682"/>
                  <a:pt x="8392" y="633"/>
                </a:cubicBezTo>
                <a:cubicBezTo>
                  <a:pt x="8392" y="584"/>
                  <a:pt x="8418" y="544"/>
                  <a:pt x="8450" y="544"/>
                </a:cubicBezTo>
                <a:close/>
                <a:moveTo>
                  <a:pt x="8274" y="544"/>
                </a:moveTo>
                <a:cubicBezTo>
                  <a:pt x="8305" y="544"/>
                  <a:pt x="8331" y="584"/>
                  <a:pt x="8331" y="633"/>
                </a:cubicBezTo>
                <a:cubicBezTo>
                  <a:pt x="8331" y="682"/>
                  <a:pt x="8305" y="722"/>
                  <a:pt x="8274" y="722"/>
                </a:cubicBezTo>
                <a:cubicBezTo>
                  <a:pt x="8242" y="722"/>
                  <a:pt x="8216" y="682"/>
                  <a:pt x="8216" y="633"/>
                </a:cubicBezTo>
                <a:cubicBezTo>
                  <a:pt x="8216" y="584"/>
                  <a:pt x="8242" y="544"/>
                  <a:pt x="8274" y="544"/>
                </a:cubicBezTo>
                <a:close/>
                <a:moveTo>
                  <a:pt x="8099" y="544"/>
                </a:moveTo>
                <a:cubicBezTo>
                  <a:pt x="8131" y="544"/>
                  <a:pt x="8157" y="584"/>
                  <a:pt x="8157" y="633"/>
                </a:cubicBezTo>
                <a:cubicBezTo>
                  <a:pt x="8157" y="682"/>
                  <a:pt x="8131" y="722"/>
                  <a:pt x="8099" y="722"/>
                </a:cubicBezTo>
                <a:cubicBezTo>
                  <a:pt x="8068" y="722"/>
                  <a:pt x="8042" y="682"/>
                  <a:pt x="8042" y="633"/>
                </a:cubicBezTo>
                <a:cubicBezTo>
                  <a:pt x="8042" y="584"/>
                  <a:pt x="8068" y="544"/>
                  <a:pt x="8099" y="544"/>
                </a:cubicBezTo>
                <a:close/>
                <a:moveTo>
                  <a:pt x="7925" y="544"/>
                </a:moveTo>
                <a:cubicBezTo>
                  <a:pt x="7956" y="544"/>
                  <a:pt x="7982" y="584"/>
                  <a:pt x="7982" y="633"/>
                </a:cubicBezTo>
                <a:cubicBezTo>
                  <a:pt x="7982" y="682"/>
                  <a:pt x="7956" y="722"/>
                  <a:pt x="7925" y="722"/>
                </a:cubicBezTo>
                <a:cubicBezTo>
                  <a:pt x="7893" y="722"/>
                  <a:pt x="7867" y="682"/>
                  <a:pt x="7867" y="633"/>
                </a:cubicBezTo>
                <a:cubicBezTo>
                  <a:pt x="7867" y="584"/>
                  <a:pt x="7893" y="544"/>
                  <a:pt x="7925" y="544"/>
                </a:cubicBezTo>
                <a:close/>
                <a:moveTo>
                  <a:pt x="7751" y="544"/>
                </a:moveTo>
                <a:cubicBezTo>
                  <a:pt x="7782" y="544"/>
                  <a:pt x="7808" y="584"/>
                  <a:pt x="7808" y="633"/>
                </a:cubicBezTo>
                <a:cubicBezTo>
                  <a:pt x="7808" y="682"/>
                  <a:pt x="7782" y="722"/>
                  <a:pt x="7751" y="722"/>
                </a:cubicBezTo>
                <a:cubicBezTo>
                  <a:pt x="7719" y="722"/>
                  <a:pt x="7693" y="682"/>
                  <a:pt x="7693" y="633"/>
                </a:cubicBezTo>
                <a:cubicBezTo>
                  <a:pt x="7693" y="584"/>
                  <a:pt x="7719" y="544"/>
                  <a:pt x="7751" y="544"/>
                </a:cubicBezTo>
                <a:close/>
                <a:moveTo>
                  <a:pt x="7574" y="544"/>
                </a:moveTo>
                <a:cubicBezTo>
                  <a:pt x="7606" y="544"/>
                  <a:pt x="7632" y="584"/>
                  <a:pt x="7632" y="633"/>
                </a:cubicBezTo>
                <a:cubicBezTo>
                  <a:pt x="7632" y="682"/>
                  <a:pt x="7606" y="722"/>
                  <a:pt x="7574" y="722"/>
                </a:cubicBezTo>
                <a:cubicBezTo>
                  <a:pt x="7543" y="722"/>
                  <a:pt x="7517" y="682"/>
                  <a:pt x="7517" y="633"/>
                </a:cubicBezTo>
                <a:cubicBezTo>
                  <a:pt x="7517" y="584"/>
                  <a:pt x="7543" y="544"/>
                  <a:pt x="7574" y="544"/>
                </a:cubicBezTo>
                <a:close/>
                <a:moveTo>
                  <a:pt x="6352" y="544"/>
                </a:moveTo>
                <a:cubicBezTo>
                  <a:pt x="6383" y="544"/>
                  <a:pt x="6409" y="584"/>
                  <a:pt x="6409" y="633"/>
                </a:cubicBezTo>
                <a:cubicBezTo>
                  <a:pt x="6409" y="682"/>
                  <a:pt x="6383" y="722"/>
                  <a:pt x="6352" y="722"/>
                </a:cubicBezTo>
                <a:cubicBezTo>
                  <a:pt x="6320" y="722"/>
                  <a:pt x="6294" y="682"/>
                  <a:pt x="6294" y="633"/>
                </a:cubicBezTo>
                <a:cubicBezTo>
                  <a:pt x="6294" y="584"/>
                  <a:pt x="6320" y="544"/>
                  <a:pt x="6352" y="544"/>
                </a:cubicBezTo>
                <a:close/>
                <a:moveTo>
                  <a:pt x="6175" y="544"/>
                </a:moveTo>
                <a:cubicBezTo>
                  <a:pt x="6207" y="544"/>
                  <a:pt x="6233" y="584"/>
                  <a:pt x="6233" y="633"/>
                </a:cubicBezTo>
                <a:cubicBezTo>
                  <a:pt x="6233" y="682"/>
                  <a:pt x="6207" y="722"/>
                  <a:pt x="6175" y="722"/>
                </a:cubicBezTo>
                <a:cubicBezTo>
                  <a:pt x="6143" y="722"/>
                  <a:pt x="6118" y="682"/>
                  <a:pt x="6118" y="633"/>
                </a:cubicBezTo>
                <a:cubicBezTo>
                  <a:pt x="6118" y="584"/>
                  <a:pt x="6143" y="544"/>
                  <a:pt x="6175" y="544"/>
                </a:cubicBezTo>
                <a:close/>
                <a:moveTo>
                  <a:pt x="6001" y="544"/>
                </a:moveTo>
                <a:cubicBezTo>
                  <a:pt x="6033" y="544"/>
                  <a:pt x="6059" y="584"/>
                  <a:pt x="6059" y="633"/>
                </a:cubicBezTo>
                <a:cubicBezTo>
                  <a:pt x="6059" y="682"/>
                  <a:pt x="6033" y="722"/>
                  <a:pt x="6001" y="722"/>
                </a:cubicBezTo>
                <a:cubicBezTo>
                  <a:pt x="5970" y="722"/>
                  <a:pt x="5944" y="682"/>
                  <a:pt x="5944" y="633"/>
                </a:cubicBezTo>
                <a:cubicBezTo>
                  <a:pt x="5944" y="584"/>
                  <a:pt x="5970" y="544"/>
                  <a:pt x="6001" y="544"/>
                </a:cubicBezTo>
                <a:close/>
                <a:moveTo>
                  <a:pt x="5826" y="544"/>
                </a:moveTo>
                <a:cubicBezTo>
                  <a:pt x="5858" y="544"/>
                  <a:pt x="5884" y="584"/>
                  <a:pt x="5884" y="633"/>
                </a:cubicBezTo>
                <a:cubicBezTo>
                  <a:pt x="5884" y="682"/>
                  <a:pt x="5858" y="722"/>
                  <a:pt x="5826" y="722"/>
                </a:cubicBezTo>
                <a:cubicBezTo>
                  <a:pt x="5795" y="722"/>
                  <a:pt x="5769" y="682"/>
                  <a:pt x="5769" y="633"/>
                </a:cubicBezTo>
                <a:cubicBezTo>
                  <a:pt x="5769" y="584"/>
                  <a:pt x="5795" y="544"/>
                  <a:pt x="5826" y="544"/>
                </a:cubicBezTo>
                <a:close/>
                <a:moveTo>
                  <a:pt x="5653" y="544"/>
                </a:moveTo>
                <a:cubicBezTo>
                  <a:pt x="5684" y="544"/>
                  <a:pt x="5710" y="584"/>
                  <a:pt x="5710" y="633"/>
                </a:cubicBezTo>
                <a:cubicBezTo>
                  <a:pt x="5710" y="682"/>
                  <a:pt x="5684" y="722"/>
                  <a:pt x="5653" y="722"/>
                </a:cubicBezTo>
                <a:cubicBezTo>
                  <a:pt x="5621" y="722"/>
                  <a:pt x="5595" y="682"/>
                  <a:pt x="5595" y="633"/>
                </a:cubicBezTo>
                <a:cubicBezTo>
                  <a:pt x="5595" y="584"/>
                  <a:pt x="5621" y="544"/>
                  <a:pt x="5653" y="544"/>
                </a:cubicBezTo>
                <a:close/>
                <a:moveTo>
                  <a:pt x="5476" y="544"/>
                </a:moveTo>
                <a:cubicBezTo>
                  <a:pt x="5508" y="544"/>
                  <a:pt x="5533" y="584"/>
                  <a:pt x="5533" y="633"/>
                </a:cubicBezTo>
                <a:cubicBezTo>
                  <a:pt x="5533" y="682"/>
                  <a:pt x="5508" y="722"/>
                  <a:pt x="5476" y="722"/>
                </a:cubicBezTo>
                <a:cubicBezTo>
                  <a:pt x="5444" y="722"/>
                  <a:pt x="5418" y="682"/>
                  <a:pt x="5418" y="633"/>
                </a:cubicBezTo>
                <a:cubicBezTo>
                  <a:pt x="5418" y="584"/>
                  <a:pt x="5444" y="544"/>
                  <a:pt x="5476" y="544"/>
                </a:cubicBezTo>
                <a:close/>
                <a:moveTo>
                  <a:pt x="5302" y="544"/>
                </a:moveTo>
                <a:cubicBezTo>
                  <a:pt x="5334" y="544"/>
                  <a:pt x="5360" y="584"/>
                  <a:pt x="5360" y="633"/>
                </a:cubicBezTo>
                <a:cubicBezTo>
                  <a:pt x="5360" y="682"/>
                  <a:pt x="5334" y="722"/>
                  <a:pt x="5302" y="722"/>
                </a:cubicBezTo>
                <a:cubicBezTo>
                  <a:pt x="5270" y="722"/>
                  <a:pt x="5245" y="682"/>
                  <a:pt x="5245" y="633"/>
                </a:cubicBezTo>
                <a:cubicBezTo>
                  <a:pt x="5245" y="584"/>
                  <a:pt x="5270" y="544"/>
                  <a:pt x="5302" y="544"/>
                </a:cubicBezTo>
                <a:close/>
                <a:moveTo>
                  <a:pt x="8798" y="544"/>
                </a:moveTo>
                <a:cubicBezTo>
                  <a:pt x="8830" y="544"/>
                  <a:pt x="8856" y="584"/>
                  <a:pt x="8856" y="633"/>
                </a:cubicBezTo>
                <a:cubicBezTo>
                  <a:pt x="8856" y="682"/>
                  <a:pt x="8830" y="722"/>
                  <a:pt x="8798" y="722"/>
                </a:cubicBezTo>
                <a:cubicBezTo>
                  <a:pt x="8767" y="722"/>
                  <a:pt x="8741" y="682"/>
                  <a:pt x="8741" y="633"/>
                </a:cubicBezTo>
                <a:cubicBezTo>
                  <a:pt x="8741" y="584"/>
                  <a:pt x="8767" y="544"/>
                  <a:pt x="8798" y="544"/>
                </a:cubicBezTo>
                <a:close/>
                <a:moveTo>
                  <a:pt x="8624" y="271"/>
                </a:moveTo>
                <a:cubicBezTo>
                  <a:pt x="8655" y="271"/>
                  <a:pt x="8681" y="311"/>
                  <a:pt x="8681" y="361"/>
                </a:cubicBezTo>
                <a:cubicBezTo>
                  <a:pt x="8681" y="410"/>
                  <a:pt x="8655" y="450"/>
                  <a:pt x="8624" y="450"/>
                </a:cubicBezTo>
                <a:cubicBezTo>
                  <a:pt x="8592" y="450"/>
                  <a:pt x="8566" y="410"/>
                  <a:pt x="8566" y="361"/>
                </a:cubicBezTo>
                <a:cubicBezTo>
                  <a:pt x="8566" y="311"/>
                  <a:pt x="8592" y="271"/>
                  <a:pt x="8624" y="271"/>
                </a:cubicBezTo>
                <a:close/>
                <a:moveTo>
                  <a:pt x="8450" y="271"/>
                </a:moveTo>
                <a:cubicBezTo>
                  <a:pt x="8481" y="271"/>
                  <a:pt x="8507" y="311"/>
                  <a:pt x="8507" y="361"/>
                </a:cubicBezTo>
                <a:cubicBezTo>
                  <a:pt x="8507" y="410"/>
                  <a:pt x="8481" y="450"/>
                  <a:pt x="8450" y="450"/>
                </a:cubicBezTo>
                <a:cubicBezTo>
                  <a:pt x="8418" y="450"/>
                  <a:pt x="8392" y="410"/>
                  <a:pt x="8392" y="361"/>
                </a:cubicBezTo>
                <a:cubicBezTo>
                  <a:pt x="8392" y="311"/>
                  <a:pt x="8418" y="271"/>
                  <a:pt x="8450" y="271"/>
                </a:cubicBezTo>
                <a:close/>
                <a:moveTo>
                  <a:pt x="8274" y="271"/>
                </a:moveTo>
                <a:cubicBezTo>
                  <a:pt x="8305" y="271"/>
                  <a:pt x="8331" y="311"/>
                  <a:pt x="8331" y="361"/>
                </a:cubicBezTo>
                <a:cubicBezTo>
                  <a:pt x="8331" y="410"/>
                  <a:pt x="8305" y="450"/>
                  <a:pt x="8274" y="450"/>
                </a:cubicBezTo>
                <a:cubicBezTo>
                  <a:pt x="8242" y="450"/>
                  <a:pt x="8216" y="410"/>
                  <a:pt x="8216" y="361"/>
                </a:cubicBezTo>
                <a:cubicBezTo>
                  <a:pt x="8216" y="311"/>
                  <a:pt x="8242" y="271"/>
                  <a:pt x="8274" y="271"/>
                </a:cubicBezTo>
                <a:close/>
                <a:moveTo>
                  <a:pt x="8099" y="271"/>
                </a:moveTo>
                <a:cubicBezTo>
                  <a:pt x="8131" y="271"/>
                  <a:pt x="8157" y="311"/>
                  <a:pt x="8157" y="361"/>
                </a:cubicBezTo>
                <a:cubicBezTo>
                  <a:pt x="8157" y="410"/>
                  <a:pt x="8131" y="450"/>
                  <a:pt x="8099" y="450"/>
                </a:cubicBezTo>
                <a:cubicBezTo>
                  <a:pt x="8068" y="450"/>
                  <a:pt x="8042" y="410"/>
                  <a:pt x="8042" y="361"/>
                </a:cubicBezTo>
                <a:cubicBezTo>
                  <a:pt x="8042" y="311"/>
                  <a:pt x="8068" y="271"/>
                  <a:pt x="8099" y="271"/>
                </a:cubicBezTo>
                <a:close/>
                <a:moveTo>
                  <a:pt x="7925" y="271"/>
                </a:moveTo>
                <a:cubicBezTo>
                  <a:pt x="7956" y="271"/>
                  <a:pt x="7982" y="311"/>
                  <a:pt x="7982" y="361"/>
                </a:cubicBezTo>
                <a:cubicBezTo>
                  <a:pt x="7982" y="410"/>
                  <a:pt x="7956" y="450"/>
                  <a:pt x="7925" y="450"/>
                </a:cubicBezTo>
                <a:cubicBezTo>
                  <a:pt x="7893" y="450"/>
                  <a:pt x="7867" y="410"/>
                  <a:pt x="7867" y="361"/>
                </a:cubicBezTo>
                <a:cubicBezTo>
                  <a:pt x="7867" y="311"/>
                  <a:pt x="7893" y="271"/>
                  <a:pt x="7925" y="271"/>
                </a:cubicBezTo>
                <a:close/>
                <a:moveTo>
                  <a:pt x="7574" y="271"/>
                </a:moveTo>
                <a:cubicBezTo>
                  <a:pt x="7606" y="271"/>
                  <a:pt x="7632" y="311"/>
                  <a:pt x="7632" y="361"/>
                </a:cubicBezTo>
                <a:cubicBezTo>
                  <a:pt x="7632" y="410"/>
                  <a:pt x="7606" y="450"/>
                  <a:pt x="7574" y="450"/>
                </a:cubicBezTo>
                <a:cubicBezTo>
                  <a:pt x="7543" y="450"/>
                  <a:pt x="7517" y="410"/>
                  <a:pt x="7517" y="361"/>
                </a:cubicBezTo>
                <a:cubicBezTo>
                  <a:pt x="7517" y="311"/>
                  <a:pt x="7543" y="271"/>
                  <a:pt x="7574" y="271"/>
                </a:cubicBezTo>
                <a:close/>
                <a:moveTo>
                  <a:pt x="7400" y="271"/>
                </a:moveTo>
                <a:cubicBezTo>
                  <a:pt x="7432" y="271"/>
                  <a:pt x="7458" y="311"/>
                  <a:pt x="7458" y="361"/>
                </a:cubicBezTo>
                <a:cubicBezTo>
                  <a:pt x="7458" y="410"/>
                  <a:pt x="7432" y="450"/>
                  <a:pt x="7400" y="450"/>
                </a:cubicBezTo>
                <a:cubicBezTo>
                  <a:pt x="7369" y="450"/>
                  <a:pt x="7343" y="410"/>
                  <a:pt x="7343" y="361"/>
                </a:cubicBezTo>
                <a:cubicBezTo>
                  <a:pt x="7343" y="311"/>
                  <a:pt x="7369" y="271"/>
                  <a:pt x="7400" y="271"/>
                </a:cubicBezTo>
                <a:close/>
                <a:moveTo>
                  <a:pt x="5826" y="271"/>
                </a:moveTo>
                <a:cubicBezTo>
                  <a:pt x="5858" y="271"/>
                  <a:pt x="5884" y="311"/>
                  <a:pt x="5884" y="361"/>
                </a:cubicBezTo>
                <a:cubicBezTo>
                  <a:pt x="5884" y="410"/>
                  <a:pt x="5858" y="450"/>
                  <a:pt x="5826" y="450"/>
                </a:cubicBezTo>
                <a:cubicBezTo>
                  <a:pt x="5795" y="450"/>
                  <a:pt x="5769" y="410"/>
                  <a:pt x="5769" y="361"/>
                </a:cubicBezTo>
                <a:cubicBezTo>
                  <a:pt x="5769" y="311"/>
                  <a:pt x="5795" y="271"/>
                  <a:pt x="5826" y="271"/>
                </a:cubicBezTo>
                <a:close/>
                <a:moveTo>
                  <a:pt x="5653" y="271"/>
                </a:moveTo>
                <a:cubicBezTo>
                  <a:pt x="5684" y="271"/>
                  <a:pt x="5710" y="311"/>
                  <a:pt x="5710" y="361"/>
                </a:cubicBezTo>
                <a:cubicBezTo>
                  <a:pt x="5710" y="410"/>
                  <a:pt x="5684" y="450"/>
                  <a:pt x="5653" y="450"/>
                </a:cubicBezTo>
                <a:cubicBezTo>
                  <a:pt x="5621" y="450"/>
                  <a:pt x="5595" y="410"/>
                  <a:pt x="5595" y="361"/>
                </a:cubicBezTo>
                <a:cubicBezTo>
                  <a:pt x="5595" y="311"/>
                  <a:pt x="5621" y="271"/>
                  <a:pt x="5653" y="271"/>
                </a:cubicBezTo>
                <a:close/>
                <a:moveTo>
                  <a:pt x="8450" y="0"/>
                </a:moveTo>
                <a:cubicBezTo>
                  <a:pt x="8481" y="0"/>
                  <a:pt x="8507" y="40"/>
                  <a:pt x="8507" y="89"/>
                </a:cubicBezTo>
                <a:cubicBezTo>
                  <a:pt x="8507" y="139"/>
                  <a:pt x="8481" y="178"/>
                  <a:pt x="8450" y="178"/>
                </a:cubicBezTo>
                <a:cubicBezTo>
                  <a:pt x="8418" y="178"/>
                  <a:pt x="8392" y="139"/>
                  <a:pt x="8392" y="89"/>
                </a:cubicBezTo>
                <a:cubicBezTo>
                  <a:pt x="8392" y="40"/>
                  <a:pt x="8418" y="0"/>
                  <a:pt x="8450" y="0"/>
                </a:cubicBezTo>
                <a:close/>
                <a:moveTo>
                  <a:pt x="8274" y="0"/>
                </a:moveTo>
                <a:cubicBezTo>
                  <a:pt x="8305" y="0"/>
                  <a:pt x="8331" y="40"/>
                  <a:pt x="8331" y="89"/>
                </a:cubicBezTo>
                <a:cubicBezTo>
                  <a:pt x="8331" y="139"/>
                  <a:pt x="8305" y="178"/>
                  <a:pt x="8274" y="178"/>
                </a:cubicBezTo>
                <a:cubicBezTo>
                  <a:pt x="8242" y="178"/>
                  <a:pt x="8216" y="139"/>
                  <a:pt x="8216" y="89"/>
                </a:cubicBezTo>
                <a:cubicBezTo>
                  <a:pt x="8216" y="40"/>
                  <a:pt x="8242" y="0"/>
                  <a:pt x="8274" y="0"/>
                </a:cubicBezTo>
                <a:close/>
                <a:moveTo>
                  <a:pt x="8099" y="0"/>
                </a:moveTo>
                <a:cubicBezTo>
                  <a:pt x="8131" y="0"/>
                  <a:pt x="8157" y="40"/>
                  <a:pt x="8157" y="89"/>
                </a:cubicBezTo>
                <a:cubicBezTo>
                  <a:pt x="8157" y="139"/>
                  <a:pt x="8131" y="178"/>
                  <a:pt x="8099" y="178"/>
                </a:cubicBezTo>
                <a:cubicBezTo>
                  <a:pt x="8068" y="178"/>
                  <a:pt x="8042" y="139"/>
                  <a:pt x="8042" y="89"/>
                </a:cubicBezTo>
                <a:cubicBezTo>
                  <a:pt x="8042" y="40"/>
                  <a:pt x="8068" y="0"/>
                  <a:pt x="8099" y="0"/>
                </a:cubicBezTo>
                <a:close/>
                <a:moveTo>
                  <a:pt x="7925" y="0"/>
                </a:moveTo>
                <a:cubicBezTo>
                  <a:pt x="7956" y="0"/>
                  <a:pt x="7982" y="40"/>
                  <a:pt x="7982" y="89"/>
                </a:cubicBezTo>
                <a:cubicBezTo>
                  <a:pt x="7982" y="139"/>
                  <a:pt x="7956" y="178"/>
                  <a:pt x="7925" y="178"/>
                </a:cubicBezTo>
                <a:cubicBezTo>
                  <a:pt x="7893" y="178"/>
                  <a:pt x="7867" y="139"/>
                  <a:pt x="7867" y="89"/>
                </a:cubicBezTo>
                <a:cubicBezTo>
                  <a:pt x="7867" y="40"/>
                  <a:pt x="7893" y="0"/>
                  <a:pt x="7925" y="0"/>
                </a:cubicBezTo>
                <a:close/>
              </a:path>
            </a:pathLst>
          </a:custGeom>
          <a:solidFill>
            <a:srgbClr val="AFC5FF">
              <a:alpha val="49000"/>
            </a:srgbClr>
          </a:solidFill>
          <a:ln w="12700">
            <a:miter lim="400000"/>
          </a:ln>
        </p:spPr>
        <p:txBody>
          <a:bodyPr lIns="45719" rIns="45719" anchor="ctr"/>
          <a:lstStyle/>
          <a:p>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extBox 2"/>
          <p:cNvSpPr txBox="1"/>
          <p:nvPr/>
        </p:nvSpPr>
        <p:spPr>
          <a:xfrm>
            <a:off x="1229053" y="718018"/>
            <a:ext cx="3749775"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Ticketing </a:t>
            </a:r>
            <a:r>
              <a:rPr>
                <a:solidFill>
                  <a:schemeClr val="accent4"/>
                </a:solidFill>
              </a:rPr>
              <a:t>process</a:t>
            </a:r>
          </a:p>
        </p:txBody>
      </p:sp>
      <p:sp>
        <p:nvSpPr>
          <p:cNvPr id="284" name="Straight Connector 3"/>
          <p:cNvSpPr/>
          <p:nvPr/>
        </p:nvSpPr>
        <p:spPr>
          <a:xfrm flipH="1">
            <a:off x="795727" y="591953"/>
            <a:ext cx="1" cy="777815"/>
          </a:xfrm>
          <a:prstGeom prst="line">
            <a:avLst/>
          </a:prstGeom>
          <a:ln w="63500" cap="rnd">
            <a:solidFill>
              <a:srgbClr val="285499"/>
            </a:solidFill>
          </a:ln>
        </p:spPr>
        <p:txBody>
          <a:bodyPr lIns="45719" rIns="45719"/>
          <a:lstStyle/>
          <a:p>
            <a:endParaRPr/>
          </a:p>
        </p:txBody>
      </p:sp>
      <p:sp>
        <p:nvSpPr>
          <p:cNvPr id="285" name="Freeform 31"/>
          <p:cNvSpPr/>
          <p:nvPr/>
        </p:nvSpPr>
        <p:spPr>
          <a:xfrm flipH="1">
            <a:off x="10483232" y="0"/>
            <a:ext cx="1708770" cy="2560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046" y="0"/>
                </a:lnTo>
                <a:lnTo>
                  <a:pt x="9893" y="1800"/>
                </a:lnTo>
                <a:cubicBezTo>
                  <a:pt x="9185" y="5936"/>
                  <a:pt x="6065" y="9583"/>
                  <a:pt x="1497" y="12099"/>
                </a:cubicBezTo>
                <a:lnTo>
                  <a:pt x="0" y="12846"/>
                </a:lnTo>
                <a:lnTo>
                  <a:pt x="0" y="21600"/>
                </a:lnTo>
                <a:lnTo>
                  <a:pt x="195" y="21552"/>
                </a:lnTo>
                <a:cubicBezTo>
                  <a:pt x="11987" y="18224"/>
                  <a:pt x="20482" y="10709"/>
                  <a:pt x="21498" y="1800"/>
                </a:cubicBezTo>
                <a:lnTo>
                  <a:pt x="21600" y="0"/>
                </a:ln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286" name="Arc 2"/>
          <p:cNvSpPr/>
          <p:nvPr/>
        </p:nvSpPr>
        <p:spPr>
          <a:xfrm rot="16200000" flipV="1">
            <a:off x="9971187" y="1635642"/>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287" name="Arc 3"/>
          <p:cNvSpPr/>
          <p:nvPr/>
        </p:nvSpPr>
        <p:spPr>
          <a:xfrm rot="5400000">
            <a:off x="7837916" y="2698289"/>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288" name="Arc 4"/>
          <p:cNvSpPr/>
          <p:nvPr/>
        </p:nvSpPr>
        <p:spPr>
          <a:xfrm rot="16200000" flipV="1">
            <a:off x="5712436" y="1643057"/>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289" name="Arc 5"/>
          <p:cNvSpPr/>
          <p:nvPr/>
        </p:nvSpPr>
        <p:spPr>
          <a:xfrm rot="5400000">
            <a:off x="3584333" y="2705914"/>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290" name="Arc 6"/>
          <p:cNvSpPr/>
          <p:nvPr/>
        </p:nvSpPr>
        <p:spPr>
          <a:xfrm rot="16200000" flipV="1">
            <a:off x="1458755" y="1640919"/>
            <a:ext cx="1062999" cy="21259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291" name="Arc 7"/>
          <p:cNvSpPr/>
          <p:nvPr/>
        </p:nvSpPr>
        <p:spPr>
          <a:xfrm rot="5400000">
            <a:off x="1520392" y="2770354"/>
            <a:ext cx="1062999" cy="20038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5130"/>
                  <a:pt x="21600" y="11458"/>
                </a:cubicBezTo>
                <a:cubicBezTo>
                  <a:pt x="21600" y="15714"/>
                  <a:pt x="17153" y="19620"/>
                  <a:pt x="10051"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292" name="Oval 8"/>
          <p:cNvSpPr/>
          <p:nvPr/>
        </p:nvSpPr>
        <p:spPr>
          <a:xfrm>
            <a:off x="625142" y="2863264"/>
            <a:ext cx="742970"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293" name="Arc 9"/>
          <p:cNvSpPr/>
          <p:nvPr/>
        </p:nvSpPr>
        <p:spPr>
          <a:xfrm rot="16200000">
            <a:off x="2883935" y="2987501"/>
            <a:ext cx="427590" cy="897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436" y="0"/>
                  <a:pt x="14792" y="7355"/>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294" name="Oval 10"/>
          <p:cNvSpPr/>
          <p:nvPr/>
        </p:nvSpPr>
        <p:spPr>
          <a:xfrm>
            <a:off x="3051705" y="2080547"/>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295" name="Arc 11"/>
          <p:cNvSpPr/>
          <p:nvPr/>
        </p:nvSpPr>
        <p:spPr>
          <a:xfrm rot="16200000" flipV="1">
            <a:off x="3951174" y="2008153"/>
            <a:ext cx="1062999" cy="13907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392"/>
                  <a:pt x="21600" y="16510"/>
                </a:cubicBezTo>
                <a:cubicBezTo>
                  <a:pt x="21600" y="18238"/>
                  <a:pt x="21245" y="19956"/>
                  <a:pt x="20548"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296" name="Arc 12"/>
          <p:cNvSpPr/>
          <p:nvPr/>
        </p:nvSpPr>
        <p:spPr>
          <a:xfrm rot="16200000" flipH="1">
            <a:off x="4995613" y="3416814"/>
            <a:ext cx="482711" cy="1159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508" y="0"/>
                  <a:pt x="14910" y="7402"/>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297" name="Oval 13"/>
          <p:cNvSpPr/>
          <p:nvPr/>
        </p:nvSpPr>
        <p:spPr>
          <a:xfrm>
            <a:off x="5246839" y="3611512"/>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298" name="Arc 14"/>
          <p:cNvSpPr/>
          <p:nvPr/>
        </p:nvSpPr>
        <p:spPr>
          <a:xfrm rot="5400000">
            <a:off x="6098818" y="3085057"/>
            <a:ext cx="1062999" cy="1355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583"/>
                  <a:pt x="21600" y="16938"/>
                </a:cubicBezTo>
                <a:cubicBezTo>
                  <a:pt x="21600" y="18515"/>
                  <a:pt x="21319" y="20084"/>
                  <a:pt x="20766"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299" name="Arc 15"/>
          <p:cNvSpPr/>
          <p:nvPr/>
        </p:nvSpPr>
        <p:spPr>
          <a:xfrm rot="16200000">
            <a:off x="7139385" y="2978993"/>
            <a:ext cx="427589" cy="897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436" y="0"/>
                  <a:pt x="14792" y="7355"/>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00" name="Oval 16"/>
          <p:cNvSpPr/>
          <p:nvPr/>
        </p:nvSpPr>
        <p:spPr>
          <a:xfrm>
            <a:off x="7312797" y="2074917"/>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01" name="Arc 17"/>
          <p:cNvSpPr/>
          <p:nvPr/>
        </p:nvSpPr>
        <p:spPr>
          <a:xfrm rot="16200000" flipV="1">
            <a:off x="8207577" y="2002525"/>
            <a:ext cx="1062999" cy="13907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392"/>
                  <a:pt x="21600" y="16510"/>
                </a:cubicBezTo>
                <a:cubicBezTo>
                  <a:pt x="21600" y="18238"/>
                  <a:pt x="21245" y="19956"/>
                  <a:pt x="20548"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302" name="Arc 18"/>
          <p:cNvSpPr/>
          <p:nvPr/>
        </p:nvSpPr>
        <p:spPr>
          <a:xfrm rot="16200000" flipH="1">
            <a:off x="9251015" y="3409948"/>
            <a:ext cx="482711" cy="1159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508" y="0"/>
                  <a:pt x="14910" y="7402"/>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03" name="Oval 19"/>
          <p:cNvSpPr/>
          <p:nvPr/>
        </p:nvSpPr>
        <p:spPr>
          <a:xfrm>
            <a:off x="9505590" y="3606232"/>
            <a:ext cx="742969" cy="742970"/>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04" name="Arc 20"/>
          <p:cNvSpPr/>
          <p:nvPr/>
        </p:nvSpPr>
        <p:spPr>
          <a:xfrm rot="5400000">
            <a:off x="10395733" y="3088397"/>
            <a:ext cx="1014079" cy="13829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583"/>
                  <a:pt x="21600" y="16938"/>
                </a:cubicBezTo>
                <a:cubicBezTo>
                  <a:pt x="21600" y="18515"/>
                  <a:pt x="21319" y="20084"/>
                  <a:pt x="20766" y="21600"/>
                </a:cubicBezTo>
              </a:path>
            </a:pathLst>
          </a:custGeom>
          <a:ln w="38100">
            <a:solidFill>
              <a:schemeClr val="accent4"/>
            </a:solidFill>
            <a:miter/>
            <a:headEnd type="arrow"/>
          </a:ln>
        </p:spPr>
        <p:txBody>
          <a:bodyPr lIns="45719" rIns="45719" anchor="ctr"/>
          <a:lstStyle/>
          <a:p>
            <a:pPr algn="ctr">
              <a:defRPr>
                <a:latin typeface="+mn-lt"/>
                <a:ea typeface="+mn-ea"/>
                <a:cs typeface="+mn-cs"/>
                <a:sym typeface="Calibri"/>
              </a:defRPr>
            </a:pPr>
            <a:endParaRPr/>
          </a:p>
        </p:txBody>
      </p:sp>
      <p:sp>
        <p:nvSpPr>
          <p:cNvPr id="305" name="TextBox 26"/>
          <p:cNvSpPr txBox="1"/>
          <p:nvPr/>
        </p:nvSpPr>
        <p:spPr>
          <a:xfrm>
            <a:off x="689179" y="2978158"/>
            <a:ext cx="618801"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01</a:t>
            </a:r>
          </a:p>
        </p:txBody>
      </p:sp>
      <p:sp>
        <p:nvSpPr>
          <p:cNvPr id="306" name="TextBox 27"/>
          <p:cNvSpPr txBox="1"/>
          <p:nvPr/>
        </p:nvSpPr>
        <p:spPr>
          <a:xfrm>
            <a:off x="3084028" y="2196240"/>
            <a:ext cx="668661"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02</a:t>
            </a:r>
          </a:p>
        </p:txBody>
      </p:sp>
      <p:sp>
        <p:nvSpPr>
          <p:cNvPr id="307" name="TextBox 28"/>
          <p:cNvSpPr txBox="1"/>
          <p:nvPr/>
        </p:nvSpPr>
        <p:spPr>
          <a:xfrm>
            <a:off x="5266259" y="3716106"/>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03</a:t>
            </a:r>
          </a:p>
        </p:txBody>
      </p:sp>
      <p:sp>
        <p:nvSpPr>
          <p:cNvPr id="308" name="TextBox 29"/>
          <p:cNvSpPr txBox="1"/>
          <p:nvPr/>
        </p:nvSpPr>
        <p:spPr>
          <a:xfrm>
            <a:off x="7327731" y="2196240"/>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04</a:t>
            </a:r>
          </a:p>
        </p:txBody>
      </p:sp>
      <p:sp>
        <p:nvSpPr>
          <p:cNvPr id="309" name="TextBox 30"/>
          <p:cNvSpPr txBox="1"/>
          <p:nvPr/>
        </p:nvSpPr>
        <p:spPr>
          <a:xfrm>
            <a:off x="9525010" y="3716106"/>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05</a:t>
            </a:r>
          </a:p>
        </p:txBody>
      </p:sp>
      <p:grpSp>
        <p:nvGrpSpPr>
          <p:cNvPr id="312" name="Group 1"/>
          <p:cNvGrpSpPr/>
          <p:nvPr/>
        </p:nvGrpSpPr>
        <p:grpSpPr>
          <a:xfrm>
            <a:off x="661148" y="5144132"/>
            <a:ext cx="2125997" cy="325536"/>
            <a:chOff x="0" y="0"/>
            <a:chExt cx="2125996" cy="325535"/>
          </a:xfrm>
        </p:grpSpPr>
        <p:sp>
          <p:nvSpPr>
            <p:cNvPr id="310" name="TextBox 21"/>
            <p:cNvSpPr/>
            <p:nvPr/>
          </p:nvSpPr>
          <p:spPr>
            <a:xfrm>
              <a:off x="0" y="325535"/>
              <a:ext cx="194989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passenger starts a journey - Check-IN</a:t>
              </a:r>
            </a:p>
          </p:txBody>
        </p:sp>
        <p:sp>
          <p:nvSpPr>
            <p:cNvPr id="311" name="TextBox 22"/>
            <p:cNvSpPr/>
            <p:nvPr/>
          </p:nvSpPr>
          <p:spPr>
            <a:xfrm>
              <a:off x="0" y="0"/>
              <a:ext cx="212599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START</a:t>
              </a:r>
            </a:p>
          </p:txBody>
        </p:sp>
      </p:grpSp>
      <p:grpSp>
        <p:nvGrpSpPr>
          <p:cNvPr id="315" name="Group 23"/>
          <p:cNvGrpSpPr/>
          <p:nvPr/>
        </p:nvGrpSpPr>
        <p:grpSpPr>
          <a:xfrm>
            <a:off x="2885795" y="4499705"/>
            <a:ext cx="2125997" cy="1676817"/>
            <a:chOff x="0" y="0"/>
            <a:chExt cx="2125996" cy="1676815"/>
          </a:xfrm>
        </p:grpSpPr>
        <p:sp>
          <p:nvSpPr>
            <p:cNvPr id="313" name="TextBox 24"/>
            <p:cNvSpPr txBox="1"/>
            <p:nvPr/>
          </p:nvSpPr>
          <p:spPr>
            <a:xfrm>
              <a:off x="0" y="325535"/>
              <a:ext cx="1949892" cy="13512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server provides a QR code for passenger validation and ticket inspection devices</a:t>
              </a:r>
            </a:p>
          </p:txBody>
        </p:sp>
        <p:sp>
          <p:nvSpPr>
            <p:cNvPr id="314" name="TextBox 25"/>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Secure QR code</a:t>
              </a:r>
            </a:p>
          </p:txBody>
        </p:sp>
      </p:grpSp>
      <p:grpSp>
        <p:nvGrpSpPr>
          <p:cNvPr id="318" name="Group 31"/>
          <p:cNvGrpSpPr/>
          <p:nvPr/>
        </p:nvGrpSpPr>
        <p:grpSpPr>
          <a:xfrm>
            <a:off x="7335090" y="4331093"/>
            <a:ext cx="2125997" cy="1412656"/>
            <a:chOff x="0" y="0"/>
            <a:chExt cx="2125996" cy="1412655"/>
          </a:xfrm>
        </p:grpSpPr>
        <p:sp>
          <p:nvSpPr>
            <p:cNvPr id="316" name="TextBox 32"/>
            <p:cNvSpPr txBox="1"/>
            <p:nvPr/>
          </p:nvSpPr>
          <p:spPr>
            <a:xfrm>
              <a:off x="0" y="325535"/>
              <a:ext cx="1949892" cy="1087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Data is sent to central servers for further processing</a:t>
              </a:r>
            </a:p>
          </p:txBody>
        </p:sp>
        <p:sp>
          <p:nvSpPr>
            <p:cNvPr id="317" name="TextBox 33"/>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Back-End</a:t>
              </a:r>
            </a:p>
          </p:txBody>
        </p:sp>
      </p:grpSp>
      <p:grpSp>
        <p:nvGrpSpPr>
          <p:cNvPr id="321" name="Group 34"/>
          <p:cNvGrpSpPr/>
          <p:nvPr/>
        </p:nvGrpSpPr>
        <p:grpSpPr>
          <a:xfrm>
            <a:off x="5110443" y="5144132"/>
            <a:ext cx="2125997" cy="325536"/>
            <a:chOff x="0" y="0"/>
            <a:chExt cx="2125996" cy="325535"/>
          </a:xfrm>
        </p:grpSpPr>
        <p:sp>
          <p:nvSpPr>
            <p:cNvPr id="319" name="TextBox 35"/>
            <p:cNvSpPr/>
            <p:nvPr/>
          </p:nvSpPr>
          <p:spPr>
            <a:xfrm>
              <a:off x="0" y="325535"/>
              <a:ext cx="194989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app collects journey data from GPS, Wi-Fi, speed and time sensors</a:t>
              </a:r>
            </a:p>
          </p:txBody>
        </p:sp>
        <p:sp>
          <p:nvSpPr>
            <p:cNvPr id="320" name="TextBox 36"/>
            <p:cNvSpPr/>
            <p:nvPr/>
          </p:nvSpPr>
          <p:spPr>
            <a:xfrm>
              <a:off x="0" y="0"/>
              <a:ext cx="212599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Data collection</a:t>
              </a:r>
            </a:p>
          </p:txBody>
        </p:sp>
      </p:grpSp>
      <p:grpSp>
        <p:nvGrpSpPr>
          <p:cNvPr id="324" name="Group 37"/>
          <p:cNvGrpSpPr/>
          <p:nvPr/>
        </p:nvGrpSpPr>
        <p:grpSpPr>
          <a:xfrm>
            <a:off x="9559735" y="5144132"/>
            <a:ext cx="2125997" cy="325536"/>
            <a:chOff x="0" y="0"/>
            <a:chExt cx="2125996" cy="325535"/>
          </a:xfrm>
        </p:grpSpPr>
        <p:sp>
          <p:nvSpPr>
            <p:cNvPr id="322" name="TextBox 38"/>
            <p:cNvSpPr/>
            <p:nvPr/>
          </p:nvSpPr>
          <p:spPr>
            <a:xfrm>
              <a:off x="0" y="325535"/>
              <a:ext cx="194989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passenger ends a journey - Check-OUT</a:t>
              </a:r>
            </a:p>
          </p:txBody>
        </p:sp>
        <p:sp>
          <p:nvSpPr>
            <p:cNvPr id="323" name="TextBox 39"/>
            <p:cNvSpPr/>
            <p:nvPr/>
          </p:nvSpPr>
          <p:spPr>
            <a:xfrm>
              <a:off x="0" y="0"/>
              <a:ext cx="212599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STOP</a:t>
              </a:r>
            </a:p>
          </p:txBody>
        </p:sp>
      </p:grpSp>
      <p:pic>
        <p:nvPicPr>
          <p:cNvPr id="325" name="hand.svg" descr="hand.svg"/>
          <p:cNvPicPr>
            <a:picLocks noChangeAspect="1"/>
          </p:cNvPicPr>
          <p:nvPr/>
        </p:nvPicPr>
        <p:blipFill>
          <a:blip r:embed="rId2"/>
          <a:stretch>
            <a:fillRect/>
          </a:stretch>
        </p:blipFill>
        <p:spPr>
          <a:xfrm>
            <a:off x="1439742" y="2695090"/>
            <a:ext cx="1213859" cy="1201408"/>
          </a:xfrm>
          <a:prstGeom prst="rect">
            <a:avLst/>
          </a:prstGeom>
          <a:ln w="12700">
            <a:miter lim="400000"/>
          </a:ln>
        </p:spPr>
      </p:pic>
      <p:pic>
        <p:nvPicPr>
          <p:cNvPr id="326" name="phone.svg" descr="phone.svg"/>
          <p:cNvPicPr>
            <a:picLocks noChangeAspect="1"/>
          </p:cNvPicPr>
          <p:nvPr/>
        </p:nvPicPr>
        <p:blipFill>
          <a:blip r:embed="rId3"/>
          <a:stretch>
            <a:fillRect/>
          </a:stretch>
        </p:blipFill>
        <p:spPr>
          <a:xfrm>
            <a:off x="3711698" y="2674382"/>
            <a:ext cx="808270" cy="1242824"/>
          </a:xfrm>
          <a:prstGeom prst="rect">
            <a:avLst/>
          </a:prstGeom>
          <a:ln w="12700">
            <a:miter lim="400000"/>
          </a:ln>
        </p:spPr>
      </p:pic>
      <p:pic>
        <p:nvPicPr>
          <p:cNvPr id="327" name="phone_data.png" descr="phone_data.png"/>
          <p:cNvPicPr>
            <a:picLocks noChangeAspect="1"/>
          </p:cNvPicPr>
          <p:nvPr/>
        </p:nvPicPr>
        <p:blipFill>
          <a:blip r:embed="rId4"/>
          <a:stretch>
            <a:fillRect/>
          </a:stretch>
        </p:blipFill>
        <p:spPr>
          <a:xfrm>
            <a:off x="5471137" y="2602015"/>
            <a:ext cx="1474812" cy="1031299"/>
          </a:xfrm>
          <a:prstGeom prst="rect">
            <a:avLst/>
          </a:prstGeom>
          <a:ln w="12700">
            <a:miter lim="400000"/>
          </a:ln>
        </p:spPr>
      </p:pic>
      <p:pic>
        <p:nvPicPr>
          <p:cNvPr id="328" name="server.png" descr="server.png"/>
          <p:cNvPicPr>
            <a:picLocks noChangeAspect="1"/>
          </p:cNvPicPr>
          <p:nvPr/>
        </p:nvPicPr>
        <p:blipFill>
          <a:blip r:embed="rId5"/>
          <a:stretch>
            <a:fillRect/>
          </a:stretch>
        </p:blipFill>
        <p:spPr>
          <a:xfrm>
            <a:off x="7918681" y="2816387"/>
            <a:ext cx="958814" cy="958814"/>
          </a:xfrm>
          <a:prstGeom prst="rect">
            <a:avLst/>
          </a:prstGeom>
          <a:ln w="12700">
            <a:miter lim="400000"/>
          </a:ln>
        </p:spPr>
      </p:pic>
      <p:pic>
        <p:nvPicPr>
          <p:cNvPr id="329" name="hand_stop.svg" descr="hand_stop.svg"/>
          <p:cNvPicPr>
            <a:picLocks noChangeAspect="1"/>
          </p:cNvPicPr>
          <p:nvPr/>
        </p:nvPicPr>
        <p:blipFill>
          <a:blip r:embed="rId6"/>
          <a:stretch>
            <a:fillRect/>
          </a:stretch>
        </p:blipFill>
        <p:spPr>
          <a:xfrm>
            <a:off x="9792882" y="2720394"/>
            <a:ext cx="1213858" cy="1150801"/>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TextBox 2"/>
          <p:cNvSpPr txBox="1"/>
          <p:nvPr/>
        </p:nvSpPr>
        <p:spPr>
          <a:xfrm>
            <a:off x="1229053" y="718018"/>
            <a:ext cx="3749775"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Ticketing </a:t>
            </a:r>
            <a:r>
              <a:rPr>
                <a:solidFill>
                  <a:schemeClr val="accent4"/>
                </a:solidFill>
              </a:rPr>
              <a:t>process</a:t>
            </a:r>
          </a:p>
        </p:txBody>
      </p:sp>
      <p:sp>
        <p:nvSpPr>
          <p:cNvPr id="332" name="Straight Connector 3"/>
          <p:cNvSpPr/>
          <p:nvPr/>
        </p:nvSpPr>
        <p:spPr>
          <a:xfrm flipH="1">
            <a:off x="795727" y="591953"/>
            <a:ext cx="1" cy="777815"/>
          </a:xfrm>
          <a:prstGeom prst="line">
            <a:avLst/>
          </a:prstGeom>
          <a:ln w="63500" cap="rnd">
            <a:solidFill>
              <a:srgbClr val="285499"/>
            </a:solidFill>
          </a:ln>
        </p:spPr>
        <p:txBody>
          <a:bodyPr lIns="45719" rIns="45719"/>
          <a:lstStyle/>
          <a:p>
            <a:endParaRPr/>
          </a:p>
        </p:txBody>
      </p:sp>
      <p:sp>
        <p:nvSpPr>
          <p:cNvPr id="333" name="Freeform 31"/>
          <p:cNvSpPr/>
          <p:nvPr/>
        </p:nvSpPr>
        <p:spPr>
          <a:xfrm flipH="1">
            <a:off x="10483232" y="0"/>
            <a:ext cx="1708770" cy="2560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046" y="0"/>
                </a:lnTo>
                <a:lnTo>
                  <a:pt x="9893" y="1800"/>
                </a:lnTo>
                <a:cubicBezTo>
                  <a:pt x="9185" y="5936"/>
                  <a:pt x="6065" y="9583"/>
                  <a:pt x="1497" y="12099"/>
                </a:cubicBezTo>
                <a:lnTo>
                  <a:pt x="0" y="12846"/>
                </a:lnTo>
                <a:lnTo>
                  <a:pt x="0" y="21600"/>
                </a:lnTo>
                <a:lnTo>
                  <a:pt x="195" y="21552"/>
                </a:lnTo>
                <a:cubicBezTo>
                  <a:pt x="11987" y="18224"/>
                  <a:pt x="20482" y="10709"/>
                  <a:pt x="21498" y="1800"/>
                </a:cubicBezTo>
                <a:lnTo>
                  <a:pt x="21600" y="0"/>
                </a:ln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34" name="Arc 2"/>
          <p:cNvSpPr/>
          <p:nvPr/>
        </p:nvSpPr>
        <p:spPr>
          <a:xfrm rot="16200000" flipV="1">
            <a:off x="9971187" y="1635642"/>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335" name="Arc 3"/>
          <p:cNvSpPr/>
          <p:nvPr/>
        </p:nvSpPr>
        <p:spPr>
          <a:xfrm rot="5400000">
            <a:off x="7837916" y="2698289"/>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336" name="Arc 4"/>
          <p:cNvSpPr/>
          <p:nvPr/>
        </p:nvSpPr>
        <p:spPr>
          <a:xfrm rot="16200000" flipV="1">
            <a:off x="5712436" y="1643057"/>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337" name="Arc 5"/>
          <p:cNvSpPr/>
          <p:nvPr/>
        </p:nvSpPr>
        <p:spPr>
          <a:xfrm rot="5400000">
            <a:off x="3584333" y="2705914"/>
            <a:ext cx="1062999" cy="21259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338" name="Arc 6"/>
          <p:cNvSpPr/>
          <p:nvPr/>
        </p:nvSpPr>
        <p:spPr>
          <a:xfrm rot="16200000" flipV="1">
            <a:off x="1458755" y="1640919"/>
            <a:ext cx="1062999" cy="21259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path>
            </a:pathLst>
          </a:custGeom>
          <a:ln w="38100">
            <a:solidFill>
              <a:srgbClr val="808080">
                <a:alpha val="9000"/>
              </a:srgbClr>
            </a:solidFill>
            <a:miter/>
          </a:ln>
        </p:spPr>
        <p:txBody>
          <a:bodyPr lIns="45719" rIns="45719" anchor="ctr"/>
          <a:lstStyle/>
          <a:p>
            <a:pPr algn="ctr">
              <a:defRPr>
                <a:latin typeface="+mn-lt"/>
                <a:ea typeface="+mn-ea"/>
                <a:cs typeface="+mn-cs"/>
                <a:sym typeface="Calibri"/>
              </a:defRPr>
            </a:pPr>
            <a:endParaRPr/>
          </a:p>
        </p:txBody>
      </p:sp>
      <p:sp>
        <p:nvSpPr>
          <p:cNvPr id="339" name="Arc 7"/>
          <p:cNvSpPr/>
          <p:nvPr/>
        </p:nvSpPr>
        <p:spPr>
          <a:xfrm rot="5400000">
            <a:off x="1520392" y="2770354"/>
            <a:ext cx="1062999" cy="20038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5130"/>
                  <a:pt x="21600" y="11458"/>
                </a:cubicBezTo>
                <a:cubicBezTo>
                  <a:pt x="21600" y="15714"/>
                  <a:pt x="17153" y="19620"/>
                  <a:pt x="10051"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340" name="Oval 8"/>
          <p:cNvSpPr/>
          <p:nvPr/>
        </p:nvSpPr>
        <p:spPr>
          <a:xfrm>
            <a:off x="625142" y="2863264"/>
            <a:ext cx="742970"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41" name="Arc 9"/>
          <p:cNvSpPr/>
          <p:nvPr/>
        </p:nvSpPr>
        <p:spPr>
          <a:xfrm rot="16200000">
            <a:off x="2883935" y="2987501"/>
            <a:ext cx="427590" cy="897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436" y="0"/>
                  <a:pt x="14792" y="7355"/>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42" name="Oval 10"/>
          <p:cNvSpPr/>
          <p:nvPr/>
        </p:nvSpPr>
        <p:spPr>
          <a:xfrm>
            <a:off x="3051705" y="2080547"/>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43" name="Arc 11"/>
          <p:cNvSpPr/>
          <p:nvPr/>
        </p:nvSpPr>
        <p:spPr>
          <a:xfrm rot="16200000" flipV="1">
            <a:off x="3951174" y="2008153"/>
            <a:ext cx="1062999" cy="13907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392"/>
                  <a:pt x="21600" y="16510"/>
                </a:cubicBezTo>
                <a:cubicBezTo>
                  <a:pt x="21600" y="18238"/>
                  <a:pt x="21245" y="19956"/>
                  <a:pt x="20548"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344" name="Arc 12"/>
          <p:cNvSpPr/>
          <p:nvPr/>
        </p:nvSpPr>
        <p:spPr>
          <a:xfrm rot="16200000" flipH="1">
            <a:off x="4995613" y="3416814"/>
            <a:ext cx="482711" cy="1159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508" y="0"/>
                  <a:pt x="14910" y="7402"/>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45" name="Oval 13"/>
          <p:cNvSpPr/>
          <p:nvPr/>
        </p:nvSpPr>
        <p:spPr>
          <a:xfrm>
            <a:off x="5246839" y="3611512"/>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46" name="Arc 14"/>
          <p:cNvSpPr/>
          <p:nvPr/>
        </p:nvSpPr>
        <p:spPr>
          <a:xfrm rot="5400000">
            <a:off x="6098818" y="3085057"/>
            <a:ext cx="1062999" cy="13555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583"/>
                  <a:pt x="21600" y="16938"/>
                </a:cubicBezTo>
                <a:cubicBezTo>
                  <a:pt x="21600" y="18515"/>
                  <a:pt x="21319" y="20084"/>
                  <a:pt x="20766"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347" name="Arc 15"/>
          <p:cNvSpPr/>
          <p:nvPr/>
        </p:nvSpPr>
        <p:spPr>
          <a:xfrm rot="16200000">
            <a:off x="7139385" y="2978993"/>
            <a:ext cx="427589" cy="897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436" y="0"/>
                  <a:pt x="14792" y="7355"/>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48" name="Oval 16"/>
          <p:cNvSpPr/>
          <p:nvPr/>
        </p:nvSpPr>
        <p:spPr>
          <a:xfrm>
            <a:off x="7312797" y="2074917"/>
            <a:ext cx="742969" cy="742969"/>
          </a:xfrm>
          <a:prstGeom prst="ellipse">
            <a:avLst/>
          </a:prstGeom>
          <a:solidFill>
            <a:srgbClr val="4472C4"/>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49" name="Arc 17"/>
          <p:cNvSpPr/>
          <p:nvPr/>
        </p:nvSpPr>
        <p:spPr>
          <a:xfrm rot="16200000" flipV="1">
            <a:off x="8207577" y="2002525"/>
            <a:ext cx="1062999" cy="13907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392"/>
                  <a:pt x="21600" y="16510"/>
                </a:cubicBezTo>
                <a:cubicBezTo>
                  <a:pt x="21600" y="18238"/>
                  <a:pt x="21245" y="19956"/>
                  <a:pt x="20548" y="21600"/>
                </a:cubicBezTo>
              </a:path>
            </a:pathLst>
          </a:custGeom>
          <a:ln w="38100">
            <a:solidFill>
              <a:schemeClr val="accent4"/>
            </a:solidFill>
            <a:miter/>
          </a:ln>
        </p:spPr>
        <p:txBody>
          <a:bodyPr lIns="45719" rIns="45719" anchor="ctr"/>
          <a:lstStyle/>
          <a:p>
            <a:pPr algn="ctr">
              <a:defRPr>
                <a:latin typeface="+mn-lt"/>
                <a:ea typeface="+mn-ea"/>
                <a:cs typeface="+mn-cs"/>
                <a:sym typeface="Calibri"/>
              </a:defRPr>
            </a:pPr>
            <a:endParaRPr/>
          </a:p>
        </p:txBody>
      </p:sp>
      <p:sp>
        <p:nvSpPr>
          <p:cNvPr id="350" name="Arc 18"/>
          <p:cNvSpPr/>
          <p:nvPr/>
        </p:nvSpPr>
        <p:spPr>
          <a:xfrm rot="16200000" flipH="1">
            <a:off x="9251015" y="3409948"/>
            <a:ext cx="482711" cy="1159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508" y="0"/>
                  <a:pt x="14910" y="7402"/>
                  <a:pt x="21600" y="21600"/>
                </a:cubicBezTo>
              </a:path>
            </a:pathLst>
          </a:custGeom>
          <a:ln w="38100">
            <a:solidFill>
              <a:schemeClr val="accent4"/>
            </a:solidFill>
            <a:miter/>
            <a:tailEnd type="triangle"/>
          </a:ln>
        </p:spPr>
        <p:txBody>
          <a:bodyPr lIns="45719" rIns="45719" anchor="ctr"/>
          <a:lstStyle/>
          <a:p>
            <a:pPr algn="ctr">
              <a:defRPr>
                <a:latin typeface="+mn-lt"/>
                <a:ea typeface="+mn-ea"/>
                <a:cs typeface="+mn-cs"/>
                <a:sym typeface="Calibri"/>
              </a:defRPr>
            </a:pPr>
            <a:endParaRPr/>
          </a:p>
        </p:txBody>
      </p:sp>
      <p:sp>
        <p:nvSpPr>
          <p:cNvPr id="351" name="Oval 19"/>
          <p:cNvSpPr/>
          <p:nvPr/>
        </p:nvSpPr>
        <p:spPr>
          <a:xfrm>
            <a:off x="9505590" y="3606232"/>
            <a:ext cx="742969" cy="742970"/>
          </a:xfrm>
          <a:prstGeom prst="ellipse">
            <a:avLst/>
          </a:prstGeom>
          <a:solidFill>
            <a:srgbClr val="17A47A"/>
          </a:solidFill>
          <a:ln w="12700">
            <a:miter lim="400000"/>
          </a:ln>
        </p:spPr>
        <p:txBody>
          <a:bodyPr lIns="45719" rIns="45719" anchor="ctr"/>
          <a:lstStyle/>
          <a:p>
            <a:pPr algn="ctr">
              <a:defRPr>
                <a:solidFill>
                  <a:schemeClr val="accent6">
                    <a:hueOff val="-13452632"/>
                    <a:satOff val="-99999"/>
                    <a:lumOff val="3725"/>
                  </a:schemeClr>
                </a:solidFill>
                <a:latin typeface="+mn-lt"/>
                <a:ea typeface="+mn-ea"/>
                <a:cs typeface="+mn-cs"/>
                <a:sym typeface="Calibri"/>
              </a:defRPr>
            </a:pPr>
            <a:endParaRPr/>
          </a:p>
        </p:txBody>
      </p:sp>
      <p:sp>
        <p:nvSpPr>
          <p:cNvPr id="352" name="Arc 20"/>
          <p:cNvSpPr/>
          <p:nvPr/>
        </p:nvSpPr>
        <p:spPr>
          <a:xfrm rot="5400000">
            <a:off x="10395733" y="3088397"/>
            <a:ext cx="1014079" cy="13829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583"/>
                  <a:pt x="21600" y="16938"/>
                </a:cubicBezTo>
                <a:cubicBezTo>
                  <a:pt x="21600" y="18515"/>
                  <a:pt x="21319" y="20084"/>
                  <a:pt x="20766" y="21600"/>
                </a:cubicBezTo>
              </a:path>
            </a:pathLst>
          </a:custGeom>
          <a:ln w="38100">
            <a:solidFill>
              <a:srgbClr val="1AA47B"/>
            </a:solidFill>
            <a:miter/>
          </a:ln>
        </p:spPr>
        <p:txBody>
          <a:bodyPr lIns="45719" rIns="45719" anchor="ctr"/>
          <a:lstStyle/>
          <a:p>
            <a:pPr algn="ctr">
              <a:defRPr>
                <a:latin typeface="+mn-lt"/>
                <a:ea typeface="+mn-ea"/>
                <a:cs typeface="+mn-cs"/>
                <a:sym typeface="Calibri"/>
              </a:defRPr>
            </a:pPr>
            <a:endParaRPr/>
          </a:p>
        </p:txBody>
      </p:sp>
      <p:sp>
        <p:nvSpPr>
          <p:cNvPr id="353" name="TextBox 26"/>
          <p:cNvSpPr txBox="1"/>
          <p:nvPr/>
        </p:nvSpPr>
        <p:spPr>
          <a:xfrm>
            <a:off x="689179" y="2978158"/>
            <a:ext cx="618801"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06</a:t>
            </a:r>
          </a:p>
        </p:txBody>
      </p:sp>
      <p:sp>
        <p:nvSpPr>
          <p:cNvPr id="354" name="TextBox 27"/>
          <p:cNvSpPr txBox="1"/>
          <p:nvPr/>
        </p:nvSpPr>
        <p:spPr>
          <a:xfrm>
            <a:off x="3084028" y="2196240"/>
            <a:ext cx="668661"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07</a:t>
            </a:r>
          </a:p>
        </p:txBody>
      </p:sp>
      <p:sp>
        <p:nvSpPr>
          <p:cNvPr id="355" name="TextBox 28"/>
          <p:cNvSpPr txBox="1"/>
          <p:nvPr/>
        </p:nvSpPr>
        <p:spPr>
          <a:xfrm>
            <a:off x="5266259" y="3716106"/>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08</a:t>
            </a:r>
          </a:p>
        </p:txBody>
      </p:sp>
      <p:sp>
        <p:nvSpPr>
          <p:cNvPr id="356" name="TextBox 29"/>
          <p:cNvSpPr txBox="1"/>
          <p:nvPr/>
        </p:nvSpPr>
        <p:spPr>
          <a:xfrm>
            <a:off x="7327731" y="2196240"/>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09</a:t>
            </a:r>
          </a:p>
        </p:txBody>
      </p:sp>
      <p:sp>
        <p:nvSpPr>
          <p:cNvPr id="357" name="TextBox 30"/>
          <p:cNvSpPr txBox="1"/>
          <p:nvPr/>
        </p:nvSpPr>
        <p:spPr>
          <a:xfrm>
            <a:off x="9525010" y="3716106"/>
            <a:ext cx="704126" cy="5359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solidFill>
                  <a:schemeClr val="accent6">
                    <a:hueOff val="-13452632"/>
                    <a:satOff val="-99999"/>
                    <a:lumOff val="3725"/>
                  </a:schemeClr>
                </a:solidFill>
                <a:latin typeface="Outfit Thin Bold"/>
                <a:ea typeface="Outfit Thin Bold"/>
                <a:cs typeface="Outfit Thin Bold"/>
                <a:sym typeface="Outfit Thin Bold"/>
              </a:defRPr>
            </a:lvl1pPr>
          </a:lstStyle>
          <a:p>
            <a:r>
              <a:t>10</a:t>
            </a:r>
          </a:p>
        </p:txBody>
      </p:sp>
      <p:grpSp>
        <p:nvGrpSpPr>
          <p:cNvPr id="360" name="Group 1"/>
          <p:cNvGrpSpPr/>
          <p:nvPr/>
        </p:nvGrpSpPr>
        <p:grpSpPr>
          <a:xfrm>
            <a:off x="661148" y="5144132"/>
            <a:ext cx="2125997" cy="325536"/>
            <a:chOff x="0" y="0"/>
            <a:chExt cx="2125996" cy="325535"/>
          </a:xfrm>
        </p:grpSpPr>
        <p:sp>
          <p:nvSpPr>
            <p:cNvPr id="358" name="TextBox 21"/>
            <p:cNvSpPr/>
            <p:nvPr/>
          </p:nvSpPr>
          <p:spPr>
            <a:xfrm>
              <a:off x="0" y="325535"/>
              <a:ext cx="194989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Inconsistencies and logical errors are removed from the data</a:t>
              </a:r>
            </a:p>
          </p:txBody>
        </p:sp>
        <p:sp>
          <p:nvSpPr>
            <p:cNvPr id="359" name="TextBox 22"/>
            <p:cNvSpPr/>
            <p:nvPr/>
          </p:nvSpPr>
          <p:spPr>
            <a:xfrm>
              <a:off x="0" y="0"/>
              <a:ext cx="212599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Data cleansing</a:t>
              </a:r>
            </a:p>
          </p:txBody>
        </p:sp>
      </p:grpSp>
      <p:grpSp>
        <p:nvGrpSpPr>
          <p:cNvPr id="363" name="Group 23"/>
          <p:cNvGrpSpPr/>
          <p:nvPr/>
        </p:nvGrpSpPr>
        <p:grpSpPr>
          <a:xfrm>
            <a:off x="2885795" y="4499705"/>
            <a:ext cx="2125997" cy="1676817"/>
            <a:chOff x="0" y="0"/>
            <a:chExt cx="2125996" cy="1676815"/>
          </a:xfrm>
        </p:grpSpPr>
        <p:sp>
          <p:nvSpPr>
            <p:cNvPr id="361" name="TextBox 24"/>
            <p:cNvSpPr txBox="1"/>
            <p:nvPr/>
          </p:nvSpPr>
          <p:spPr>
            <a:xfrm>
              <a:off x="0" y="325535"/>
              <a:ext cx="1949892" cy="13512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AI and machine learning reconstruct the entire journey, including stops, services and times</a:t>
              </a:r>
            </a:p>
          </p:txBody>
        </p:sp>
        <p:sp>
          <p:nvSpPr>
            <p:cNvPr id="362" name="TextBox 25"/>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Route reconstruction</a:t>
              </a:r>
            </a:p>
          </p:txBody>
        </p:sp>
      </p:grpSp>
      <p:grpSp>
        <p:nvGrpSpPr>
          <p:cNvPr id="366" name="Group 31"/>
          <p:cNvGrpSpPr/>
          <p:nvPr/>
        </p:nvGrpSpPr>
        <p:grpSpPr>
          <a:xfrm>
            <a:off x="7335090" y="4331093"/>
            <a:ext cx="2125997" cy="1412656"/>
            <a:chOff x="0" y="0"/>
            <a:chExt cx="2125996" cy="1412655"/>
          </a:xfrm>
        </p:grpSpPr>
        <p:sp>
          <p:nvSpPr>
            <p:cNvPr id="364" name="TextBox 32"/>
            <p:cNvSpPr txBox="1"/>
            <p:nvPr/>
          </p:nvSpPr>
          <p:spPr>
            <a:xfrm>
              <a:off x="0" y="325535"/>
              <a:ext cx="1949892" cy="1087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passenger is charged for the day's travel, with daily capping applied</a:t>
              </a:r>
            </a:p>
          </p:txBody>
        </p:sp>
        <p:sp>
          <p:nvSpPr>
            <p:cNvPr id="365" name="TextBox 33"/>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Settlement</a:t>
              </a:r>
            </a:p>
          </p:txBody>
        </p:sp>
      </p:grpSp>
      <p:grpSp>
        <p:nvGrpSpPr>
          <p:cNvPr id="369" name="Group 34"/>
          <p:cNvGrpSpPr/>
          <p:nvPr/>
        </p:nvGrpSpPr>
        <p:grpSpPr>
          <a:xfrm>
            <a:off x="5110444" y="4824691"/>
            <a:ext cx="2125997" cy="1676816"/>
            <a:chOff x="0" y="0"/>
            <a:chExt cx="2125996" cy="1676815"/>
          </a:xfrm>
        </p:grpSpPr>
        <p:sp>
          <p:nvSpPr>
            <p:cNvPr id="367" name="TextBox 35"/>
            <p:cNvSpPr txBox="1"/>
            <p:nvPr/>
          </p:nvSpPr>
          <p:spPr>
            <a:xfrm>
              <a:off x="0" y="325535"/>
              <a:ext cx="1949892" cy="13512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The fare is calculated from the reconstructed route and available tariff data</a:t>
              </a:r>
            </a:p>
          </p:txBody>
        </p:sp>
        <p:sp>
          <p:nvSpPr>
            <p:cNvPr id="368" name="TextBox 36"/>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Fare calculation</a:t>
              </a:r>
            </a:p>
          </p:txBody>
        </p:sp>
      </p:grpSp>
      <p:grpSp>
        <p:nvGrpSpPr>
          <p:cNvPr id="372" name="Group 37"/>
          <p:cNvGrpSpPr/>
          <p:nvPr/>
        </p:nvGrpSpPr>
        <p:grpSpPr>
          <a:xfrm>
            <a:off x="9561055" y="4898861"/>
            <a:ext cx="2125997" cy="1412656"/>
            <a:chOff x="0" y="0"/>
            <a:chExt cx="2125996" cy="1412655"/>
          </a:xfrm>
        </p:grpSpPr>
        <p:sp>
          <p:nvSpPr>
            <p:cNvPr id="370" name="TextBox 38"/>
            <p:cNvSpPr txBox="1"/>
            <p:nvPr/>
          </p:nvSpPr>
          <p:spPr>
            <a:xfrm>
              <a:off x="0" y="325535"/>
              <a:ext cx="1949892" cy="1087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nSpc>
                  <a:spcPct val="130000"/>
                </a:lnSpc>
                <a:defRPr sz="1400">
                  <a:latin typeface="Roboto"/>
                  <a:ea typeface="Roboto"/>
                  <a:cs typeface="Roboto"/>
                  <a:sym typeface="Roboto"/>
                </a:defRPr>
              </a:lvl1pPr>
            </a:lstStyle>
            <a:p>
              <a:r>
                <a:t>Funds are transferred to carriers or transport network operators</a:t>
              </a:r>
            </a:p>
          </p:txBody>
        </p:sp>
        <p:sp>
          <p:nvSpPr>
            <p:cNvPr id="371" name="TextBox 39"/>
            <p:cNvSpPr txBox="1"/>
            <p:nvPr/>
          </p:nvSpPr>
          <p:spPr>
            <a:xfrm>
              <a:off x="0" y="0"/>
              <a:ext cx="2125997" cy="3708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atin typeface="Open Sans Regular Bold"/>
                  <a:ea typeface="Open Sans Regular Bold"/>
                  <a:cs typeface="Open Sans Regular Bold"/>
                  <a:sym typeface="Open Sans Regular Bold"/>
                </a:defRPr>
              </a:lvl1pPr>
            </a:lstStyle>
            <a:p>
              <a:r>
                <a:t>Clearing</a:t>
              </a:r>
            </a:p>
          </p:txBody>
        </p:sp>
      </p:grpSp>
      <p:pic>
        <p:nvPicPr>
          <p:cNvPr id="373" name="magic.png" descr="magic.png"/>
          <p:cNvPicPr>
            <a:picLocks noChangeAspect="1"/>
          </p:cNvPicPr>
          <p:nvPr/>
        </p:nvPicPr>
        <p:blipFill>
          <a:blip r:embed="rId2"/>
          <a:stretch>
            <a:fillRect/>
          </a:stretch>
        </p:blipFill>
        <p:spPr>
          <a:xfrm>
            <a:off x="1355438" y="2719100"/>
            <a:ext cx="1540879" cy="1031298"/>
          </a:xfrm>
          <a:prstGeom prst="rect">
            <a:avLst/>
          </a:prstGeom>
          <a:ln w="12700">
            <a:miter lim="400000"/>
          </a:ln>
        </p:spPr>
      </p:pic>
      <p:pic>
        <p:nvPicPr>
          <p:cNvPr id="374" name="check.png" descr="check.png"/>
          <p:cNvPicPr>
            <a:picLocks noChangeAspect="1"/>
          </p:cNvPicPr>
          <p:nvPr/>
        </p:nvPicPr>
        <p:blipFill>
          <a:blip r:embed="rId3"/>
          <a:stretch>
            <a:fillRect/>
          </a:stretch>
        </p:blipFill>
        <p:spPr>
          <a:xfrm>
            <a:off x="3198253" y="3149064"/>
            <a:ext cx="918890" cy="651420"/>
          </a:xfrm>
          <a:prstGeom prst="rect">
            <a:avLst/>
          </a:prstGeom>
          <a:ln w="12700">
            <a:miter lim="400000"/>
          </a:ln>
        </p:spPr>
      </p:pic>
      <p:pic>
        <p:nvPicPr>
          <p:cNvPr id="375" name="check copy 2.png" descr="check copy 2.png"/>
          <p:cNvPicPr>
            <a:picLocks noChangeAspect="1"/>
          </p:cNvPicPr>
          <p:nvPr/>
        </p:nvPicPr>
        <p:blipFill>
          <a:blip r:embed="rId4"/>
          <a:stretch>
            <a:fillRect/>
          </a:stretch>
        </p:blipFill>
        <p:spPr>
          <a:xfrm>
            <a:off x="4089969" y="3234748"/>
            <a:ext cx="840237" cy="651420"/>
          </a:xfrm>
          <a:prstGeom prst="rect">
            <a:avLst/>
          </a:prstGeom>
          <a:ln w="12700">
            <a:miter lim="400000"/>
          </a:ln>
        </p:spPr>
      </p:pic>
      <p:pic>
        <p:nvPicPr>
          <p:cNvPr id="376" name="check copy.png" descr="check copy.png"/>
          <p:cNvPicPr>
            <a:picLocks noChangeAspect="1"/>
          </p:cNvPicPr>
          <p:nvPr/>
        </p:nvPicPr>
        <p:blipFill>
          <a:blip r:embed="rId5"/>
          <a:stretch>
            <a:fillRect/>
          </a:stretch>
        </p:blipFill>
        <p:spPr>
          <a:xfrm>
            <a:off x="3823287" y="2441647"/>
            <a:ext cx="860629" cy="622301"/>
          </a:xfrm>
          <a:prstGeom prst="rect">
            <a:avLst/>
          </a:prstGeom>
          <a:ln w="12700">
            <a:miter lim="400000"/>
          </a:ln>
        </p:spPr>
      </p:pic>
      <p:pic>
        <p:nvPicPr>
          <p:cNvPr id="377" name="algoritms.png" descr="algoritms.png"/>
          <p:cNvPicPr>
            <a:picLocks noChangeAspect="1"/>
          </p:cNvPicPr>
          <p:nvPr/>
        </p:nvPicPr>
        <p:blipFill>
          <a:blip r:embed="rId6"/>
          <a:stretch>
            <a:fillRect/>
          </a:stretch>
        </p:blipFill>
        <p:spPr>
          <a:xfrm>
            <a:off x="5536119" y="2478215"/>
            <a:ext cx="1415634" cy="1108364"/>
          </a:xfrm>
          <a:prstGeom prst="rect">
            <a:avLst/>
          </a:prstGeom>
          <a:ln w="12700">
            <a:miter lim="400000"/>
          </a:ln>
        </p:spPr>
      </p:pic>
      <p:pic>
        <p:nvPicPr>
          <p:cNvPr id="378" name="card.png" descr="card.png"/>
          <p:cNvPicPr>
            <a:picLocks noChangeAspect="1"/>
          </p:cNvPicPr>
          <p:nvPr/>
        </p:nvPicPr>
        <p:blipFill>
          <a:blip r:embed="rId7"/>
          <a:stretch>
            <a:fillRect/>
          </a:stretch>
        </p:blipFill>
        <p:spPr>
          <a:xfrm>
            <a:off x="7740867" y="2809423"/>
            <a:ext cx="1314442" cy="873412"/>
          </a:xfrm>
          <a:prstGeom prst="rect">
            <a:avLst/>
          </a:prstGeom>
          <a:ln w="12700">
            <a:miter lim="400000"/>
          </a:ln>
        </p:spPr>
      </p:pic>
      <p:pic>
        <p:nvPicPr>
          <p:cNvPr id="379" name="money_transport.png" descr="money_transport.png"/>
          <p:cNvPicPr>
            <a:picLocks noChangeAspect="1"/>
          </p:cNvPicPr>
          <p:nvPr/>
        </p:nvPicPr>
        <p:blipFill>
          <a:blip r:embed="rId8"/>
          <a:stretch>
            <a:fillRect/>
          </a:stretch>
        </p:blipFill>
        <p:spPr>
          <a:xfrm>
            <a:off x="10066803" y="2478215"/>
            <a:ext cx="999345" cy="110836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Rectangle 2"/>
          <p:cNvSpPr/>
          <p:nvPr/>
        </p:nvSpPr>
        <p:spPr>
          <a:xfrm>
            <a:off x="0" y="0"/>
            <a:ext cx="6096000" cy="6858000"/>
          </a:xfrm>
          <a:prstGeom prst="rect">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82" name="Freeform 3"/>
          <p:cNvSpPr/>
          <p:nvPr/>
        </p:nvSpPr>
        <p:spPr>
          <a:xfrm>
            <a:off x="3323402"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hueOff val="-13452632"/>
                <a:satOff val="-99999"/>
                <a:lumOff val="3725"/>
                <a:alpha val="15353"/>
              </a:schemeClr>
            </a:solidFill>
            <a:miter/>
          </a:ln>
        </p:spPr>
        <p:txBody>
          <a:bodyPr lIns="45719" rIns="45719" anchor="ctr"/>
          <a:lstStyle/>
          <a:p>
            <a:pPr algn="ctr">
              <a:defRPr>
                <a:solidFill>
                  <a:schemeClr val="accent6">
                    <a:hueOff val="-13452632"/>
                    <a:satOff val="-99999"/>
                    <a:lumOff val="3725"/>
                  </a:schemeClr>
                </a:solidFill>
              </a:defRPr>
            </a:pPr>
            <a:endParaRPr/>
          </a:p>
        </p:txBody>
      </p:sp>
      <p:sp>
        <p:nvSpPr>
          <p:cNvPr id="384" name="TextBox 5"/>
          <p:cNvSpPr txBox="1"/>
          <p:nvPr/>
        </p:nvSpPr>
        <p:spPr>
          <a:xfrm>
            <a:off x="7339920" y="1137820"/>
            <a:ext cx="4390183" cy="1742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A complete travel overview </a:t>
            </a:r>
            <a:br/>
            <a:r>
              <a:rPr>
                <a:solidFill>
                  <a:schemeClr val="accent4"/>
                </a:solidFill>
              </a:rPr>
              <a:t>No fare expertise needed</a:t>
            </a:r>
          </a:p>
        </p:txBody>
      </p:sp>
      <p:sp>
        <p:nvSpPr>
          <p:cNvPr id="385" name="Straight Connector 6"/>
          <p:cNvSpPr/>
          <p:nvPr/>
        </p:nvSpPr>
        <p:spPr>
          <a:xfrm>
            <a:off x="6906596" y="1443096"/>
            <a:ext cx="1" cy="1035272"/>
          </a:xfrm>
          <a:prstGeom prst="line">
            <a:avLst/>
          </a:prstGeom>
          <a:ln w="63500" cap="rnd">
            <a:solidFill>
              <a:srgbClr val="285499"/>
            </a:solidFill>
          </a:ln>
        </p:spPr>
        <p:txBody>
          <a:bodyPr lIns="45719" rIns="45719"/>
          <a:lstStyle/>
          <a:p>
            <a:endParaRPr/>
          </a:p>
        </p:txBody>
      </p:sp>
      <p:sp>
        <p:nvSpPr>
          <p:cNvPr id="386" name="TextBox 7"/>
          <p:cNvSpPr txBox="1"/>
          <p:nvPr/>
        </p:nvSpPr>
        <p:spPr>
          <a:xfrm>
            <a:off x="6874846" y="3257412"/>
            <a:ext cx="4545707" cy="9601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200">
                <a:solidFill>
                  <a:srgbClr val="404040"/>
                </a:solidFill>
                <a:latin typeface="Roboto"/>
                <a:ea typeface="Roboto"/>
                <a:cs typeface="Roboto"/>
                <a:sym typeface="Roboto"/>
              </a:defRPr>
            </a:lvl1pPr>
          </a:lstStyle>
          <a:p>
            <a:r>
              <a:t>Using data collected during the journey and machine learning, the app reliably reconstructs the passenger's entire route, including transfers and breaks. Users receive a clear summary of their journeys, with a map and the fare for each journey, reflecting their passenger category and any other applicable discounts.</a:t>
            </a:r>
          </a:p>
        </p:txBody>
      </p:sp>
      <p:sp>
        <p:nvSpPr>
          <p:cNvPr id="387" name="Freeform 8"/>
          <p:cNvSpPr/>
          <p:nvPr/>
        </p:nvSpPr>
        <p:spPr>
          <a:xfrm>
            <a:off x="-1" y="656401"/>
            <a:ext cx="2772599"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88" name="Freeform 9"/>
          <p:cNvSpPr/>
          <p:nvPr/>
        </p:nvSpPr>
        <p:spPr>
          <a:xfrm>
            <a:off x="0" y="2776653"/>
            <a:ext cx="652346" cy="13046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18040"/>
                </a:lnTo>
                <a:cubicBezTo>
                  <a:pt x="7997" y="18040"/>
                  <a:pt x="14479" y="14798"/>
                  <a:pt x="14479" y="10800"/>
                </a:cubicBezTo>
                <a:cubicBezTo>
                  <a:pt x="14479" y="6802"/>
                  <a:pt x="7997" y="3560"/>
                  <a:pt x="0" y="3560"/>
                </a:cubicBezTo>
                <a:close/>
              </a:path>
            </a:pathLst>
          </a:custGeom>
          <a:gradFill>
            <a:gsLst>
              <a:gs pos="0">
                <a:schemeClr val="accent4"/>
              </a:gs>
              <a:gs pos="55000">
                <a:srgbClr val="EFBB78"/>
              </a:gs>
              <a:gs pos="100000">
                <a:schemeClr val="accent5"/>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89" name="Rounded Rectangle 10"/>
          <p:cNvSpPr/>
          <p:nvPr/>
        </p:nvSpPr>
        <p:spPr>
          <a:xfrm>
            <a:off x="6884294" y="4964826"/>
            <a:ext cx="781709" cy="781709"/>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90" name="TextBox 11"/>
          <p:cNvSpPr txBox="1"/>
          <p:nvPr/>
        </p:nvSpPr>
        <p:spPr>
          <a:xfrm>
            <a:off x="7928516" y="5268694"/>
            <a:ext cx="3501484" cy="891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Modern machine learning and AI technologies not only reconstruct the route reliably, but also detect various types of fraud, correct passenger data and intelligently recognise the mode of travel and means of transport used.</a:t>
            </a:r>
          </a:p>
        </p:txBody>
      </p:sp>
      <p:sp>
        <p:nvSpPr>
          <p:cNvPr id="391" name="TextBox 12"/>
          <p:cNvSpPr txBox="1"/>
          <p:nvPr/>
        </p:nvSpPr>
        <p:spPr>
          <a:xfrm>
            <a:off x="7928516" y="4947672"/>
            <a:ext cx="3501484"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AI</a:t>
            </a:r>
          </a:p>
        </p:txBody>
      </p:sp>
      <p:pic>
        <p:nvPicPr>
          <p:cNvPr id="395" name="Graphic 15" descr="Graphic 15"/>
          <p:cNvPicPr>
            <a:picLocks noChangeAspect="1"/>
          </p:cNvPicPr>
          <p:nvPr/>
        </p:nvPicPr>
        <p:blipFill>
          <a:blip r:embed="rId2"/>
          <a:stretch>
            <a:fillRect/>
          </a:stretch>
        </p:blipFill>
        <p:spPr>
          <a:xfrm>
            <a:off x="7046548" y="5127080"/>
            <a:ext cx="457201" cy="457201"/>
          </a:xfrm>
          <a:prstGeom prst="rect">
            <a:avLst/>
          </a:prstGeom>
          <a:ln w="12700">
            <a:miter lim="400000"/>
          </a:ln>
        </p:spPr>
      </p:pic>
      <p:pic>
        <p:nvPicPr>
          <p:cNvPr id="20" name="Obrázek 19">
            <a:extLst>
              <a:ext uri="{FF2B5EF4-FFF2-40B4-BE49-F238E27FC236}">
                <a16:creationId xmlns:a16="http://schemas.microsoft.com/office/drawing/2014/main" id="{E66D1488-7B49-5284-56A7-B55745FB5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408" y="656400"/>
            <a:ext cx="2474976" cy="5309951"/>
          </a:xfrm>
          <a:custGeom>
            <a:avLst/>
            <a:gdLst/>
            <a:ahLst/>
            <a:cxnLst>
              <a:cxn ang="0">
                <a:pos x="wd2" y="hd2"/>
              </a:cxn>
              <a:cxn ang="5400000">
                <a:pos x="wd2" y="hd2"/>
              </a:cxn>
              <a:cxn ang="10800000">
                <a:pos x="wd2" y="hd2"/>
              </a:cxn>
              <a:cxn ang="16200000">
                <a:pos x="wd2" y="hd2"/>
              </a:cxn>
            </a:cxnLst>
            <a:rect l="0" t="0" r="r" b="b"/>
            <a:pathLst>
              <a:path w="21600" h="21600" extrusionOk="0">
                <a:moveTo>
                  <a:pt x="2906" y="0"/>
                </a:moveTo>
                <a:cubicBezTo>
                  <a:pt x="1301" y="0"/>
                  <a:pt x="0" y="600"/>
                  <a:pt x="0" y="1339"/>
                </a:cubicBezTo>
                <a:lnTo>
                  <a:pt x="0" y="20261"/>
                </a:lnTo>
                <a:cubicBezTo>
                  <a:pt x="0" y="21000"/>
                  <a:pt x="1301" y="21600"/>
                  <a:pt x="2906" y="21600"/>
                </a:cubicBezTo>
                <a:lnTo>
                  <a:pt x="18694" y="21600"/>
                </a:lnTo>
                <a:cubicBezTo>
                  <a:pt x="20299" y="21600"/>
                  <a:pt x="21600" y="21000"/>
                  <a:pt x="21600" y="20261"/>
                </a:cubicBezTo>
                <a:lnTo>
                  <a:pt x="21600" y="1339"/>
                </a:lnTo>
                <a:cubicBezTo>
                  <a:pt x="21600" y="600"/>
                  <a:pt x="20299" y="0"/>
                  <a:pt x="18694" y="0"/>
                </a:cubicBezTo>
                <a:lnTo>
                  <a:pt x="2906" y="0"/>
                </a:lnTo>
                <a:close/>
              </a:path>
            </a:pathLst>
          </a:custGeom>
          <a:ln w="12700">
            <a:miter lim="400000"/>
          </a:ln>
        </p:spPr>
      </p:pic>
      <p:pic>
        <p:nvPicPr>
          <p:cNvPr id="18" name="Picture 8" descr="Picture 8">
            <a:extLst>
              <a:ext uri="{FF2B5EF4-FFF2-40B4-BE49-F238E27FC236}">
                <a16:creationId xmlns:a16="http://schemas.microsoft.com/office/drawing/2014/main" id="{4D2C1EB9-DEAA-ECA8-37F9-30D153736B27}"/>
              </a:ext>
            </a:extLst>
          </p:cNvPr>
          <p:cNvPicPr>
            <a:picLocks noChangeAspect="1"/>
          </p:cNvPicPr>
          <p:nvPr/>
        </p:nvPicPr>
        <p:blipFill>
          <a:blip r:embed="rId4"/>
          <a:stretch>
            <a:fillRect/>
          </a:stretch>
        </p:blipFill>
        <p:spPr>
          <a:xfrm>
            <a:off x="1806382" y="496829"/>
            <a:ext cx="2743029" cy="5629091"/>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Freeform 2"/>
          <p:cNvSpPr/>
          <p:nvPr/>
        </p:nvSpPr>
        <p:spPr>
          <a:xfrm>
            <a:off x="4862791" y="2776653"/>
            <a:ext cx="1304693" cy="1304693"/>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gradFill>
            <a:gsLst>
              <a:gs pos="0">
                <a:schemeClr val="accent4"/>
              </a:gs>
              <a:gs pos="100000">
                <a:srgbClr val="EFBB78"/>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98" name="Freeform 3"/>
          <p:cNvSpPr/>
          <p:nvPr/>
        </p:nvSpPr>
        <p:spPr>
          <a:xfrm>
            <a:off x="10483232" y="868650"/>
            <a:ext cx="1708770" cy="512069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4377"/>
                </a:lnTo>
                <a:lnTo>
                  <a:pt x="20103" y="4750"/>
                </a:lnTo>
                <a:cubicBezTo>
                  <a:pt x="14882" y="6188"/>
                  <a:pt x="11554" y="8364"/>
                  <a:pt x="11554" y="10800"/>
                </a:cubicBezTo>
                <a:cubicBezTo>
                  <a:pt x="11554" y="13236"/>
                  <a:pt x="14882" y="15412"/>
                  <a:pt x="20103" y="16850"/>
                </a:cubicBezTo>
                <a:lnTo>
                  <a:pt x="21600" y="17223"/>
                </a:lnTo>
                <a:lnTo>
                  <a:pt x="21600" y="21600"/>
                </a:lnTo>
                <a:lnTo>
                  <a:pt x="21405" y="21576"/>
                </a:lnTo>
                <a:cubicBezTo>
                  <a:pt x="8826" y="19801"/>
                  <a:pt x="0" y="15644"/>
                  <a:pt x="0" y="10800"/>
                </a:cubicBezTo>
                <a:cubicBezTo>
                  <a:pt x="0" y="5956"/>
                  <a:pt x="8826" y="1799"/>
                  <a:pt x="21405" y="24"/>
                </a:cubicBez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399" name="Freeform 4"/>
          <p:cNvSpPr/>
          <p:nvPr/>
        </p:nvSpPr>
        <p:spPr>
          <a:xfrm>
            <a:off x="2742540"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00" name="Round Single Corner of Rectangle 5"/>
          <p:cNvSpPr/>
          <p:nvPr/>
        </p:nvSpPr>
        <p:spPr>
          <a:xfrm flipH="1">
            <a:off x="6344737" y="3429000"/>
            <a:ext cx="5847263" cy="3429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729" y="0"/>
                </a:lnTo>
                <a:cubicBezTo>
                  <a:pt x="19419" y="0"/>
                  <a:pt x="21600" y="3719"/>
                  <a:pt x="21600" y="8306"/>
                </a:cubicBezTo>
                <a:lnTo>
                  <a:pt x="21600" y="21600"/>
                </a:lnTo>
                <a:lnTo>
                  <a:pt x="0" y="21600"/>
                </a:lnTo>
                <a:close/>
              </a:path>
            </a:pathLst>
          </a:custGeom>
          <a:gradFill>
            <a:gsLst>
              <a:gs pos="0">
                <a:schemeClr val="accent1"/>
              </a:gs>
              <a:gs pos="67000">
                <a:schemeClr val="accent2"/>
              </a:gs>
              <a:gs pos="100000">
                <a:schemeClr val="accent3"/>
              </a:gs>
            </a:gsLst>
            <a:lin ang="81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02" name="TextBox 7"/>
          <p:cNvSpPr txBox="1"/>
          <p:nvPr/>
        </p:nvSpPr>
        <p:spPr>
          <a:xfrm>
            <a:off x="1229053" y="1719512"/>
            <a:ext cx="3721796" cy="1109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400">
                <a:solidFill>
                  <a:schemeClr val="accent1"/>
                </a:solidFill>
                <a:latin typeface="Open Sans Bold"/>
                <a:ea typeface="Open Sans Bold"/>
                <a:cs typeface="Open Sans Bold"/>
                <a:sym typeface="Open Sans Bold"/>
              </a:defRPr>
            </a:pPr>
            <a:r>
              <a:t>Low costs for</a:t>
            </a:r>
          </a:p>
          <a:p>
            <a:pPr>
              <a:lnSpc>
                <a:spcPct val="90000"/>
              </a:lnSpc>
              <a:defRPr sz="3400">
                <a:solidFill>
                  <a:schemeClr val="accent4"/>
                </a:solidFill>
                <a:latin typeface="Open Sans Bold"/>
                <a:ea typeface="Open Sans Bold"/>
                <a:cs typeface="Open Sans Bold"/>
                <a:sym typeface="Open Sans Bold"/>
              </a:defRPr>
            </a:pPr>
            <a:r>
              <a:t>Solution deployment</a:t>
            </a:r>
          </a:p>
        </p:txBody>
      </p:sp>
      <p:sp>
        <p:nvSpPr>
          <p:cNvPr id="403" name="Straight Connector 8"/>
          <p:cNvSpPr/>
          <p:nvPr/>
        </p:nvSpPr>
        <p:spPr>
          <a:xfrm flipH="1">
            <a:off x="795727" y="1708559"/>
            <a:ext cx="1" cy="1035272"/>
          </a:xfrm>
          <a:prstGeom prst="line">
            <a:avLst/>
          </a:prstGeom>
          <a:ln w="63500" cap="rnd">
            <a:solidFill>
              <a:srgbClr val="285499"/>
            </a:solidFill>
          </a:ln>
        </p:spPr>
        <p:txBody>
          <a:bodyPr lIns="45719" rIns="45719"/>
          <a:lstStyle/>
          <a:p>
            <a:endParaRPr/>
          </a:p>
        </p:txBody>
      </p:sp>
      <p:sp>
        <p:nvSpPr>
          <p:cNvPr id="404" name="TextBox 9"/>
          <p:cNvSpPr txBox="1"/>
          <p:nvPr/>
        </p:nvSpPr>
        <p:spPr>
          <a:xfrm>
            <a:off x="795728" y="3069520"/>
            <a:ext cx="3520778" cy="1351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200">
                <a:solidFill>
                  <a:srgbClr val="404040"/>
                </a:solidFill>
                <a:latin typeface="Roboto"/>
                <a:ea typeface="Roboto"/>
                <a:cs typeface="Roboto"/>
                <a:sym typeface="Roboto"/>
              </a:defRPr>
            </a:lvl1pPr>
          </a:lstStyle>
          <a:p>
            <a:r>
              <a:t>The app generates a secure QR code when a journey starts. This code can be tailored to the relevant fare system and use a standard already implemented in that network, such as a day ticket created virtually for validation purposes. Actual settlement takes place at the end of the day, based on the journeys made.</a:t>
            </a:r>
          </a:p>
        </p:txBody>
      </p:sp>
      <p:sp>
        <p:nvSpPr>
          <p:cNvPr id="405" name="Rounded Rectangle 11"/>
          <p:cNvSpPr/>
          <p:nvPr/>
        </p:nvSpPr>
        <p:spPr>
          <a:xfrm>
            <a:off x="8536420" y="1071521"/>
            <a:ext cx="781709" cy="781710"/>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06" name="TextBox 12"/>
          <p:cNvSpPr txBox="1"/>
          <p:nvPr/>
        </p:nvSpPr>
        <p:spPr>
          <a:xfrm>
            <a:off x="8536420" y="2348108"/>
            <a:ext cx="2549638" cy="891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The system will be able to work without changes to existing ticketing equipment by using the standard already implemented in the network.</a:t>
            </a:r>
          </a:p>
        </p:txBody>
      </p:sp>
      <p:sp>
        <p:nvSpPr>
          <p:cNvPr id="407" name="TextBox 13"/>
          <p:cNvSpPr txBox="1"/>
          <p:nvPr/>
        </p:nvSpPr>
        <p:spPr>
          <a:xfrm>
            <a:off x="8536420" y="2027084"/>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No hardware changes needed</a:t>
            </a:r>
          </a:p>
        </p:txBody>
      </p:sp>
      <p:sp>
        <p:nvSpPr>
          <p:cNvPr id="408" name="Rounded Rectangle 14"/>
          <p:cNvSpPr/>
          <p:nvPr/>
        </p:nvSpPr>
        <p:spPr>
          <a:xfrm>
            <a:off x="8536420" y="4082350"/>
            <a:ext cx="781709" cy="781709"/>
          </a:xfrm>
          <a:prstGeom prst="roundRect">
            <a:avLst>
              <a:gd name="adj" fmla="val 32184"/>
            </a:avLst>
          </a:prstGeom>
          <a:gradFill>
            <a:gsLst>
              <a:gs pos="0">
                <a:schemeClr val="accent4"/>
              </a:gs>
              <a:gs pos="67000">
                <a:srgbClr val="EFBB78"/>
              </a:gs>
              <a:gs pos="100000">
                <a:srgbClr val="F5D2A5"/>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09" name="TextBox 15"/>
          <p:cNvSpPr txBox="1"/>
          <p:nvPr/>
        </p:nvSpPr>
        <p:spPr>
          <a:xfrm>
            <a:off x="8536420" y="5358936"/>
            <a:ext cx="2549638" cy="1254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chemeClr val="accent6">
                    <a:hueOff val="-13452632"/>
                    <a:satOff val="-99999"/>
                    <a:lumOff val="3725"/>
                  </a:schemeClr>
                </a:solidFill>
                <a:latin typeface="Roboto"/>
                <a:ea typeface="Roboto"/>
                <a:cs typeface="Roboto"/>
                <a:sym typeface="Roboto"/>
              </a:defRPr>
            </a:lvl1pPr>
          </a:lstStyle>
          <a:p>
            <a:r>
              <a:t>Transport networks without TAP IN/OUT can implement the solution without buying or upgrading expensive on-board hardware, while retaining the same ticketing principle and passenger functionality.</a:t>
            </a:r>
          </a:p>
        </p:txBody>
      </p:sp>
      <p:sp>
        <p:nvSpPr>
          <p:cNvPr id="410" name="TextBox 16"/>
          <p:cNvSpPr txBox="1"/>
          <p:nvPr/>
        </p:nvSpPr>
        <p:spPr>
          <a:xfrm>
            <a:off x="8536420" y="5037914"/>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6">
                    <a:hueOff val="-13452632"/>
                    <a:satOff val="-99999"/>
                    <a:lumOff val="3725"/>
                  </a:schemeClr>
                </a:solidFill>
                <a:latin typeface="Open Sans Bold"/>
                <a:ea typeface="Open Sans Bold"/>
                <a:cs typeface="Open Sans Bold"/>
                <a:sym typeface="Open Sans Bold"/>
              </a:defRPr>
            </a:lvl1pPr>
          </a:lstStyle>
          <a:p>
            <a:r>
              <a:t>TAP IN/OUT from scratch</a:t>
            </a:r>
          </a:p>
        </p:txBody>
      </p:sp>
      <p:pic>
        <p:nvPicPr>
          <p:cNvPr id="411" name="Graphic 17" descr="Graphic 17"/>
          <p:cNvPicPr>
            <a:picLocks noChangeAspect="1"/>
          </p:cNvPicPr>
          <p:nvPr/>
        </p:nvPicPr>
        <p:blipFill>
          <a:blip r:embed="rId2"/>
          <a:stretch>
            <a:fillRect/>
          </a:stretch>
        </p:blipFill>
        <p:spPr>
          <a:xfrm>
            <a:off x="8744394" y="4290324"/>
            <a:ext cx="365761" cy="365761"/>
          </a:xfrm>
          <a:prstGeom prst="rect">
            <a:avLst/>
          </a:prstGeom>
          <a:ln w="12700">
            <a:miter lim="400000"/>
          </a:ln>
        </p:spPr>
      </p:pic>
      <p:pic>
        <p:nvPicPr>
          <p:cNvPr id="412" name="Graphic 18" descr="Graphic 18"/>
          <p:cNvPicPr>
            <a:picLocks noChangeAspect="1"/>
          </p:cNvPicPr>
          <p:nvPr/>
        </p:nvPicPr>
        <p:blipFill>
          <a:blip r:embed="rId3"/>
          <a:stretch>
            <a:fillRect/>
          </a:stretch>
        </p:blipFill>
        <p:spPr>
          <a:xfrm>
            <a:off x="8744394" y="1279496"/>
            <a:ext cx="365761" cy="365761"/>
          </a:xfrm>
          <a:prstGeom prst="rect">
            <a:avLst/>
          </a:prstGeom>
          <a:ln w="12700">
            <a:miter lim="400000"/>
          </a:ln>
        </p:spPr>
      </p:pic>
      <p:sp>
        <p:nvSpPr>
          <p:cNvPr id="413" name="Freeform 19"/>
          <p:cNvSpPr/>
          <p:nvPr/>
        </p:nvSpPr>
        <p:spPr>
          <a:xfrm flipH="1">
            <a:off x="10483232" y="3429000"/>
            <a:ext cx="1708770" cy="2560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046" y="0"/>
                </a:lnTo>
                <a:lnTo>
                  <a:pt x="9893" y="1800"/>
                </a:lnTo>
                <a:cubicBezTo>
                  <a:pt x="9185" y="5936"/>
                  <a:pt x="6065" y="9583"/>
                  <a:pt x="1497" y="12099"/>
                </a:cubicBezTo>
                <a:lnTo>
                  <a:pt x="0" y="12846"/>
                </a:lnTo>
                <a:lnTo>
                  <a:pt x="0" y="21600"/>
                </a:lnTo>
                <a:lnTo>
                  <a:pt x="195" y="21552"/>
                </a:lnTo>
                <a:cubicBezTo>
                  <a:pt x="11987" y="18224"/>
                  <a:pt x="20482" y="10709"/>
                  <a:pt x="21498" y="1800"/>
                </a:cubicBezTo>
                <a:lnTo>
                  <a:pt x="2160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pic>
        <p:nvPicPr>
          <p:cNvPr id="3" name="Obrázek 2">
            <a:extLst>
              <a:ext uri="{FF2B5EF4-FFF2-40B4-BE49-F238E27FC236}">
                <a16:creationId xmlns:a16="http://schemas.microsoft.com/office/drawing/2014/main" id="{2BFBF44E-C955-F6F3-6063-5CEBE636A3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591" y="868651"/>
            <a:ext cx="2421451" cy="5117666"/>
          </a:xfrm>
          <a:custGeom>
            <a:avLst/>
            <a:gdLst/>
            <a:ahLst/>
            <a:cxnLst>
              <a:cxn ang="0">
                <a:pos x="wd2" y="hd2"/>
              </a:cxn>
              <a:cxn ang="5400000">
                <a:pos x="wd2" y="hd2"/>
              </a:cxn>
              <a:cxn ang="10800000">
                <a:pos x="wd2" y="hd2"/>
              </a:cxn>
              <a:cxn ang="16200000">
                <a:pos x="wd2" y="hd2"/>
              </a:cxn>
            </a:cxnLst>
            <a:rect l="0" t="0" r="r" b="b"/>
            <a:pathLst>
              <a:path w="21600" h="21600" extrusionOk="0">
                <a:moveTo>
                  <a:pt x="2418" y="0"/>
                </a:moveTo>
                <a:cubicBezTo>
                  <a:pt x="1083" y="0"/>
                  <a:pt x="0" y="500"/>
                  <a:pt x="0" y="1116"/>
                </a:cubicBezTo>
                <a:lnTo>
                  <a:pt x="0" y="20484"/>
                </a:lnTo>
                <a:cubicBezTo>
                  <a:pt x="0" y="21100"/>
                  <a:pt x="1083" y="21600"/>
                  <a:pt x="2418" y="21600"/>
                </a:cubicBezTo>
                <a:lnTo>
                  <a:pt x="19182" y="21600"/>
                </a:lnTo>
                <a:cubicBezTo>
                  <a:pt x="20517" y="21600"/>
                  <a:pt x="21600" y="21100"/>
                  <a:pt x="21600" y="20484"/>
                </a:cubicBezTo>
                <a:lnTo>
                  <a:pt x="21600" y="1116"/>
                </a:lnTo>
                <a:cubicBezTo>
                  <a:pt x="21600" y="500"/>
                  <a:pt x="20517" y="0"/>
                  <a:pt x="19182" y="0"/>
                </a:cubicBezTo>
                <a:lnTo>
                  <a:pt x="16651" y="0"/>
                </a:lnTo>
                <a:lnTo>
                  <a:pt x="16598" y="11"/>
                </a:lnTo>
                <a:cubicBezTo>
                  <a:pt x="16540" y="37"/>
                  <a:pt x="16503" y="75"/>
                  <a:pt x="16503" y="116"/>
                </a:cubicBezTo>
                <a:lnTo>
                  <a:pt x="16503" y="275"/>
                </a:lnTo>
                <a:cubicBezTo>
                  <a:pt x="16503" y="572"/>
                  <a:pt x="15982" y="814"/>
                  <a:pt x="15341" y="814"/>
                </a:cubicBezTo>
                <a:lnTo>
                  <a:pt x="6259" y="814"/>
                </a:lnTo>
                <a:cubicBezTo>
                  <a:pt x="5618" y="814"/>
                  <a:pt x="5097" y="572"/>
                  <a:pt x="5097" y="275"/>
                </a:cubicBezTo>
                <a:lnTo>
                  <a:pt x="5097" y="116"/>
                </a:lnTo>
                <a:cubicBezTo>
                  <a:pt x="5097" y="75"/>
                  <a:pt x="5060" y="37"/>
                  <a:pt x="5002" y="11"/>
                </a:cubicBezTo>
                <a:lnTo>
                  <a:pt x="4949" y="0"/>
                </a:lnTo>
                <a:lnTo>
                  <a:pt x="2418" y="0"/>
                </a:lnTo>
                <a:close/>
              </a:path>
            </a:pathLst>
          </a:custGeom>
        </p:spPr>
      </p:pic>
      <p:pic>
        <p:nvPicPr>
          <p:cNvPr id="416" name="Picture 3" descr="Picture 3"/>
          <p:cNvPicPr>
            <a:picLocks noChangeAspect="1"/>
          </p:cNvPicPr>
          <p:nvPr/>
        </p:nvPicPr>
        <p:blipFill>
          <a:blip r:embed="rId5"/>
          <a:stretch>
            <a:fillRect/>
          </a:stretch>
        </p:blipFill>
        <p:spPr>
          <a:xfrm>
            <a:off x="5028643" y="338143"/>
            <a:ext cx="3085653" cy="6022463"/>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Freeform 1"/>
          <p:cNvSpPr/>
          <p:nvPr/>
        </p:nvSpPr>
        <p:spPr>
          <a:xfrm>
            <a:off x="1172895"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19" name="Freeform 2"/>
          <p:cNvSpPr/>
          <p:nvPr/>
        </p:nvSpPr>
        <p:spPr>
          <a:xfrm>
            <a:off x="-1" y="656401"/>
            <a:ext cx="2772599"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20" name="TextBox 3"/>
          <p:cNvSpPr txBox="1"/>
          <p:nvPr/>
        </p:nvSpPr>
        <p:spPr>
          <a:xfrm>
            <a:off x="4589893" y="1376310"/>
            <a:ext cx="4692974"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Smart </a:t>
            </a:r>
            <a:r>
              <a:rPr>
                <a:solidFill>
                  <a:schemeClr val="accent4"/>
                </a:solidFill>
              </a:rPr>
              <a:t>features</a:t>
            </a:r>
          </a:p>
        </p:txBody>
      </p:sp>
      <p:sp>
        <p:nvSpPr>
          <p:cNvPr id="421" name="TextBox 4"/>
          <p:cNvSpPr txBox="1"/>
          <p:nvPr/>
        </p:nvSpPr>
        <p:spPr>
          <a:xfrm>
            <a:off x="4134265" y="2465327"/>
            <a:ext cx="5466448" cy="764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200">
                <a:solidFill>
                  <a:srgbClr val="404040"/>
                </a:solidFill>
                <a:latin typeface="Roboto"/>
                <a:ea typeface="Roboto"/>
                <a:cs typeface="Roboto"/>
                <a:sym typeface="Roboto"/>
              </a:defRPr>
            </a:lvl1pPr>
          </a:lstStyle>
          <a:p>
            <a:r>
              <a:t>The system will offer several smart features to maximise automation for both customers and operators. For operators, these functions reduce costs and prevent problems. For customers, they provide a positive user experience.</a:t>
            </a:r>
          </a:p>
        </p:txBody>
      </p:sp>
      <p:sp>
        <p:nvSpPr>
          <p:cNvPr id="422" name="Freeform 5"/>
          <p:cNvSpPr/>
          <p:nvPr/>
        </p:nvSpPr>
        <p:spPr>
          <a:xfrm>
            <a:off x="0" y="2776653"/>
            <a:ext cx="652346" cy="13046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18040"/>
                </a:lnTo>
                <a:cubicBezTo>
                  <a:pt x="7997" y="18040"/>
                  <a:pt x="14479" y="14798"/>
                  <a:pt x="14479" y="10800"/>
                </a:cubicBezTo>
                <a:cubicBezTo>
                  <a:pt x="14479" y="6802"/>
                  <a:pt x="7997" y="3560"/>
                  <a:pt x="0" y="3560"/>
                </a:cubicBezTo>
                <a:close/>
              </a:path>
            </a:pathLst>
          </a:custGeom>
          <a:gradFill>
            <a:gsLst>
              <a:gs pos="0">
                <a:schemeClr val="accent4"/>
              </a:gs>
              <a:gs pos="55000">
                <a:srgbClr val="EFBB78"/>
              </a:gs>
              <a:gs pos="100000">
                <a:schemeClr val="accent5"/>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23" name="Straight Connector 6"/>
          <p:cNvSpPr/>
          <p:nvPr/>
        </p:nvSpPr>
        <p:spPr>
          <a:xfrm>
            <a:off x="4156569" y="1121516"/>
            <a:ext cx="1" cy="1035272"/>
          </a:xfrm>
          <a:prstGeom prst="line">
            <a:avLst/>
          </a:prstGeom>
          <a:ln w="63500" cap="rnd">
            <a:solidFill>
              <a:srgbClr val="285499"/>
            </a:solidFill>
          </a:ln>
        </p:spPr>
        <p:txBody>
          <a:bodyPr lIns="45719" rIns="45719"/>
          <a:lstStyle/>
          <a:p>
            <a:endParaRPr/>
          </a:p>
        </p:txBody>
      </p:sp>
      <p:sp>
        <p:nvSpPr>
          <p:cNvPr id="424" name="Round Single Corner of Rectangle 7"/>
          <p:cNvSpPr/>
          <p:nvPr/>
        </p:nvSpPr>
        <p:spPr>
          <a:xfrm flipH="1">
            <a:off x="2997842" y="3526301"/>
            <a:ext cx="9194157" cy="333169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644" y="0"/>
                </a:lnTo>
                <a:cubicBezTo>
                  <a:pt x="20277" y="0"/>
                  <a:pt x="21600" y="3652"/>
                  <a:pt x="21600" y="8156"/>
                </a:cubicBezTo>
                <a:lnTo>
                  <a:pt x="21600" y="21600"/>
                </a:lnTo>
                <a:lnTo>
                  <a:pt x="0" y="21600"/>
                </a:lnTo>
                <a:close/>
              </a:path>
            </a:pathLst>
          </a:custGeom>
          <a:gradFill>
            <a:gsLst>
              <a:gs pos="0">
                <a:schemeClr val="accent1"/>
              </a:gs>
              <a:gs pos="67000">
                <a:schemeClr val="accent2"/>
              </a:gs>
              <a:gs pos="100000">
                <a:schemeClr val="accent3"/>
              </a:gs>
            </a:gsLst>
            <a:lin ang="81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grpSp>
        <p:nvGrpSpPr>
          <p:cNvPr id="427" name="TextBox 8"/>
          <p:cNvGrpSpPr/>
          <p:nvPr/>
        </p:nvGrpSpPr>
        <p:grpSpPr>
          <a:xfrm>
            <a:off x="4134265" y="4238338"/>
            <a:ext cx="2173940" cy="386962"/>
            <a:chOff x="0" y="0"/>
            <a:chExt cx="2173939" cy="386960"/>
          </a:xfrm>
        </p:grpSpPr>
        <p:sp>
          <p:nvSpPr>
            <p:cNvPr id="425"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26" name="Fraud management"/>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Fraud management</a:t>
              </a:r>
            </a:p>
          </p:txBody>
        </p:sp>
      </p:grpSp>
      <p:grpSp>
        <p:nvGrpSpPr>
          <p:cNvPr id="430" name="TextBox 9"/>
          <p:cNvGrpSpPr/>
          <p:nvPr/>
        </p:nvGrpSpPr>
        <p:grpSpPr>
          <a:xfrm>
            <a:off x="4134265" y="4770775"/>
            <a:ext cx="2173940" cy="386962"/>
            <a:chOff x="0" y="0"/>
            <a:chExt cx="2173939" cy="386960"/>
          </a:xfrm>
        </p:grpSpPr>
        <p:sp>
          <p:nvSpPr>
            <p:cNvPr id="428"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29" name="SMART START/STOP"/>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SMART START/STOP</a:t>
              </a:r>
            </a:p>
          </p:txBody>
        </p:sp>
      </p:grpSp>
      <p:grpSp>
        <p:nvGrpSpPr>
          <p:cNvPr id="433" name="TextBox 10"/>
          <p:cNvGrpSpPr/>
          <p:nvPr/>
        </p:nvGrpSpPr>
        <p:grpSpPr>
          <a:xfrm>
            <a:off x="4134265" y="5303213"/>
            <a:ext cx="2173940" cy="386962"/>
            <a:chOff x="0" y="0"/>
            <a:chExt cx="2173939" cy="386960"/>
          </a:xfrm>
        </p:grpSpPr>
        <p:sp>
          <p:nvSpPr>
            <p:cNvPr id="431"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32" name="Automatický výpočet jízdného"/>
            <p:cNvSpPr txBox="1"/>
            <p:nvPr/>
          </p:nvSpPr>
          <p:spPr>
            <a:xfrm>
              <a:off x="56669" y="104580"/>
              <a:ext cx="2060601" cy="177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000">
                  <a:solidFill>
                    <a:schemeClr val="accent6">
                      <a:hueOff val="-13452632"/>
                      <a:satOff val="-99999"/>
                      <a:lumOff val="3725"/>
                    </a:schemeClr>
                  </a:solidFill>
                  <a:latin typeface="Open Sans Bold"/>
                  <a:ea typeface="Open Sans Bold"/>
                  <a:cs typeface="Open Sans Bold"/>
                  <a:sym typeface="Open Sans Bold"/>
                </a:defRPr>
              </a:lvl1pPr>
            </a:lstStyle>
            <a:p>
              <a:r>
                <a:t>Automatic fare calculation</a:t>
              </a:r>
            </a:p>
          </p:txBody>
        </p:sp>
      </p:grpSp>
      <p:grpSp>
        <p:nvGrpSpPr>
          <p:cNvPr id="436" name="TextBox 11"/>
          <p:cNvGrpSpPr/>
          <p:nvPr/>
        </p:nvGrpSpPr>
        <p:grpSpPr>
          <a:xfrm>
            <a:off x="4134265" y="5835650"/>
            <a:ext cx="2173940" cy="386961"/>
            <a:chOff x="0" y="0"/>
            <a:chExt cx="2173939" cy="386960"/>
          </a:xfrm>
        </p:grpSpPr>
        <p:sp>
          <p:nvSpPr>
            <p:cNvPr id="434"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35" name="AI výpočet trasy"/>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AI route calculation</a:t>
              </a:r>
            </a:p>
          </p:txBody>
        </p:sp>
      </p:grpSp>
      <p:grpSp>
        <p:nvGrpSpPr>
          <p:cNvPr id="439" name="TextBox 12"/>
          <p:cNvGrpSpPr/>
          <p:nvPr/>
        </p:nvGrpSpPr>
        <p:grpSpPr>
          <a:xfrm>
            <a:off x="6495503" y="4238338"/>
            <a:ext cx="2173940" cy="386962"/>
            <a:chOff x="0" y="0"/>
            <a:chExt cx="2173939" cy="386960"/>
          </a:xfrm>
        </p:grpSpPr>
        <p:sp>
          <p:nvSpPr>
            <p:cNvPr id="437"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38" name="Multitarifní řešení"/>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Multiple fare systems</a:t>
              </a:r>
            </a:p>
          </p:txBody>
        </p:sp>
      </p:grpSp>
      <p:grpSp>
        <p:nvGrpSpPr>
          <p:cNvPr id="442" name="TextBox 13"/>
          <p:cNvGrpSpPr/>
          <p:nvPr/>
        </p:nvGrpSpPr>
        <p:grpSpPr>
          <a:xfrm>
            <a:off x="6495503" y="4770775"/>
            <a:ext cx="2173940" cy="386962"/>
            <a:chOff x="0" y="0"/>
            <a:chExt cx="2173939" cy="386960"/>
          </a:xfrm>
        </p:grpSpPr>
        <p:sp>
          <p:nvSpPr>
            <p:cNvPr id="440"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41" name="Spojení více IDS"/>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Connected transport networks</a:t>
              </a:r>
            </a:p>
          </p:txBody>
        </p:sp>
      </p:grpSp>
      <p:grpSp>
        <p:nvGrpSpPr>
          <p:cNvPr id="445" name="TextBox 14"/>
          <p:cNvGrpSpPr/>
          <p:nvPr/>
        </p:nvGrpSpPr>
        <p:grpSpPr>
          <a:xfrm>
            <a:off x="6495503" y="5303213"/>
            <a:ext cx="2173940" cy="386962"/>
            <a:chOff x="0" y="0"/>
            <a:chExt cx="2173939" cy="386960"/>
          </a:xfrm>
        </p:grpSpPr>
        <p:sp>
          <p:nvSpPr>
            <p:cNvPr id="443"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44" name="Daily capping"/>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Daily capping</a:t>
              </a:r>
            </a:p>
          </p:txBody>
        </p:sp>
      </p:grpSp>
      <p:grpSp>
        <p:nvGrpSpPr>
          <p:cNvPr id="448" name="TextBox 15"/>
          <p:cNvGrpSpPr/>
          <p:nvPr/>
        </p:nvGrpSpPr>
        <p:grpSpPr>
          <a:xfrm>
            <a:off x="6495503" y="5835650"/>
            <a:ext cx="2173940" cy="386961"/>
            <a:chOff x="0" y="0"/>
            <a:chExt cx="2173939" cy="386960"/>
          </a:xfrm>
        </p:grpSpPr>
        <p:sp>
          <p:nvSpPr>
            <p:cNvPr id="446"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47" name="Apple Pay/Google Pay"/>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Apple Pay/Google Pay</a:t>
              </a:r>
            </a:p>
          </p:txBody>
        </p:sp>
      </p:grpSp>
      <p:grpSp>
        <p:nvGrpSpPr>
          <p:cNvPr id="451" name="TextBox 16"/>
          <p:cNvGrpSpPr/>
          <p:nvPr/>
        </p:nvGrpSpPr>
        <p:grpSpPr>
          <a:xfrm>
            <a:off x="8856740" y="4238338"/>
            <a:ext cx="2173940" cy="386962"/>
            <a:chOff x="0" y="0"/>
            <a:chExt cx="2173939" cy="386960"/>
          </a:xfrm>
        </p:grpSpPr>
        <p:sp>
          <p:nvSpPr>
            <p:cNvPr id="449"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50" name="SDK KIT"/>
            <p:cNvSpPr txBox="1"/>
            <p:nvPr/>
          </p:nvSpPr>
          <p:spPr>
            <a:xfrm>
              <a:off x="56669" y="85530"/>
              <a:ext cx="2060601" cy="215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200">
                  <a:solidFill>
                    <a:schemeClr val="accent6">
                      <a:hueOff val="-13452632"/>
                      <a:satOff val="-99999"/>
                      <a:lumOff val="3725"/>
                    </a:schemeClr>
                  </a:solidFill>
                  <a:latin typeface="Open Sans Bold"/>
                  <a:ea typeface="Open Sans Bold"/>
                  <a:cs typeface="Open Sans Bold"/>
                  <a:sym typeface="Open Sans Bold"/>
                </a:defRPr>
              </a:lvl1pPr>
            </a:lstStyle>
            <a:p>
              <a:r>
                <a:t>SDK KIT</a:t>
              </a:r>
            </a:p>
          </p:txBody>
        </p:sp>
      </p:grpSp>
      <p:grpSp>
        <p:nvGrpSpPr>
          <p:cNvPr id="454" name="TextBox 17"/>
          <p:cNvGrpSpPr/>
          <p:nvPr/>
        </p:nvGrpSpPr>
        <p:grpSpPr>
          <a:xfrm>
            <a:off x="8856740" y="4770775"/>
            <a:ext cx="2173940" cy="386962"/>
            <a:chOff x="0" y="0"/>
            <a:chExt cx="2173939" cy="386960"/>
          </a:xfrm>
        </p:grpSpPr>
        <p:sp>
          <p:nvSpPr>
            <p:cNvPr id="452"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53" name="Univerzální aplikace, White-label app"/>
            <p:cNvSpPr txBox="1"/>
            <p:nvPr/>
          </p:nvSpPr>
          <p:spPr>
            <a:xfrm>
              <a:off x="56669" y="15680"/>
              <a:ext cx="2060601" cy="355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000">
                  <a:solidFill>
                    <a:schemeClr val="accent6">
                      <a:hueOff val="-13452632"/>
                      <a:satOff val="-99999"/>
                      <a:lumOff val="3725"/>
                    </a:schemeClr>
                  </a:solidFill>
                  <a:latin typeface="Open Sans Bold"/>
                  <a:ea typeface="Open Sans Bold"/>
                  <a:cs typeface="Open Sans Bold"/>
                  <a:sym typeface="Open Sans Bold"/>
                </a:defRPr>
              </a:lvl1pPr>
            </a:lstStyle>
            <a:p>
              <a:r>
                <a:t>Universal app, White-label app</a:t>
              </a:r>
            </a:p>
          </p:txBody>
        </p:sp>
      </p:grpSp>
      <p:grpSp>
        <p:nvGrpSpPr>
          <p:cNvPr id="457" name="TextBox 18"/>
          <p:cNvGrpSpPr/>
          <p:nvPr/>
        </p:nvGrpSpPr>
        <p:grpSpPr>
          <a:xfrm>
            <a:off x="8856740" y="5303213"/>
            <a:ext cx="2173940" cy="386962"/>
            <a:chOff x="0" y="0"/>
            <a:chExt cx="2173939" cy="386960"/>
          </a:xfrm>
        </p:grpSpPr>
        <p:sp>
          <p:nvSpPr>
            <p:cNvPr id="455"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56" name="Podrobná dopravní data o využití MHD/IDS"/>
            <p:cNvSpPr txBox="1"/>
            <p:nvPr/>
          </p:nvSpPr>
          <p:spPr>
            <a:xfrm>
              <a:off x="56669" y="15680"/>
              <a:ext cx="2060601" cy="355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000">
                  <a:solidFill>
                    <a:schemeClr val="accent6">
                      <a:hueOff val="-13452632"/>
                      <a:satOff val="-99999"/>
                      <a:lumOff val="3725"/>
                    </a:schemeClr>
                  </a:solidFill>
                  <a:latin typeface="Open Sans Bold"/>
                  <a:ea typeface="Open Sans Bold"/>
                  <a:cs typeface="Open Sans Bold"/>
                  <a:sym typeface="Open Sans Bold"/>
                </a:defRPr>
              </a:lvl1pPr>
            </a:lstStyle>
            <a:p>
              <a:r>
                <a:t>Detailed public transport usage data</a:t>
              </a:r>
            </a:p>
          </p:txBody>
        </p:sp>
      </p:grpSp>
      <p:grpSp>
        <p:nvGrpSpPr>
          <p:cNvPr id="460" name="TextBox 19"/>
          <p:cNvGrpSpPr/>
          <p:nvPr/>
        </p:nvGrpSpPr>
        <p:grpSpPr>
          <a:xfrm>
            <a:off x="8856740" y="5835650"/>
            <a:ext cx="2173940" cy="386961"/>
            <a:chOff x="0" y="0"/>
            <a:chExt cx="2173939" cy="386960"/>
          </a:xfrm>
        </p:grpSpPr>
        <p:sp>
          <p:nvSpPr>
            <p:cNvPr id="458" name="Rounded Rectangle"/>
            <p:cNvSpPr/>
            <p:nvPr/>
          </p:nvSpPr>
          <p:spPr>
            <a:xfrm>
              <a:off x="0" y="0"/>
              <a:ext cx="2173940" cy="386961"/>
            </a:xfrm>
            <a:prstGeom prst="roundRect">
              <a:avLst>
                <a:gd name="adj" fmla="val 50000"/>
              </a:avLst>
            </a:prstGeom>
            <a:gradFill flip="none" rotWithShape="1">
              <a:gsLst>
                <a:gs pos="0">
                  <a:schemeClr val="accent4"/>
                </a:gs>
                <a:gs pos="100000">
                  <a:srgbClr val="EFBB78"/>
                </a:gs>
              </a:gsLst>
              <a:lin ang="0" scaled="0"/>
            </a:gradFill>
            <a:ln w="12700" cap="flat">
              <a:noFill/>
              <a:miter lim="400000"/>
            </a:ln>
            <a:effectLst/>
          </p:spPr>
          <p:txBody>
            <a:bodyPr wrap="square" lIns="45719" tIns="45719" rIns="45719" bIns="45719" numCol="1" anchor="ctr">
              <a:noAutofit/>
            </a:bodyPr>
            <a:lstStyle/>
            <a:p>
              <a:pPr algn="ctr">
                <a:defRPr sz="1200">
                  <a:solidFill>
                    <a:schemeClr val="accent6">
                      <a:hueOff val="-13452632"/>
                      <a:satOff val="-99999"/>
                      <a:lumOff val="3725"/>
                    </a:schemeClr>
                  </a:solidFill>
                  <a:latin typeface="Open Sans Bold"/>
                  <a:ea typeface="Open Sans Bold"/>
                  <a:cs typeface="Open Sans Bold"/>
                  <a:sym typeface="Open Sans Bold"/>
                </a:defRPr>
              </a:pPr>
              <a:endParaRPr/>
            </a:p>
          </p:txBody>
        </p:sp>
        <p:sp>
          <p:nvSpPr>
            <p:cNvPr id="459" name="Komplexní clearing pro dopravce"/>
            <p:cNvSpPr txBox="1"/>
            <p:nvPr/>
          </p:nvSpPr>
          <p:spPr>
            <a:xfrm>
              <a:off x="56669" y="15680"/>
              <a:ext cx="2060601" cy="3556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defRPr sz="1000">
                  <a:solidFill>
                    <a:schemeClr val="accent6">
                      <a:hueOff val="-13452632"/>
                      <a:satOff val="-99999"/>
                      <a:lumOff val="3725"/>
                    </a:schemeClr>
                  </a:solidFill>
                  <a:latin typeface="Open Sans Bold"/>
                  <a:ea typeface="Open Sans Bold"/>
                  <a:cs typeface="Open Sans Bold"/>
                  <a:sym typeface="Open Sans Bold"/>
                </a:defRPr>
              </a:lvl1pPr>
            </a:lstStyle>
            <a:p>
              <a:r>
                <a:t>Full clearing for operators</a:t>
              </a:r>
            </a:p>
          </p:txBody>
        </p:sp>
      </p:grpSp>
      <p:sp>
        <p:nvSpPr>
          <p:cNvPr id="461" name="Freeform 20"/>
          <p:cNvSpPr/>
          <p:nvPr/>
        </p:nvSpPr>
        <p:spPr>
          <a:xfrm flipH="1">
            <a:off x="10483232" y="0"/>
            <a:ext cx="1708770" cy="25603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046" y="0"/>
                </a:lnTo>
                <a:lnTo>
                  <a:pt x="9893" y="1800"/>
                </a:lnTo>
                <a:cubicBezTo>
                  <a:pt x="9185" y="5936"/>
                  <a:pt x="6065" y="9583"/>
                  <a:pt x="1497" y="12099"/>
                </a:cubicBezTo>
                <a:lnTo>
                  <a:pt x="0" y="12846"/>
                </a:lnTo>
                <a:lnTo>
                  <a:pt x="0" y="21600"/>
                </a:lnTo>
                <a:lnTo>
                  <a:pt x="195" y="21552"/>
                </a:lnTo>
                <a:cubicBezTo>
                  <a:pt x="11987" y="18224"/>
                  <a:pt x="20482" y="10709"/>
                  <a:pt x="21498" y="1800"/>
                </a:cubicBezTo>
                <a:lnTo>
                  <a:pt x="21600" y="0"/>
                </a:lnTo>
                <a:close/>
              </a:path>
            </a:pathLst>
          </a:cu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Freeform 1"/>
          <p:cNvSpPr/>
          <p:nvPr/>
        </p:nvSpPr>
        <p:spPr>
          <a:xfrm>
            <a:off x="5633665" y="656400"/>
            <a:ext cx="5545193"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64" name="Freeform 2"/>
          <p:cNvSpPr/>
          <p:nvPr/>
        </p:nvSpPr>
        <p:spPr>
          <a:xfrm>
            <a:off x="9135146" y="656401"/>
            <a:ext cx="3056855" cy="5545193"/>
          </a:xfrm>
          <a:custGeom>
            <a:avLst/>
            <a:gdLst/>
            <a:ahLst/>
            <a:cxnLst>
              <a:cxn ang="0">
                <a:pos x="wd2" y="hd2"/>
              </a:cxn>
              <a:cxn ang="5400000">
                <a:pos x="wd2" y="hd2"/>
              </a:cxn>
              <a:cxn ang="10800000">
                <a:pos x="wd2" y="hd2"/>
              </a:cxn>
              <a:cxn ang="16200000">
                <a:pos x="wd2" y="hd2"/>
              </a:cxn>
            </a:cxnLst>
            <a:rect l="0" t="0" r="r" b="b"/>
            <a:pathLst>
              <a:path w="21600" h="21600" extrusionOk="0">
                <a:moveTo>
                  <a:pt x="19591" y="0"/>
                </a:moveTo>
                <a:cubicBezTo>
                  <a:pt x="20268" y="0"/>
                  <a:pt x="20936" y="19"/>
                  <a:pt x="21595" y="56"/>
                </a:cubicBezTo>
                <a:lnTo>
                  <a:pt x="21600" y="56"/>
                </a:lnTo>
                <a:lnTo>
                  <a:pt x="21600" y="3654"/>
                </a:lnTo>
                <a:lnTo>
                  <a:pt x="20934" y="3598"/>
                </a:lnTo>
                <a:cubicBezTo>
                  <a:pt x="20493" y="3573"/>
                  <a:pt x="20045" y="3560"/>
                  <a:pt x="19591" y="3560"/>
                </a:cubicBezTo>
                <a:cubicBezTo>
                  <a:pt x="12338" y="3560"/>
                  <a:pt x="6458" y="6802"/>
                  <a:pt x="6458" y="10800"/>
                </a:cubicBezTo>
                <a:cubicBezTo>
                  <a:pt x="6458" y="14798"/>
                  <a:pt x="12338" y="18040"/>
                  <a:pt x="19591" y="18040"/>
                </a:cubicBezTo>
                <a:cubicBezTo>
                  <a:pt x="20045" y="18040"/>
                  <a:pt x="20493" y="18027"/>
                  <a:pt x="20934" y="18002"/>
                </a:cubicBezTo>
                <a:lnTo>
                  <a:pt x="21600" y="17946"/>
                </a:lnTo>
                <a:lnTo>
                  <a:pt x="21600" y="21544"/>
                </a:lnTo>
                <a:lnTo>
                  <a:pt x="21595" y="21544"/>
                </a:lnTo>
                <a:cubicBezTo>
                  <a:pt x="20936" y="21581"/>
                  <a:pt x="20268" y="21600"/>
                  <a:pt x="19591" y="21600"/>
                </a:cubicBezTo>
                <a:cubicBezTo>
                  <a:pt x="8771" y="21600"/>
                  <a:pt x="0" y="16765"/>
                  <a:pt x="0" y="10800"/>
                </a:cubicBezTo>
                <a:cubicBezTo>
                  <a:pt x="0" y="4835"/>
                  <a:pt x="8771" y="0"/>
                  <a:pt x="19591" y="0"/>
                </a:cubicBezTo>
                <a:close/>
              </a:path>
            </a:pathLst>
          </a:custGeom>
          <a:solidFill>
            <a:srgbClr val="F2F2F2"/>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65" name="TextBox 3"/>
          <p:cNvSpPr txBox="1"/>
          <p:nvPr/>
        </p:nvSpPr>
        <p:spPr>
          <a:xfrm>
            <a:off x="1229052" y="1311003"/>
            <a:ext cx="4636493"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Passenger </a:t>
            </a:r>
            <a:r>
              <a:rPr>
                <a:solidFill>
                  <a:schemeClr val="accent4"/>
                </a:solidFill>
              </a:rPr>
              <a:t>comfort</a:t>
            </a:r>
          </a:p>
        </p:txBody>
      </p:sp>
      <p:sp>
        <p:nvSpPr>
          <p:cNvPr id="466" name="Straight Connector 4"/>
          <p:cNvSpPr/>
          <p:nvPr/>
        </p:nvSpPr>
        <p:spPr>
          <a:xfrm flipH="1">
            <a:off x="795727" y="1056209"/>
            <a:ext cx="1" cy="1035273"/>
          </a:xfrm>
          <a:prstGeom prst="line">
            <a:avLst/>
          </a:prstGeom>
          <a:ln w="63500" cap="rnd">
            <a:solidFill>
              <a:srgbClr val="285499"/>
            </a:solidFill>
          </a:ln>
        </p:spPr>
        <p:txBody>
          <a:bodyPr lIns="45719" rIns="45719"/>
          <a:lstStyle/>
          <a:p>
            <a:endParaRPr/>
          </a:p>
        </p:txBody>
      </p:sp>
      <p:sp>
        <p:nvSpPr>
          <p:cNvPr id="467" name="TextBox 5"/>
          <p:cNvSpPr txBox="1"/>
          <p:nvPr/>
        </p:nvSpPr>
        <p:spPr>
          <a:xfrm>
            <a:off x="795728" y="2417171"/>
            <a:ext cx="5549316" cy="568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200">
                <a:solidFill>
                  <a:srgbClr val="404040"/>
                </a:solidFill>
                <a:latin typeface="Roboto"/>
                <a:ea typeface="Roboto"/>
                <a:cs typeface="Roboto"/>
                <a:sym typeface="Roboto"/>
              </a:defRPr>
            </a:lvl1pPr>
          </a:lstStyle>
          <a:p>
            <a:r>
              <a:t>The app and the overall solution focus primarily on the end user and their comfort when travelling on local and integrated public transport. Users will be able to use the same kind of solution found in modern cities around the world. </a:t>
            </a:r>
          </a:p>
        </p:txBody>
      </p:sp>
      <p:sp>
        <p:nvSpPr>
          <p:cNvPr id="468" name="Rectangle 6"/>
          <p:cNvSpPr/>
          <p:nvPr/>
        </p:nvSpPr>
        <p:spPr>
          <a:xfrm>
            <a:off x="1" y="3747934"/>
            <a:ext cx="12192001" cy="3133494"/>
          </a:xfrm>
          <a:prstGeom prst="rect">
            <a:avLst/>
          </a:pr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69" name="Rounded Rectangle 7"/>
          <p:cNvSpPr/>
          <p:nvPr/>
        </p:nvSpPr>
        <p:spPr>
          <a:xfrm>
            <a:off x="805887" y="4049008"/>
            <a:ext cx="781709" cy="781709"/>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70" name="TextBox 8"/>
          <p:cNvSpPr txBox="1"/>
          <p:nvPr/>
        </p:nvSpPr>
        <p:spPr>
          <a:xfrm>
            <a:off x="805887" y="5325594"/>
            <a:ext cx="2549638" cy="1254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The app automatically detects when a passenger starts or ends a journey and notifies them if TAP IN/OUT is not active. It can also automate these actions so that users do not pay more than the fare for their actual travel.</a:t>
            </a:r>
          </a:p>
        </p:txBody>
      </p:sp>
      <p:sp>
        <p:nvSpPr>
          <p:cNvPr id="471" name="TextBox 9"/>
          <p:cNvSpPr txBox="1"/>
          <p:nvPr/>
        </p:nvSpPr>
        <p:spPr>
          <a:xfrm>
            <a:off x="805887" y="5004570"/>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SMART START/STOP</a:t>
            </a:r>
          </a:p>
        </p:txBody>
      </p:sp>
      <p:sp>
        <p:nvSpPr>
          <p:cNvPr id="472" name="Rounded Rectangle 10"/>
          <p:cNvSpPr/>
          <p:nvPr/>
        </p:nvSpPr>
        <p:spPr>
          <a:xfrm>
            <a:off x="3817590" y="4049008"/>
            <a:ext cx="781709" cy="781709"/>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73" name="TextBox 11"/>
          <p:cNvSpPr txBox="1"/>
          <p:nvPr/>
        </p:nvSpPr>
        <p:spPr>
          <a:xfrm>
            <a:off x="3817590" y="5325594"/>
            <a:ext cx="2549638" cy="1073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The XTC (Do Kapsy) app can support multiple fare systems in a single application. Wherever users travel, they can use a familiar app without having to register again.</a:t>
            </a:r>
          </a:p>
        </p:txBody>
      </p:sp>
      <p:sp>
        <p:nvSpPr>
          <p:cNvPr id="474" name="TextBox 12"/>
          <p:cNvSpPr txBox="1"/>
          <p:nvPr/>
        </p:nvSpPr>
        <p:spPr>
          <a:xfrm>
            <a:off x="3817590" y="5004570"/>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Universal app</a:t>
            </a:r>
          </a:p>
        </p:txBody>
      </p:sp>
      <p:sp>
        <p:nvSpPr>
          <p:cNvPr id="475" name="Rounded Rectangle 13"/>
          <p:cNvSpPr/>
          <p:nvPr/>
        </p:nvSpPr>
        <p:spPr>
          <a:xfrm>
            <a:off x="6829291" y="4049008"/>
            <a:ext cx="781709" cy="781709"/>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76" name="TextBox 14"/>
          <p:cNvSpPr txBox="1"/>
          <p:nvPr/>
        </p:nvSpPr>
        <p:spPr>
          <a:xfrm>
            <a:off x="6829291" y="5325594"/>
            <a:ext cx="2549638" cy="1254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Alongside standard card payments, users will have access to Apple Pay and Google Pay. They will be able to manage personal and business journeys using different cards and separate tax receipts for straightforward expense accounting.</a:t>
            </a:r>
          </a:p>
        </p:txBody>
      </p:sp>
      <p:sp>
        <p:nvSpPr>
          <p:cNvPr id="477" name="TextBox 15"/>
          <p:cNvSpPr txBox="1"/>
          <p:nvPr/>
        </p:nvSpPr>
        <p:spPr>
          <a:xfrm>
            <a:off x="6829291" y="5004570"/>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Simple payment management</a:t>
            </a:r>
          </a:p>
        </p:txBody>
      </p:sp>
      <p:sp>
        <p:nvSpPr>
          <p:cNvPr id="478" name="Freeform 16"/>
          <p:cNvSpPr/>
          <p:nvPr/>
        </p:nvSpPr>
        <p:spPr>
          <a:xfrm>
            <a:off x="9151297" y="3724505"/>
            <a:ext cx="3040704" cy="24770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561" y="0"/>
                </a:lnTo>
                <a:lnTo>
                  <a:pt x="6646" y="689"/>
                </a:lnTo>
                <a:cubicBezTo>
                  <a:pt x="7877" y="8075"/>
                  <a:pt x="13201" y="13630"/>
                  <a:pt x="19581" y="13630"/>
                </a:cubicBezTo>
                <a:cubicBezTo>
                  <a:pt x="20036" y="13630"/>
                  <a:pt x="20487" y="13602"/>
                  <a:pt x="20931" y="13546"/>
                </a:cubicBezTo>
                <a:lnTo>
                  <a:pt x="21600" y="13421"/>
                </a:lnTo>
                <a:lnTo>
                  <a:pt x="21600" y="21474"/>
                </a:lnTo>
                <a:lnTo>
                  <a:pt x="21595" y="21475"/>
                </a:lnTo>
                <a:cubicBezTo>
                  <a:pt x="20932" y="21558"/>
                  <a:pt x="20261" y="21600"/>
                  <a:pt x="19581" y="21600"/>
                </a:cubicBezTo>
                <a:cubicBezTo>
                  <a:pt x="10063" y="21600"/>
                  <a:pt x="2122" y="13313"/>
                  <a:pt x="285" y="2296"/>
                </a:cubicBezTo>
                <a:close/>
              </a:path>
            </a:pathLst>
          </a:custGeom>
          <a:solidFill>
            <a:schemeClr val="accent6">
              <a:hueOff val="-13452632"/>
              <a:satOff val="-99999"/>
              <a:lumOff val="3725"/>
            </a:scheme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pic>
        <p:nvPicPr>
          <p:cNvPr id="479" name="Graphic 17" descr="Graphic 17"/>
          <p:cNvPicPr>
            <a:picLocks noChangeAspect="1"/>
          </p:cNvPicPr>
          <p:nvPr/>
        </p:nvPicPr>
        <p:blipFill>
          <a:blip r:embed="rId2"/>
          <a:stretch>
            <a:fillRect/>
          </a:stretch>
        </p:blipFill>
        <p:spPr>
          <a:xfrm>
            <a:off x="1013862" y="4256982"/>
            <a:ext cx="365761" cy="365761"/>
          </a:xfrm>
          <a:prstGeom prst="rect">
            <a:avLst/>
          </a:prstGeom>
          <a:ln w="12700">
            <a:miter lim="400000"/>
          </a:ln>
        </p:spPr>
      </p:pic>
      <p:pic>
        <p:nvPicPr>
          <p:cNvPr id="480" name="Graphic 18" descr="Graphic 18"/>
          <p:cNvPicPr>
            <a:picLocks noChangeAspect="1"/>
          </p:cNvPicPr>
          <p:nvPr/>
        </p:nvPicPr>
        <p:blipFill>
          <a:blip r:embed="rId3"/>
          <a:stretch>
            <a:fillRect/>
          </a:stretch>
        </p:blipFill>
        <p:spPr>
          <a:xfrm>
            <a:off x="4025564" y="4256982"/>
            <a:ext cx="365761" cy="365761"/>
          </a:xfrm>
          <a:prstGeom prst="rect">
            <a:avLst/>
          </a:prstGeom>
          <a:ln w="12700">
            <a:miter lim="400000"/>
          </a:ln>
        </p:spPr>
      </p:pic>
      <p:pic>
        <p:nvPicPr>
          <p:cNvPr id="481" name="Graphic 19" descr="Graphic 19"/>
          <p:cNvPicPr>
            <a:picLocks noChangeAspect="1"/>
          </p:cNvPicPr>
          <p:nvPr/>
        </p:nvPicPr>
        <p:blipFill>
          <a:blip r:embed="rId4"/>
          <a:stretch>
            <a:fillRect/>
          </a:stretch>
        </p:blipFill>
        <p:spPr>
          <a:xfrm>
            <a:off x="7037265" y="4256982"/>
            <a:ext cx="365761" cy="365761"/>
          </a:xfrm>
          <a:prstGeom prst="rect">
            <a:avLst/>
          </a:prstGeom>
          <a:ln w="12700">
            <a:miter lim="400000"/>
          </a:ln>
        </p:spPr>
      </p:pic>
      <p:sp>
        <p:nvSpPr>
          <p:cNvPr id="482" name="Freeform 20"/>
          <p:cNvSpPr/>
          <p:nvPr/>
        </p:nvSpPr>
        <p:spPr>
          <a:xfrm>
            <a:off x="11255395" y="2776653"/>
            <a:ext cx="936605" cy="1304693"/>
          </a:xfrm>
          <a:custGeom>
            <a:avLst/>
            <a:gdLst/>
            <a:ahLst/>
            <a:cxnLst>
              <a:cxn ang="0">
                <a:pos x="wd2" y="hd2"/>
              </a:cxn>
              <a:cxn ang="5400000">
                <a:pos x="wd2" y="hd2"/>
              </a:cxn>
              <a:cxn ang="10800000">
                <a:pos x="wd2" y="hd2"/>
              </a:cxn>
              <a:cxn ang="16200000">
                <a:pos x="wd2" y="hd2"/>
              </a:cxn>
            </a:cxnLst>
            <a:rect l="0" t="0" r="r" b="b"/>
            <a:pathLst>
              <a:path w="21600" h="21600" extrusionOk="0">
                <a:moveTo>
                  <a:pt x="15044" y="0"/>
                </a:moveTo>
                <a:cubicBezTo>
                  <a:pt x="17122" y="0"/>
                  <a:pt x="19101" y="302"/>
                  <a:pt x="20900" y="849"/>
                </a:cubicBezTo>
                <a:lnTo>
                  <a:pt x="21600" y="1121"/>
                </a:lnTo>
                <a:lnTo>
                  <a:pt x="21600" y="5340"/>
                </a:lnTo>
                <a:lnTo>
                  <a:pt x="20683" y="4797"/>
                </a:lnTo>
                <a:cubicBezTo>
                  <a:pt x="19073" y="4016"/>
                  <a:pt x="17133" y="3560"/>
                  <a:pt x="15044" y="3560"/>
                </a:cubicBezTo>
                <a:cubicBezTo>
                  <a:pt x="9475" y="3560"/>
                  <a:pt x="4960" y="6802"/>
                  <a:pt x="4960" y="10800"/>
                </a:cubicBezTo>
                <a:cubicBezTo>
                  <a:pt x="4960" y="14798"/>
                  <a:pt x="9475" y="18040"/>
                  <a:pt x="15044" y="18040"/>
                </a:cubicBezTo>
                <a:cubicBezTo>
                  <a:pt x="17133" y="18040"/>
                  <a:pt x="19073" y="17584"/>
                  <a:pt x="20683" y="16803"/>
                </a:cubicBezTo>
                <a:lnTo>
                  <a:pt x="21600" y="16260"/>
                </a:lnTo>
                <a:lnTo>
                  <a:pt x="21600" y="20479"/>
                </a:lnTo>
                <a:lnTo>
                  <a:pt x="20900" y="20751"/>
                </a:lnTo>
                <a:cubicBezTo>
                  <a:pt x="19101" y="21298"/>
                  <a:pt x="17122" y="21600"/>
                  <a:pt x="15044" y="21600"/>
                </a:cubicBezTo>
                <a:cubicBezTo>
                  <a:pt x="6736" y="21600"/>
                  <a:pt x="0" y="16765"/>
                  <a:pt x="0" y="10800"/>
                </a:cubicBezTo>
                <a:cubicBezTo>
                  <a:pt x="0" y="4835"/>
                  <a:pt x="6736" y="0"/>
                  <a:pt x="15044" y="0"/>
                </a:cubicBezTo>
                <a:close/>
              </a:path>
            </a:pathLst>
          </a:custGeom>
          <a:gradFill>
            <a:gsLst>
              <a:gs pos="0">
                <a:schemeClr val="accent4"/>
              </a:gs>
              <a:gs pos="100000">
                <a:srgbClr val="EFBB78"/>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Rectangle 16"/>
          <p:cNvSpPr/>
          <p:nvPr/>
        </p:nvSpPr>
        <p:spPr>
          <a:xfrm>
            <a:off x="8437943" y="-1"/>
            <a:ext cx="3754057" cy="6858001"/>
          </a:xfrm>
          <a:prstGeom prst="rect">
            <a:avLst/>
          </a:pr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84" name="Freeform 15"/>
          <p:cNvSpPr/>
          <p:nvPr/>
        </p:nvSpPr>
        <p:spPr>
          <a:xfrm>
            <a:off x="5670675"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87" name="TextBox 18"/>
          <p:cNvSpPr txBox="1"/>
          <p:nvPr/>
        </p:nvSpPr>
        <p:spPr>
          <a:xfrm>
            <a:off x="1217477" y="1303257"/>
            <a:ext cx="4743427"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Administration portal</a:t>
            </a:r>
          </a:p>
          <a:p>
            <a:pPr>
              <a:lnSpc>
                <a:spcPct val="90000"/>
              </a:lnSpc>
              <a:defRPr sz="3600">
                <a:solidFill>
                  <a:schemeClr val="accent1"/>
                </a:solidFill>
                <a:latin typeface="Open Sans Bold"/>
                <a:ea typeface="Open Sans Bold"/>
                <a:cs typeface="Open Sans Bold"/>
                <a:sym typeface="Open Sans Bold"/>
              </a:defRPr>
            </a:pPr>
            <a:r>
              <a:rPr>
                <a:solidFill>
                  <a:schemeClr val="accent4"/>
                </a:solidFill>
              </a:rPr>
              <a:t>Back office</a:t>
            </a:r>
          </a:p>
        </p:txBody>
      </p:sp>
      <p:sp>
        <p:nvSpPr>
          <p:cNvPr id="488" name="Straight Connector 19"/>
          <p:cNvSpPr/>
          <p:nvPr/>
        </p:nvSpPr>
        <p:spPr>
          <a:xfrm flipH="1">
            <a:off x="795727" y="1328499"/>
            <a:ext cx="1" cy="1035272"/>
          </a:xfrm>
          <a:prstGeom prst="line">
            <a:avLst/>
          </a:prstGeom>
          <a:ln w="63500" cap="rnd">
            <a:solidFill>
              <a:srgbClr val="285499"/>
            </a:solidFill>
          </a:ln>
        </p:spPr>
        <p:txBody>
          <a:bodyPr lIns="45719" rIns="45719"/>
          <a:lstStyle/>
          <a:p>
            <a:endParaRPr/>
          </a:p>
        </p:txBody>
      </p:sp>
      <p:sp>
        <p:nvSpPr>
          <p:cNvPr id="489" name="TextBox 20"/>
          <p:cNvSpPr txBox="1"/>
          <p:nvPr/>
        </p:nvSpPr>
        <p:spPr>
          <a:xfrm>
            <a:off x="863361" y="2740260"/>
            <a:ext cx="5451659" cy="1767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400">
                <a:solidFill>
                  <a:srgbClr val="404040"/>
                </a:solidFill>
                <a:latin typeface="Roboto"/>
                <a:ea typeface="Roboto"/>
                <a:cs typeface="Roboto"/>
                <a:sym typeface="Roboto"/>
              </a:defRPr>
            </a:lvl1pPr>
          </a:lstStyle>
          <a:p>
            <a:r>
              <a:t>The solution will include an extensive administration portal and a back-office module to help customer support resolve complaints, including incorrectly calculated routes and payment issues. By its nature, the system may calculate a proportion of routes incorrectly because of fare exceptions, service disruptions and other circumstances. Customer support therefore needs effective tools to investigate the problem and resolve each request to the customer's satisfaction.</a:t>
            </a:r>
          </a:p>
        </p:txBody>
      </p:sp>
      <p:sp>
        <p:nvSpPr>
          <p:cNvPr id="490" name="Straight Connector 26"/>
          <p:cNvSpPr/>
          <p:nvPr/>
        </p:nvSpPr>
        <p:spPr>
          <a:xfrm flipH="1">
            <a:off x="2996379" y="4261665"/>
            <a:ext cx="1" cy="1068341"/>
          </a:xfrm>
          <a:prstGeom prst="line">
            <a:avLst/>
          </a:prstGeom>
          <a:ln w="12700">
            <a:solidFill>
              <a:schemeClr val="accent6">
                <a:hueOff val="-13452632"/>
                <a:satOff val="-99999"/>
                <a:lumOff val="3725"/>
                <a:alpha val="15353"/>
              </a:schemeClr>
            </a:solidFill>
            <a:miter/>
          </a:ln>
        </p:spPr>
        <p:txBody>
          <a:bodyPr lIns="45719" rIns="45719"/>
          <a:lstStyle/>
          <a:p>
            <a:endParaRPr/>
          </a:p>
        </p:txBody>
      </p:sp>
      <p:pic>
        <p:nvPicPr>
          <p:cNvPr id="5" name="Zástupný symbol obrázku 4">
            <a:extLst>
              <a:ext uri="{FF2B5EF4-FFF2-40B4-BE49-F238E27FC236}">
                <a16:creationId xmlns:a16="http://schemas.microsoft.com/office/drawing/2014/main" id="{DB10993E-88A5-8430-D325-9B91643B1132}"/>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6760" b="6760"/>
          <a:stretch>
            <a:fillRect/>
          </a:stretch>
        </p:blipFill>
        <p:spPr>
          <a:xfrm>
            <a:off x="6759649" y="1846135"/>
            <a:ext cx="4541109" cy="2936879"/>
          </a:xfrm>
        </p:spPr>
      </p:pic>
      <p:pic>
        <p:nvPicPr>
          <p:cNvPr id="486" name="Picture 17" descr="Picture 17"/>
          <p:cNvPicPr>
            <a:picLocks noChangeAspect="1"/>
          </p:cNvPicPr>
          <p:nvPr/>
        </p:nvPicPr>
        <p:blipFill>
          <a:blip r:embed="rId3"/>
          <a:stretch>
            <a:fillRect/>
          </a:stretch>
        </p:blipFill>
        <p:spPr>
          <a:xfrm>
            <a:off x="6247388" y="1651819"/>
            <a:ext cx="5565633" cy="3506149"/>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Freeform 1"/>
          <p:cNvSpPr/>
          <p:nvPr/>
        </p:nvSpPr>
        <p:spPr>
          <a:xfrm>
            <a:off x="4712549"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94" name="Rectangle 2"/>
          <p:cNvSpPr/>
          <p:nvPr/>
        </p:nvSpPr>
        <p:spPr>
          <a:xfrm>
            <a:off x="8831484" y="0"/>
            <a:ext cx="3360516" cy="6858000"/>
          </a:xfrm>
          <a:prstGeom prst="rect">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5" name="Freeform 3"/>
          <p:cNvSpPr/>
          <p:nvPr/>
        </p:nvSpPr>
        <p:spPr>
          <a:xfrm flipH="1">
            <a:off x="9419403" y="656401"/>
            <a:ext cx="2772598"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6" name="Freeform 4"/>
          <p:cNvSpPr/>
          <p:nvPr/>
        </p:nvSpPr>
        <p:spPr>
          <a:xfrm flipH="1">
            <a:off x="11539653" y="2776653"/>
            <a:ext cx="652347" cy="13046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18040"/>
                </a:lnTo>
                <a:cubicBezTo>
                  <a:pt x="7997" y="18040"/>
                  <a:pt x="14479" y="14798"/>
                  <a:pt x="14479" y="10800"/>
                </a:cubicBezTo>
                <a:cubicBezTo>
                  <a:pt x="14479" y="6802"/>
                  <a:pt x="7997" y="3560"/>
                  <a:pt x="0" y="3560"/>
                </a:cubicBezTo>
                <a:close/>
              </a:path>
            </a:pathLst>
          </a:custGeom>
          <a:gradFill>
            <a:gsLst>
              <a:gs pos="0">
                <a:schemeClr val="accent4"/>
              </a:gs>
              <a:gs pos="55000">
                <a:srgbClr val="EFBB78"/>
              </a:gs>
              <a:gs pos="100000">
                <a:schemeClr val="accent5"/>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7" name="TextBox 8"/>
          <p:cNvSpPr txBox="1"/>
          <p:nvPr/>
        </p:nvSpPr>
        <p:spPr>
          <a:xfrm>
            <a:off x="1229055" y="1683317"/>
            <a:ext cx="2797200"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Smartwatch</a:t>
            </a:r>
            <a:br/>
            <a:r>
              <a:rPr>
                <a:solidFill>
                  <a:schemeClr val="accent4"/>
                </a:solidFill>
              </a:rPr>
              <a:t>Ready</a:t>
            </a:r>
          </a:p>
        </p:txBody>
      </p:sp>
      <p:sp>
        <p:nvSpPr>
          <p:cNvPr id="498" name="Straight Connector 9"/>
          <p:cNvSpPr/>
          <p:nvPr/>
        </p:nvSpPr>
        <p:spPr>
          <a:xfrm flipH="1">
            <a:off x="795727" y="1708559"/>
            <a:ext cx="1" cy="1035272"/>
          </a:xfrm>
          <a:prstGeom prst="line">
            <a:avLst/>
          </a:prstGeom>
          <a:ln w="63500" cap="rnd">
            <a:solidFill>
              <a:srgbClr val="285499"/>
            </a:solidFill>
          </a:ln>
        </p:spPr>
        <p:txBody>
          <a:bodyPr lIns="45719" rIns="45719"/>
          <a:lstStyle/>
          <a:p>
            <a:endParaRPr/>
          </a:p>
        </p:txBody>
      </p:sp>
      <p:sp>
        <p:nvSpPr>
          <p:cNvPr id="499" name="TextBox 10"/>
          <p:cNvSpPr txBox="1"/>
          <p:nvPr/>
        </p:nvSpPr>
        <p:spPr>
          <a:xfrm>
            <a:off x="795728" y="3069520"/>
            <a:ext cx="5920104" cy="1234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500">
                <a:solidFill>
                  <a:srgbClr val="404040"/>
                </a:solidFill>
                <a:latin typeface="Roboto"/>
                <a:ea typeface="Roboto"/>
                <a:cs typeface="Roboto"/>
                <a:sym typeface="Roboto"/>
              </a:defRPr>
            </a:lvl1pPr>
          </a:lstStyle>
          <a:p>
            <a:r>
              <a:t>The entire solution can be easily implemented on smartwatches. Passengers can start or stop a journey and display a QR code for ticket inspection or validation directly on their watch, without taking out their mobile phone.</a:t>
            </a:r>
          </a:p>
        </p:txBody>
      </p:sp>
      <p:sp>
        <p:nvSpPr>
          <p:cNvPr id="500" name="Freeform 17"/>
          <p:cNvSpPr/>
          <p:nvPr/>
        </p:nvSpPr>
        <p:spPr>
          <a:xfrm>
            <a:off x="5149241" y="1800236"/>
            <a:ext cx="329185" cy="351130"/>
          </a:xfrm>
          <a:custGeom>
            <a:avLst/>
            <a:gdLst/>
            <a:ahLst/>
            <a:cxnLst>
              <a:cxn ang="0">
                <a:pos x="wd2" y="hd2"/>
              </a:cxn>
              <a:cxn ang="5400000">
                <a:pos x="wd2" y="hd2"/>
              </a:cxn>
              <a:cxn ang="10800000">
                <a:pos x="wd2" y="hd2"/>
              </a:cxn>
              <a:cxn ang="16200000">
                <a:pos x="wd2" y="hd2"/>
              </a:cxn>
            </a:cxnLst>
            <a:rect l="0" t="0" r="r" b="b"/>
            <a:pathLst>
              <a:path w="21600" h="21600" extrusionOk="0">
                <a:moveTo>
                  <a:pt x="12825" y="15272"/>
                </a:moveTo>
                <a:cubicBezTo>
                  <a:pt x="12453" y="15272"/>
                  <a:pt x="12150" y="15556"/>
                  <a:pt x="12150" y="15905"/>
                </a:cubicBezTo>
                <a:cubicBezTo>
                  <a:pt x="12150" y="16254"/>
                  <a:pt x="12453" y="16538"/>
                  <a:pt x="12825" y="16538"/>
                </a:cubicBezTo>
                <a:cubicBezTo>
                  <a:pt x="13197" y="16538"/>
                  <a:pt x="13500" y="16254"/>
                  <a:pt x="13500" y="15905"/>
                </a:cubicBezTo>
                <a:cubicBezTo>
                  <a:pt x="13500" y="15556"/>
                  <a:pt x="13197" y="15272"/>
                  <a:pt x="12825" y="15272"/>
                </a:cubicBezTo>
                <a:close/>
                <a:moveTo>
                  <a:pt x="4725" y="11475"/>
                </a:moveTo>
                <a:cubicBezTo>
                  <a:pt x="4353" y="11475"/>
                  <a:pt x="4050" y="11759"/>
                  <a:pt x="4050" y="12108"/>
                </a:cubicBezTo>
                <a:cubicBezTo>
                  <a:pt x="4050" y="12457"/>
                  <a:pt x="4353" y="12741"/>
                  <a:pt x="4725" y="12741"/>
                </a:cubicBezTo>
                <a:cubicBezTo>
                  <a:pt x="5097" y="12741"/>
                  <a:pt x="5400" y="12457"/>
                  <a:pt x="5400" y="12108"/>
                </a:cubicBezTo>
                <a:cubicBezTo>
                  <a:pt x="5400" y="11759"/>
                  <a:pt x="5097" y="11475"/>
                  <a:pt x="4725" y="11475"/>
                </a:cubicBezTo>
                <a:lnTo>
                  <a:pt x="4725" y="11475"/>
                </a:lnTo>
                <a:close/>
                <a:moveTo>
                  <a:pt x="8775" y="6328"/>
                </a:moveTo>
                <a:cubicBezTo>
                  <a:pt x="8403" y="6328"/>
                  <a:pt x="8100" y="6612"/>
                  <a:pt x="8100" y="6961"/>
                </a:cubicBezTo>
                <a:cubicBezTo>
                  <a:pt x="8100" y="7310"/>
                  <a:pt x="8403" y="7594"/>
                  <a:pt x="8775" y="7594"/>
                </a:cubicBezTo>
                <a:lnTo>
                  <a:pt x="8775" y="7594"/>
                </a:lnTo>
                <a:cubicBezTo>
                  <a:pt x="8775" y="7594"/>
                  <a:pt x="8775" y="7594"/>
                  <a:pt x="8775" y="7594"/>
                </a:cubicBezTo>
                <a:cubicBezTo>
                  <a:pt x="9147" y="7594"/>
                  <a:pt x="9450" y="7310"/>
                  <a:pt x="9450" y="6961"/>
                </a:cubicBezTo>
                <a:cubicBezTo>
                  <a:pt x="9450" y="6612"/>
                  <a:pt x="9147" y="6328"/>
                  <a:pt x="8775" y="6328"/>
                </a:cubicBezTo>
                <a:close/>
                <a:moveTo>
                  <a:pt x="16875" y="5062"/>
                </a:moveTo>
                <a:cubicBezTo>
                  <a:pt x="16503" y="5062"/>
                  <a:pt x="16200" y="5346"/>
                  <a:pt x="16200" y="5695"/>
                </a:cubicBezTo>
                <a:cubicBezTo>
                  <a:pt x="16200" y="6044"/>
                  <a:pt x="16503" y="6328"/>
                  <a:pt x="16875" y="6328"/>
                </a:cubicBezTo>
                <a:cubicBezTo>
                  <a:pt x="17247" y="6328"/>
                  <a:pt x="17550" y="6044"/>
                  <a:pt x="17550" y="5695"/>
                </a:cubicBezTo>
                <a:cubicBezTo>
                  <a:pt x="17550" y="5346"/>
                  <a:pt x="17247" y="5062"/>
                  <a:pt x="16875" y="5062"/>
                </a:cubicBezTo>
                <a:close/>
                <a:moveTo>
                  <a:pt x="16875" y="2531"/>
                </a:moveTo>
                <a:cubicBezTo>
                  <a:pt x="17248" y="2531"/>
                  <a:pt x="17550" y="2815"/>
                  <a:pt x="17550" y="3164"/>
                </a:cubicBezTo>
                <a:lnTo>
                  <a:pt x="17550" y="3906"/>
                </a:lnTo>
                <a:cubicBezTo>
                  <a:pt x="18336" y="4167"/>
                  <a:pt x="18900" y="4870"/>
                  <a:pt x="18900" y="5695"/>
                </a:cubicBezTo>
                <a:cubicBezTo>
                  <a:pt x="18900" y="6520"/>
                  <a:pt x="18336" y="7224"/>
                  <a:pt x="17550" y="7485"/>
                </a:cubicBezTo>
                <a:lnTo>
                  <a:pt x="17550" y="18436"/>
                </a:lnTo>
                <a:cubicBezTo>
                  <a:pt x="17550" y="18785"/>
                  <a:pt x="17248" y="19069"/>
                  <a:pt x="16875" y="19069"/>
                </a:cubicBezTo>
                <a:cubicBezTo>
                  <a:pt x="16502" y="19069"/>
                  <a:pt x="16200" y="18785"/>
                  <a:pt x="16200" y="18436"/>
                </a:cubicBezTo>
                <a:lnTo>
                  <a:pt x="16200" y="7485"/>
                </a:lnTo>
                <a:cubicBezTo>
                  <a:pt x="15414" y="7224"/>
                  <a:pt x="14850" y="6520"/>
                  <a:pt x="14850" y="5695"/>
                </a:cubicBezTo>
                <a:cubicBezTo>
                  <a:pt x="14850" y="4870"/>
                  <a:pt x="15414" y="4167"/>
                  <a:pt x="16200" y="3906"/>
                </a:cubicBezTo>
                <a:lnTo>
                  <a:pt x="16200" y="3164"/>
                </a:lnTo>
                <a:cubicBezTo>
                  <a:pt x="16200" y="2815"/>
                  <a:pt x="16502" y="2531"/>
                  <a:pt x="16875" y="2531"/>
                </a:cubicBezTo>
                <a:close/>
                <a:moveTo>
                  <a:pt x="12825" y="2531"/>
                </a:moveTo>
                <a:cubicBezTo>
                  <a:pt x="13198" y="2531"/>
                  <a:pt x="13500" y="2815"/>
                  <a:pt x="13500" y="3164"/>
                </a:cubicBezTo>
                <a:lnTo>
                  <a:pt x="13500" y="14115"/>
                </a:lnTo>
                <a:cubicBezTo>
                  <a:pt x="14286" y="14376"/>
                  <a:pt x="14850" y="15080"/>
                  <a:pt x="14850" y="15905"/>
                </a:cubicBezTo>
                <a:cubicBezTo>
                  <a:pt x="14850" y="16730"/>
                  <a:pt x="14286" y="17433"/>
                  <a:pt x="13500" y="17694"/>
                </a:cubicBezTo>
                <a:lnTo>
                  <a:pt x="13500" y="18436"/>
                </a:lnTo>
                <a:cubicBezTo>
                  <a:pt x="13500" y="18785"/>
                  <a:pt x="13198" y="19069"/>
                  <a:pt x="12825" y="19069"/>
                </a:cubicBezTo>
                <a:cubicBezTo>
                  <a:pt x="12452" y="19069"/>
                  <a:pt x="12150" y="18785"/>
                  <a:pt x="12150" y="18436"/>
                </a:cubicBezTo>
                <a:lnTo>
                  <a:pt x="12150" y="17694"/>
                </a:lnTo>
                <a:cubicBezTo>
                  <a:pt x="11364" y="17433"/>
                  <a:pt x="10800" y="16730"/>
                  <a:pt x="10800" y="15905"/>
                </a:cubicBezTo>
                <a:cubicBezTo>
                  <a:pt x="10800" y="15080"/>
                  <a:pt x="11364" y="14376"/>
                  <a:pt x="12150" y="14115"/>
                </a:cubicBezTo>
                <a:lnTo>
                  <a:pt x="12150" y="3164"/>
                </a:lnTo>
                <a:cubicBezTo>
                  <a:pt x="12150" y="2815"/>
                  <a:pt x="12452" y="2531"/>
                  <a:pt x="12825" y="2531"/>
                </a:cubicBezTo>
                <a:close/>
                <a:moveTo>
                  <a:pt x="8775" y="2531"/>
                </a:moveTo>
                <a:cubicBezTo>
                  <a:pt x="9148" y="2531"/>
                  <a:pt x="9450" y="2815"/>
                  <a:pt x="9450" y="3164"/>
                </a:cubicBezTo>
                <a:lnTo>
                  <a:pt x="9450" y="5171"/>
                </a:lnTo>
                <a:cubicBezTo>
                  <a:pt x="10236" y="5433"/>
                  <a:pt x="10800" y="6136"/>
                  <a:pt x="10800" y="6961"/>
                </a:cubicBezTo>
                <a:cubicBezTo>
                  <a:pt x="10800" y="7786"/>
                  <a:pt x="10236" y="8489"/>
                  <a:pt x="9450" y="8751"/>
                </a:cubicBezTo>
                <a:lnTo>
                  <a:pt x="9450" y="18436"/>
                </a:lnTo>
                <a:cubicBezTo>
                  <a:pt x="9450" y="18785"/>
                  <a:pt x="9148" y="19069"/>
                  <a:pt x="8775" y="19069"/>
                </a:cubicBezTo>
                <a:cubicBezTo>
                  <a:pt x="8402" y="19069"/>
                  <a:pt x="8100" y="18785"/>
                  <a:pt x="8100" y="18436"/>
                </a:cubicBezTo>
                <a:lnTo>
                  <a:pt x="8100" y="8751"/>
                </a:lnTo>
                <a:cubicBezTo>
                  <a:pt x="7314" y="8489"/>
                  <a:pt x="6750" y="7786"/>
                  <a:pt x="6750" y="6961"/>
                </a:cubicBezTo>
                <a:cubicBezTo>
                  <a:pt x="6750" y="6136"/>
                  <a:pt x="7314" y="5433"/>
                  <a:pt x="8100" y="5171"/>
                </a:cubicBezTo>
                <a:lnTo>
                  <a:pt x="8100" y="3164"/>
                </a:lnTo>
                <a:cubicBezTo>
                  <a:pt x="8100" y="2815"/>
                  <a:pt x="8402" y="2531"/>
                  <a:pt x="8775" y="2531"/>
                </a:cubicBezTo>
                <a:close/>
                <a:moveTo>
                  <a:pt x="4725" y="2531"/>
                </a:moveTo>
                <a:cubicBezTo>
                  <a:pt x="5098" y="2531"/>
                  <a:pt x="5400" y="2815"/>
                  <a:pt x="5400" y="3164"/>
                </a:cubicBezTo>
                <a:lnTo>
                  <a:pt x="5400" y="10318"/>
                </a:lnTo>
                <a:cubicBezTo>
                  <a:pt x="6186" y="10579"/>
                  <a:pt x="6750" y="11283"/>
                  <a:pt x="6750" y="12108"/>
                </a:cubicBezTo>
                <a:cubicBezTo>
                  <a:pt x="6750" y="12933"/>
                  <a:pt x="6186" y="13636"/>
                  <a:pt x="5400" y="13897"/>
                </a:cubicBezTo>
                <a:lnTo>
                  <a:pt x="5400" y="18436"/>
                </a:lnTo>
                <a:cubicBezTo>
                  <a:pt x="5400" y="18785"/>
                  <a:pt x="5098" y="19069"/>
                  <a:pt x="4725" y="19069"/>
                </a:cubicBezTo>
                <a:cubicBezTo>
                  <a:pt x="4352" y="19069"/>
                  <a:pt x="4050" y="18785"/>
                  <a:pt x="4050" y="18436"/>
                </a:cubicBezTo>
                <a:lnTo>
                  <a:pt x="4050" y="13897"/>
                </a:lnTo>
                <a:cubicBezTo>
                  <a:pt x="3264" y="13636"/>
                  <a:pt x="2700" y="12933"/>
                  <a:pt x="2700" y="12108"/>
                </a:cubicBezTo>
                <a:cubicBezTo>
                  <a:pt x="2700" y="11283"/>
                  <a:pt x="3264" y="10579"/>
                  <a:pt x="4050" y="10318"/>
                </a:cubicBezTo>
                <a:lnTo>
                  <a:pt x="4050" y="3164"/>
                </a:lnTo>
                <a:cubicBezTo>
                  <a:pt x="4050" y="2815"/>
                  <a:pt x="4352" y="2531"/>
                  <a:pt x="4725" y="2531"/>
                </a:cubicBezTo>
                <a:close/>
                <a:moveTo>
                  <a:pt x="3375" y="1266"/>
                </a:moveTo>
                <a:cubicBezTo>
                  <a:pt x="2258" y="1266"/>
                  <a:pt x="1350" y="2117"/>
                  <a:pt x="1350" y="3164"/>
                </a:cubicBezTo>
                <a:lnTo>
                  <a:pt x="1350" y="18436"/>
                </a:lnTo>
                <a:cubicBezTo>
                  <a:pt x="1350" y="19483"/>
                  <a:pt x="2258" y="20334"/>
                  <a:pt x="3375" y="20334"/>
                </a:cubicBezTo>
                <a:lnTo>
                  <a:pt x="18225" y="20334"/>
                </a:lnTo>
                <a:cubicBezTo>
                  <a:pt x="19342" y="20334"/>
                  <a:pt x="20250" y="19483"/>
                  <a:pt x="20250" y="18436"/>
                </a:cubicBezTo>
                <a:lnTo>
                  <a:pt x="20250" y="3164"/>
                </a:lnTo>
                <a:cubicBezTo>
                  <a:pt x="20250" y="2117"/>
                  <a:pt x="19342" y="1266"/>
                  <a:pt x="18225" y="1266"/>
                </a:cubicBezTo>
                <a:close/>
                <a:moveTo>
                  <a:pt x="3375" y="0"/>
                </a:moveTo>
                <a:lnTo>
                  <a:pt x="18225" y="0"/>
                </a:lnTo>
                <a:cubicBezTo>
                  <a:pt x="20086" y="0"/>
                  <a:pt x="21600" y="1419"/>
                  <a:pt x="21600" y="3164"/>
                </a:cubicBezTo>
                <a:lnTo>
                  <a:pt x="21600" y="18436"/>
                </a:lnTo>
                <a:cubicBezTo>
                  <a:pt x="21600" y="20181"/>
                  <a:pt x="20086" y="21600"/>
                  <a:pt x="18225" y="21600"/>
                </a:cubicBezTo>
                <a:lnTo>
                  <a:pt x="3375" y="21600"/>
                </a:lnTo>
                <a:cubicBezTo>
                  <a:pt x="1514" y="21600"/>
                  <a:pt x="0" y="20181"/>
                  <a:pt x="0" y="18436"/>
                </a:cubicBezTo>
                <a:lnTo>
                  <a:pt x="0" y="3164"/>
                </a:lnTo>
                <a:cubicBezTo>
                  <a:pt x="0" y="1419"/>
                  <a:pt x="1514" y="0"/>
                  <a:pt x="3375" y="0"/>
                </a:cubicBezTo>
                <a:close/>
              </a:path>
            </a:pathLst>
          </a:custGeom>
          <a:solidFill>
            <a:schemeClr val="accent6">
              <a:hueOff val="-13452632"/>
              <a:satOff val="-99999"/>
              <a:lumOff val="3725"/>
            </a:schemeClr>
          </a:solidFill>
          <a:ln w="12700">
            <a:miter lim="400000"/>
          </a:ln>
        </p:spPr>
        <p:txBody>
          <a:bodyPr lIns="45719" rIns="45719" anchor="ctr"/>
          <a:lstStyle/>
          <a:p>
            <a:endParaRPr/>
          </a:p>
        </p:txBody>
      </p:sp>
      <p:sp>
        <p:nvSpPr>
          <p:cNvPr id="501" name="Straight Connector 18"/>
          <p:cNvSpPr/>
          <p:nvPr/>
        </p:nvSpPr>
        <p:spPr>
          <a:xfrm flipH="1">
            <a:off x="5138632" y="3428996"/>
            <a:ext cx="1725681" cy="1"/>
          </a:xfrm>
          <a:prstGeom prst="line">
            <a:avLst/>
          </a:prstGeom>
          <a:ln w="12700">
            <a:solidFill>
              <a:schemeClr val="accent6">
                <a:hueOff val="-13452632"/>
                <a:satOff val="-99999"/>
                <a:lumOff val="3725"/>
                <a:alpha val="15353"/>
              </a:schemeClr>
            </a:solidFill>
            <a:miter/>
          </a:ln>
        </p:spPr>
        <p:txBody>
          <a:bodyPr lIns="45719" rIns="45719"/>
          <a:lstStyle/>
          <a:p>
            <a:endParaRPr/>
          </a:p>
        </p:txBody>
      </p:sp>
      <p:pic>
        <p:nvPicPr>
          <p:cNvPr id="502" name="Picture 9" descr="Picture 9"/>
          <p:cNvPicPr>
            <a:picLocks noChangeAspect="1"/>
          </p:cNvPicPr>
          <p:nvPr/>
        </p:nvPicPr>
        <p:blipFill>
          <a:blip r:embed="rId2"/>
          <a:stretch>
            <a:fillRect/>
          </a:stretch>
        </p:blipFill>
        <p:spPr>
          <a:xfrm>
            <a:off x="7338611" y="1293709"/>
            <a:ext cx="3051855" cy="4270582"/>
          </a:xfrm>
          <a:prstGeom prst="rect">
            <a:avLst/>
          </a:prstGeom>
          <a:ln w="12700">
            <a:miter lim="400000"/>
          </a:ln>
        </p:spPr>
      </p:pic>
      <p:pic>
        <p:nvPicPr>
          <p:cNvPr id="503" name="watch2.png" descr="watch2.png"/>
          <p:cNvPicPr>
            <a:picLocks noChangeAspect="1"/>
          </p:cNvPicPr>
          <p:nvPr/>
        </p:nvPicPr>
        <p:blipFill>
          <a:blip r:embed="rId3"/>
          <a:srcRect l="8374" r="8372"/>
          <a:stretch>
            <a:fillRect/>
          </a:stretch>
        </p:blipFill>
        <p:spPr>
          <a:xfrm>
            <a:off x="7902480" y="2336931"/>
            <a:ext cx="1822451" cy="2189063"/>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cubicBezTo>
                  <a:pt x="1430" y="0"/>
                  <a:pt x="0" y="1191"/>
                  <a:pt x="0" y="2659"/>
                </a:cubicBezTo>
                <a:lnTo>
                  <a:pt x="0" y="18941"/>
                </a:lnTo>
                <a:cubicBezTo>
                  <a:pt x="0" y="20409"/>
                  <a:pt x="1430" y="21600"/>
                  <a:pt x="3194" y="21600"/>
                </a:cubicBezTo>
                <a:lnTo>
                  <a:pt x="18406" y="21600"/>
                </a:lnTo>
                <a:cubicBezTo>
                  <a:pt x="20170" y="21600"/>
                  <a:pt x="21600" y="20409"/>
                  <a:pt x="21600" y="18941"/>
                </a:cubicBezTo>
                <a:lnTo>
                  <a:pt x="21600" y="2659"/>
                </a:lnTo>
                <a:cubicBezTo>
                  <a:pt x="21600" y="1191"/>
                  <a:pt x="20170" y="0"/>
                  <a:pt x="18406" y="0"/>
                </a:cubicBezTo>
                <a:lnTo>
                  <a:pt x="3194" y="0"/>
                </a:lnTo>
                <a:close/>
              </a:path>
            </a:pathLst>
          </a:cu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Freeform 2"/>
          <p:cNvSpPr/>
          <p:nvPr/>
        </p:nvSpPr>
        <p:spPr>
          <a:xfrm>
            <a:off x="5674843"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506" name="Rectangle 3"/>
          <p:cNvSpPr/>
          <p:nvPr/>
        </p:nvSpPr>
        <p:spPr>
          <a:xfrm>
            <a:off x="7800839" y="0"/>
            <a:ext cx="4391162" cy="6858000"/>
          </a:xfrm>
          <a:prstGeom prst="rect">
            <a:avLst/>
          </a:pr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507" name="TextBox 7"/>
          <p:cNvSpPr txBox="1"/>
          <p:nvPr/>
        </p:nvSpPr>
        <p:spPr>
          <a:xfrm>
            <a:off x="1229053" y="1525417"/>
            <a:ext cx="1745060"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SDK </a:t>
            </a:r>
            <a:r>
              <a:rPr>
                <a:solidFill>
                  <a:schemeClr val="accent4"/>
                </a:solidFill>
              </a:rPr>
              <a:t>KIT</a:t>
            </a:r>
          </a:p>
        </p:txBody>
      </p:sp>
      <p:sp>
        <p:nvSpPr>
          <p:cNvPr id="508" name="Straight Connector 8"/>
          <p:cNvSpPr/>
          <p:nvPr/>
        </p:nvSpPr>
        <p:spPr>
          <a:xfrm flipH="1">
            <a:off x="795727" y="1270623"/>
            <a:ext cx="1" cy="1035272"/>
          </a:xfrm>
          <a:prstGeom prst="line">
            <a:avLst/>
          </a:prstGeom>
          <a:ln w="63500" cap="rnd">
            <a:solidFill>
              <a:srgbClr val="285499"/>
            </a:solidFill>
          </a:ln>
        </p:spPr>
        <p:txBody>
          <a:bodyPr lIns="45719" rIns="45719"/>
          <a:lstStyle/>
          <a:p>
            <a:endParaRPr/>
          </a:p>
        </p:txBody>
      </p:sp>
      <p:sp>
        <p:nvSpPr>
          <p:cNvPr id="509" name="TextBox 9"/>
          <p:cNvSpPr txBox="1"/>
          <p:nvPr/>
        </p:nvSpPr>
        <p:spPr>
          <a:xfrm>
            <a:off x="795727" y="2631584"/>
            <a:ext cx="4791035" cy="1938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404040"/>
                </a:solidFill>
                <a:latin typeface="Roboto"/>
                <a:ea typeface="Roboto"/>
                <a:cs typeface="Roboto"/>
                <a:sym typeface="Roboto"/>
              </a:defRPr>
            </a:pPr>
            <a:r>
              <a:t>The SDK packages the application into an implementation kit that can be integrated into existing third-party apps through a documented interface. </a:t>
            </a:r>
          </a:p>
          <a:p>
            <a:pPr>
              <a:lnSpc>
                <a:spcPct val="110000"/>
              </a:lnSpc>
              <a:defRPr sz="1200">
                <a:solidFill>
                  <a:srgbClr val="404040"/>
                </a:solidFill>
                <a:latin typeface="Roboto"/>
                <a:ea typeface="Roboto"/>
                <a:cs typeface="Roboto"/>
                <a:sym typeface="Roboto"/>
              </a:defRPr>
            </a:pPr>
            <a:endParaRPr/>
          </a:p>
          <a:p>
            <a:pPr>
              <a:lnSpc>
                <a:spcPct val="110000"/>
              </a:lnSpc>
              <a:defRPr sz="1200">
                <a:solidFill>
                  <a:srgbClr val="404040"/>
                </a:solidFill>
                <a:latin typeface="Roboto"/>
                <a:ea typeface="Roboto"/>
                <a:cs typeface="Roboto"/>
                <a:sym typeface="Roboto"/>
              </a:defRPr>
            </a:pPr>
            <a:r>
              <a:t>Existing transport apps can add XT-Card Pay As You Go alongside their current functionality and fully integrate the system into their ecosystem, including customised branding. The SDK handles the complete functionality, security and processes, just as a standalone app would.</a:t>
            </a:r>
          </a:p>
        </p:txBody>
      </p:sp>
      <p:sp>
        <p:nvSpPr>
          <p:cNvPr id="510" name="TextBox 11"/>
          <p:cNvSpPr txBox="1"/>
          <p:nvPr/>
        </p:nvSpPr>
        <p:spPr>
          <a:xfrm>
            <a:off x="795727" y="5236314"/>
            <a:ext cx="2549638" cy="891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Transport operators and integrators do not need to launch another separate app. Passengers can access all the functionality in the solution they already know.</a:t>
            </a:r>
          </a:p>
        </p:txBody>
      </p:sp>
      <p:sp>
        <p:nvSpPr>
          <p:cNvPr id="511" name="TextBox 12"/>
          <p:cNvSpPr txBox="1"/>
          <p:nvPr/>
        </p:nvSpPr>
        <p:spPr>
          <a:xfrm>
            <a:off x="795727" y="4915291"/>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Full integration</a:t>
            </a:r>
          </a:p>
        </p:txBody>
      </p:sp>
      <p:sp>
        <p:nvSpPr>
          <p:cNvPr id="512" name="TextBox 14"/>
          <p:cNvSpPr txBox="1"/>
          <p:nvPr/>
        </p:nvSpPr>
        <p:spPr>
          <a:xfrm>
            <a:off x="3717345" y="5236314"/>
            <a:ext cx="2549638" cy="10731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100">
                <a:solidFill>
                  <a:srgbClr val="404040"/>
                </a:solidFill>
                <a:latin typeface="Roboto"/>
                <a:ea typeface="Roboto"/>
                <a:cs typeface="Roboto"/>
                <a:sym typeface="Roboto"/>
              </a:defRPr>
            </a:lvl1pPr>
          </a:lstStyle>
          <a:p>
            <a:r>
              <a:t>XT-Card Pay As You Go can serve both networks without an existing mobile app and those that already have one. The flexibility of XTC Pay As You Go integration offers a wide range of deployment options.</a:t>
            </a:r>
          </a:p>
        </p:txBody>
      </p:sp>
      <p:sp>
        <p:nvSpPr>
          <p:cNvPr id="513" name="TextBox 15"/>
          <p:cNvSpPr txBox="1"/>
          <p:nvPr/>
        </p:nvSpPr>
        <p:spPr>
          <a:xfrm>
            <a:off x="3717345" y="4915291"/>
            <a:ext cx="2549638" cy="241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defRPr sz="1400">
                <a:solidFill>
                  <a:schemeClr val="accent4"/>
                </a:solidFill>
                <a:latin typeface="Open Sans Bold"/>
                <a:ea typeface="Open Sans Bold"/>
                <a:cs typeface="Open Sans Bold"/>
                <a:sym typeface="Open Sans Bold"/>
              </a:defRPr>
            </a:lvl1pPr>
          </a:lstStyle>
          <a:p>
            <a:r>
              <a:t>Flexibility</a:t>
            </a:r>
          </a:p>
        </p:txBody>
      </p:sp>
      <p:pic>
        <p:nvPicPr>
          <p:cNvPr id="514" name="IMG_3382.PNG" descr="IMG_3382.PNG"/>
          <p:cNvPicPr>
            <a:picLocks noChangeAspect="1"/>
          </p:cNvPicPr>
          <p:nvPr/>
        </p:nvPicPr>
        <p:blipFill>
          <a:blip r:embed="rId2">
            <a:alphaModFix amt="80009"/>
          </a:blip>
          <a:srcRect t="683" r="3" b="679"/>
          <a:stretch>
            <a:fillRect/>
          </a:stretch>
        </p:blipFill>
        <p:spPr>
          <a:xfrm rot="2280000">
            <a:off x="8905191" y="2357200"/>
            <a:ext cx="2246314" cy="4802586"/>
          </a:xfrm>
          <a:custGeom>
            <a:avLst/>
            <a:gdLst/>
            <a:ahLst/>
            <a:cxnLst>
              <a:cxn ang="0">
                <a:pos x="wd2" y="hd2"/>
              </a:cxn>
              <a:cxn ang="5400000">
                <a:pos x="wd2" y="hd2"/>
              </a:cxn>
              <a:cxn ang="10800000">
                <a:pos x="wd2" y="hd2"/>
              </a:cxn>
              <a:cxn ang="16200000">
                <a:pos x="wd2" y="hd2"/>
              </a:cxn>
            </a:cxnLst>
            <a:rect l="0" t="0" r="r" b="b"/>
            <a:pathLst>
              <a:path w="21600" h="21600" extrusionOk="0">
                <a:moveTo>
                  <a:pt x="2461" y="0"/>
                </a:moveTo>
                <a:cubicBezTo>
                  <a:pt x="1101" y="0"/>
                  <a:pt x="0" y="515"/>
                  <a:pt x="0" y="1151"/>
                </a:cubicBezTo>
                <a:lnTo>
                  <a:pt x="0" y="20447"/>
                </a:lnTo>
                <a:cubicBezTo>
                  <a:pt x="0" y="21083"/>
                  <a:pt x="1101" y="21600"/>
                  <a:pt x="2461" y="21600"/>
                </a:cubicBezTo>
                <a:lnTo>
                  <a:pt x="19139" y="21600"/>
                </a:lnTo>
                <a:cubicBezTo>
                  <a:pt x="20499" y="21600"/>
                  <a:pt x="21600" y="21083"/>
                  <a:pt x="21600" y="20447"/>
                </a:cubicBezTo>
                <a:lnTo>
                  <a:pt x="21600" y="1151"/>
                </a:lnTo>
                <a:cubicBezTo>
                  <a:pt x="21600" y="515"/>
                  <a:pt x="20499" y="0"/>
                  <a:pt x="19139" y="0"/>
                </a:cubicBezTo>
                <a:lnTo>
                  <a:pt x="2461" y="0"/>
                </a:lnTo>
                <a:close/>
              </a:path>
            </a:pathLst>
          </a:custGeom>
          <a:ln w="12700">
            <a:miter lim="400000"/>
          </a:ln>
        </p:spPr>
      </p:pic>
      <p:pic>
        <p:nvPicPr>
          <p:cNvPr id="515" name="Picture 2" descr="Picture 2"/>
          <p:cNvPicPr>
            <a:picLocks noChangeAspect="1"/>
          </p:cNvPicPr>
          <p:nvPr/>
        </p:nvPicPr>
        <p:blipFill>
          <a:blip r:embed="rId3"/>
          <a:stretch>
            <a:fillRect/>
          </a:stretch>
        </p:blipFill>
        <p:spPr>
          <a:xfrm rot="2285936">
            <a:off x="8404070" y="2042611"/>
            <a:ext cx="3952714" cy="5986662"/>
          </a:xfrm>
          <a:prstGeom prst="rect">
            <a:avLst/>
          </a:prstGeom>
          <a:ln w="12700">
            <a:miter lim="400000"/>
          </a:ln>
        </p:spPr>
      </p:pic>
      <p:pic>
        <p:nvPicPr>
          <p:cNvPr id="516" name="IMG_3636.PNG" descr="IMG_3636.PNG"/>
          <p:cNvPicPr>
            <a:picLocks noChangeAspect="1"/>
          </p:cNvPicPr>
          <p:nvPr/>
        </p:nvPicPr>
        <p:blipFill>
          <a:blip r:embed="rId4">
            <a:alphaModFix amt="80023"/>
          </a:blip>
          <a:srcRect t="683" r="3" b="679"/>
          <a:stretch>
            <a:fillRect/>
          </a:stretch>
        </p:blipFill>
        <p:spPr>
          <a:xfrm rot="2280000">
            <a:off x="7318170" y="-833296"/>
            <a:ext cx="2246313" cy="4802585"/>
          </a:xfrm>
          <a:custGeom>
            <a:avLst/>
            <a:gdLst/>
            <a:ahLst/>
            <a:cxnLst>
              <a:cxn ang="0">
                <a:pos x="wd2" y="hd2"/>
              </a:cxn>
              <a:cxn ang="5400000">
                <a:pos x="wd2" y="hd2"/>
              </a:cxn>
              <a:cxn ang="10800000">
                <a:pos x="wd2" y="hd2"/>
              </a:cxn>
              <a:cxn ang="16200000">
                <a:pos x="wd2" y="hd2"/>
              </a:cxn>
            </a:cxnLst>
            <a:rect l="0" t="0" r="r" b="b"/>
            <a:pathLst>
              <a:path w="21600" h="21600" extrusionOk="0">
                <a:moveTo>
                  <a:pt x="2461" y="0"/>
                </a:moveTo>
                <a:cubicBezTo>
                  <a:pt x="1101" y="0"/>
                  <a:pt x="0" y="515"/>
                  <a:pt x="0" y="1151"/>
                </a:cubicBezTo>
                <a:lnTo>
                  <a:pt x="0" y="20447"/>
                </a:lnTo>
                <a:cubicBezTo>
                  <a:pt x="0" y="21083"/>
                  <a:pt x="1101" y="21600"/>
                  <a:pt x="2461" y="21600"/>
                </a:cubicBezTo>
                <a:lnTo>
                  <a:pt x="19139" y="21600"/>
                </a:lnTo>
                <a:cubicBezTo>
                  <a:pt x="20499" y="21600"/>
                  <a:pt x="21600" y="21083"/>
                  <a:pt x="21600" y="20447"/>
                </a:cubicBezTo>
                <a:lnTo>
                  <a:pt x="21600" y="1151"/>
                </a:lnTo>
                <a:cubicBezTo>
                  <a:pt x="21600" y="515"/>
                  <a:pt x="20499" y="0"/>
                  <a:pt x="19139" y="0"/>
                </a:cubicBezTo>
                <a:lnTo>
                  <a:pt x="2461" y="0"/>
                </a:lnTo>
                <a:close/>
              </a:path>
            </a:pathLst>
          </a:custGeom>
          <a:ln w="12700">
            <a:miter lim="400000"/>
          </a:ln>
        </p:spPr>
      </p:pic>
      <p:pic>
        <p:nvPicPr>
          <p:cNvPr id="517" name="Picture 11" descr="Picture 11"/>
          <p:cNvPicPr>
            <a:picLocks noChangeAspect="1"/>
          </p:cNvPicPr>
          <p:nvPr/>
        </p:nvPicPr>
        <p:blipFill>
          <a:blip r:embed="rId3"/>
          <a:stretch>
            <a:fillRect/>
          </a:stretch>
        </p:blipFill>
        <p:spPr>
          <a:xfrm rot="2285936">
            <a:off x="6825317" y="-1156763"/>
            <a:ext cx="3952714" cy="5986662"/>
          </a:xfrm>
          <a:prstGeom prst="rect">
            <a:avLst/>
          </a:prstGeom>
          <a:ln w="12700">
            <a:miter lim="400000"/>
          </a:ln>
        </p:spPr>
      </p:pic>
      <p:sp>
        <p:nvSpPr>
          <p:cNvPr id="518" name="Rounded Rectangle 10"/>
          <p:cNvSpPr/>
          <p:nvPr/>
        </p:nvSpPr>
        <p:spPr>
          <a:xfrm>
            <a:off x="7323527" y="3848861"/>
            <a:ext cx="1344697" cy="1344696"/>
          </a:xfrm>
          <a:prstGeom prst="roundRect">
            <a:avLst>
              <a:gd name="adj" fmla="val 32184"/>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pic>
        <p:nvPicPr>
          <p:cNvPr id="519" name="xtc_white.svg" descr="xtc_white.svg"/>
          <p:cNvPicPr>
            <a:picLocks noChangeAspect="1"/>
          </p:cNvPicPr>
          <p:nvPr/>
        </p:nvPicPr>
        <p:blipFill>
          <a:blip r:embed="rId5"/>
          <a:srcRect/>
          <a:stretch>
            <a:fillRect/>
          </a:stretch>
        </p:blipFill>
        <p:spPr>
          <a:xfrm>
            <a:off x="7323569" y="3903971"/>
            <a:ext cx="1344590" cy="711121"/>
          </a:xfrm>
          <a:prstGeom prst="rect">
            <a:avLst/>
          </a:prstGeom>
          <a:ln w="12700">
            <a:miter lim="400000"/>
          </a:ln>
        </p:spPr>
      </p:pic>
      <p:sp>
        <p:nvSpPr>
          <p:cNvPr id="520" name="TextBox 7"/>
          <p:cNvSpPr txBox="1"/>
          <p:nvPr/>
        </p:nvSpPr>
        <p:spPr>
          <a:xfrm>
            <a:off x="7698430" y="4619772"/>
            <a:ext cx="594891" cy="4584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gn="ctr">
              <a:lnSpc>
                <a:spcPct val="90000"/>
              </a:lnSpc>
              <a:defRPr sz="1400">
                <a:solidFill>
                  <a:schemeClr val="accent1"/>
                </a:solidFill>
                <a:latin typeface="Open Sans Bold"/>
                <a:ea typeface="Open Sans Bold"/>
                <a:cs typeface="Open Sans Bold"/>
                <a:sym typeface="Open Sans Bold"/>
              </a:defRPr>
            </a:pPr>
            <a:r>
              <a:rPr>
                <a:solidFill>
                  <a:schemeClr val="accent6">
                    <a:hueOff val="-13452632"/>
                    <a:satOff val="-99999"/>
                    <a:lumOff val="3725"/>
                  </a:schemeClr>
                </a:solidFill>
              </a:rPr>
              <a:t>SDK</a:t>
            </a:r>
            <a:r>
              <a:t> </a:t>
            </a:r>
          </a:p>
          <a:p>
            <a:pPr algn="ctr">
              <a:lnSpc>
                <a:spcPct val="90000"/>
              </a:lnSpc>
              <a:defRPr sz="1400">
                <a:solidFill>
                  <a:schemeClr val="accent1"/>
                </a:solidFill>
                <a:latin typeface="Open Sans Bold"/>
                <a:ea typeface="Open Sans Bold"/>
                <a:cs typeface="Open Sans Bold"/>
                <a:sym typeface="Open Sans Bold"/>
              </a:defRPr>
            </a:pPr>
            <a:r>
              <a:rPr>
                <a:solidFill>
                  <a:schemeClr val="accent4"/>
                </a:solidFill>
              </a:rPr>
              <a:t>READY</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Freeform 2"/>
          <p:cNvSpPr/>
          <p:nvPr/>
        </p:nvSpPr>
        <p:spPr>
          <a:xfrm>
            <a:off x="5674843"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569" name="Rectangle 3"/>
          <p:cNvSpPr/>
          <p:nvPr/>
        </p:nvSpPr>
        <p:spPr>
          <a:xfrm>
            <a:off x="7800839" y="0"/>
            <a:ext cx="4391162" cy="6858000"/>
          </a:xfrm>
          <a:prstGeom prst="rect">
            <a:avLst/>
          </a:prstGeom>
          <a:solidFill>
            <a:schemeClr val="accent6"/>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570" name="TextBox 7"/>
          <p:cNvSpPr txBox="1"/>
          <p:nvPr/>
        </p:nvSpPr>
        <p:spPr>
          <a:xfrm>
            <a:off x="1229053" y="1525417"/>
            <a:ext cx="4829374" cy="6223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Branding </a:t>
            </a:r>
            <a:r>
              <a:rPr>
                <a:solidFill>
                  <a:schemeClr val="accent4"/>
                </a:solidFill>
              </a:rPr>
              <a:t>Mastercard</a:t>
            </a:r>
          </a:p>
        </p:txBody>
      </p:sp>
      <p:sp>
        <p:nvSpPr>
          <p:cNvPr id="571" name="Straight Connector 8"/>
          <p:cNvSpPr/>
          <p:nvPr/>
        </p:nvSpPr>
        <p:spPr>
          <a:xfrm flipH="1">
            <a:off x="795727" y="1270623"/>
            <a:ext cx="1" cy="1035272"/>
          </a:xfrm>
          <a:prstGeom prst="line">
            <a:avLst/>
          </a:prstGeom>
          <a:ln w="63500" cap="rnd">
            <a:solidFill>
              <a:srgbClr val="285499"/>
            </a:solidFill>
          </a:ln>
        </p:spPr>
        <p:txBody>
          <a:bodyPr lIns="45719" rIns="45719"/>
          <a:lstStyle/>
          <a:p>
            <a:endParaRPr/>
          </a:p>
        </p:txBody>
      </p:sp>
      <p:pic>
        <p:nvPicPr>
          <p:cNvPr id="572" name="adadgadg.png" descr="adadgadg.png"/>
          <p:cNvPicPr>
            <a:picLocks noChangeAspect="1"/>
          </p:cNvPicPr>
          <p:nvPr/>
        </p:nvPicPr>
        <p:blipFill>
          <a:blip r:embed="rId2">
            <a:alphaModFix amt="80009"/>
          </a:blip>
          <a:srcRect t="683" r="3" b="679"/>
          <a:stretch>
            <a:fillRect/>
          </a:stretch>
        </p:blipFill>
        <p:spPr>
          <a:xfrm>
            <a:off x="9088119" y="1334169"/>
            <a:ext cx="2246313" cy="4802586"/>
          </a:xfrm>
          <a:custGeom>
            <a:avLst/>
            <a:gdLst/>
            <a:ahLst/>
            <a:cxnLst>
              <a:cxn ang="0">
                <a:pos x="wd2" y="hd2"/>
              </a:cxn>
              <a:cxn ang="5400000">
                <a:pos x="wd2" y="hd2"/>
              </a:cxn>
              <a:cxn ang="10800000">
                <a:pos x="wd2" y="hd2"/>
              </a:cxn>
              <a:cxn ang="16200000">
                <a:pos x="wd2" y="hd2"/>
              </a:cxn>
            </a:cxnLst>
            <a:rect l="0" t="0" r="r" b="b"/>
            <a:pathLst>
              <a:path w="21600" h="21600" extrusionOk="0">
                <a:moveTo>
                  <a:pt x="2461" y="0"/>
                </a:moveTo>
                <a:cubicBezTo>
                  <a:pt x="1101" y="0"/>
                  <a:pt x="0" y="515"/>
                  <a:pt x="0" y="1151"/>
                </a:cubicBezTo>
                <a:lnTo>
                  <a:pt x="0" y="20447"/>
                </a:lnTo>
                <a:cubicBezTo>
                  <a:pt x="0" y="21083"/>
                  <a:pt x="1101" y="21600"/>
                  <a:pt x="2461" y="21600"/>
                </a:cubicBezTo>
                <a:lnTo>
                  <a:pt x="19139" y="21600"/>
                </a:lnTo>
                <a:cubicBezTo>
                  <a:pt x="20499" y="21600"/>
                  <a:pt x="21600" y="21083"/>
                  <a:pt x="21600" y="20447"/>
                </a:cubicBezTo>
                <a:lnTo>
                  <a:pt x="21600" y="1151"/>
                </a:lnTo>
                <a:cubicBezTo>
                  <a:pt x="21600" y="515"/>
                  <a:pt x="20499" y="0"/>
                  <a:pt x="19139" y="0"/>
                </a:cubicBezTo>
                <a:lnTo>
                  <a:pt x="2461" y="0"/>
                </a:lnTo>
                <a:close/>
              </a:path>
            </a:pathLst>
          </a:custGeom>
          <a:ln w="12700">
            <a:miter lim="400000"/>
          </a:ln>
        </p:spPr>
      </p:pic>
      <p:pic>
        <p:nvPicPr>
          <p:cNvPr id="573" name="Picture 2" descr="Picture 2"/>
          <p:cNvPicPr>
            <a:picLocks noChangeAspect="1"/>
          </p:cNvPicPr>
          <p:nvPr/>
        </p:nvPicPr>
        <p:blipFill>
          <a:blip r:embed="rId3"/>
          <a:stretch>
            <a:fillRect/>
          </a:stretch>
        </p:blipFill>
        <p:spPr>
          <a:xfrm>
            <a:off x="8749509" y="742131"/>
            <a:ext cx="3952714" cy="5986662"/>
          </a:xfrm>
          <a:prstGeom prst="rect">
            <a:avLst/>
          </a:prstGeom>
          <a:ln w="12700">
            <a:miter lim="400000"/>
          </a:ln>
        </p:spPr>
      </p:pic>
      <p:pic>
        <p:nvPicPr>
          <p:cNvPr id="574" name="Mapa 58_3asas.png" descr="Mapa 58_3asas.png"/>
          <p:cNvPicPr>
            <a:picLocks noChangeAspect="1"/>
          </p:cNvPicPr>
          <p:nvPr/>
        </p:nvPicPr>
        <p:blipFill>
          <a:blip r:embed="rId4"/>
          <a:srcRect t="607" r="3" b="603"/>
          <a:stretch>
            <a:fillRect/>
          </a:stretch>
        </p:blipFill>
        <p:spPr>
          <a:xfrm>
            <a:off x="6972777" y="664635"/>
            <a:ext cx="2246314" cy="4802585"/>
          </a:xfrm>
          <a:custGeom>
            <a:avLst/>
            <a:gdLst/>
            <a:ahLst/>
            <a:cxnLst>
              <a:cxn ang="0">
                <a:pos x="wd2" y="hd2"/>
              </a:cxn>
              <a:cxn ang="5400000">
                <a:pos x="wd2" y="hd2"/>
              </a:cxn>
              <a:cxn ang="10800000">
                <a:pos x="wd2" y="hd2"/>
              </a:cxn>
              <a:cxn ang="16200000">
                <a:pos x="wd2" y="hd2"/>
              </a:cxn>
            </a:cxnLst>
            <a:rect l="0" t="0" r="r" b="b"/>
            <a:pathLst>
              <a:path w="21600" h="21600" extrusionOk="0">
                <a:moveTo>
                  <a:pt x="2461" y="0"/>
                </a:moveTo>
                <a:cubicBezTo>
                  <a:pt x="1101" y="0"/>
                  <a:pt x="0" y="515"/>
                  <a:pt x="0" y="1151"/>
                </a:cubicBezTo>
                <a:lnTo>
                  <a:pt x="0" y="20447"/>
                </a:lnTo>
                <a:cubicBezTo>
                  <a:pt x="0" y="21083"/>
                  <a:pt x="1101" y="21600"/>
                  <a:pt x="2461" y="21600"/>
                </a:cubicBezTo>
                <a:lnTo>
                  <a:pt x="19139" y="21600"/>
                </a:lnTo>
                <a:cubicBezTo>
                  <a:pt x="20499" y="21600"/>
                  <a:pt x="21600" y="21083"/>
                  <a:pt x="21600" y="20447"/>
                </a:cubicBezTo>
                <a:lnTo>
                  <a:pt x="21600" y="1151"/>
                </a:lnTo>
                <a:cubicBezTo>
                  <a:pt x="21600" y="515"/>
                  <a:pt x="20499" y="0"/>
                  <a:pt x="19139" y="0"/>
                </a:cubicBezTo>
                <a:lnTo>
                  <a:pt x="2461" y="0"/>
                </a:lnTo>
                <a:close/>
              </a:path>
            </a:pathLst>
          </a:custGeom>
          <a:ln w="12700">
            <a:miter lim="400000"/>
          </a:ln>
        </p:spPr>
      </p:pic>
      <p:pic>
        <p:nvPicPr>
          <p:cNvPr id="575" name="Picture 11" descr="Picture 11"/>
          <p:cNvPicPr>
            <a:picLocks noChangeAspect="1"/>
          </p:cNvPicPr>
          <p:nvPr/>
        </p:nvPicPr>
        <p:blipFill>
          <a:blip r:embed="rId3"/>
          <a:stretch>
            <a:fillRect/>
          </a:stretch>
        </p:blipFill>
        <p:spPr>
          <a:xfrm>
            <a:off x="6601540" y="97006"/>
            <a:ext cx="3952714" cy="5986662"/>
          </a:xfrm>
          <a:prstGeom prst="rect">
            <a:avLst/>
          </a:prstGeom>
          <a:ln w="12700">
            <a:miter lim="400000"/>
          </a:ln>
        </p:spPr>
      </p:pic>
      <p:sp>
        <p:nvSpPr>
          <p:cNvPr id="576" name="Freeform 2"/>
          <p:cNvSpPr/>
          <p:nvPr/>
        </p:nvSpPr>
        <p:spPr>
          <a:xfrm>
            <a:off x="524926" y="3237567"/>
            <a:ext cx="940587" cy="609600"/>
          </a:xfrm>
          <a:custGeom>
            <a:avLst/>
            <a:gdLst/>
            <a:ahLst/>
            <a:cxnLst>
              <a:cxn ang="0">
                <a:pos x="wd2" y="hd2"/>
              </a:cxn>
              <a:cxn ang="5400000">
                <a:pos x="wd2" y="hd2"/>
              </a:cxn>
              <a:cxn ang="10800000">
                <a:pos x="wd2" y="hd2"/>
              </a:cxn>
              <a:cxn ang="16200000">
                <a:pos x="wd2" y="hd2"/>
              </a:cxn>
            </a:cxnLst>
            <a:rect l="0" t="0" r="r" b="b"/>
            <a:pathLst>
              <a:path w="21600" h="21587" extrusionOk="0">
                <a:moveTo>
                  <a:pt x="18347" y="21"/>
                </a:moveTo>
                <a:cubicBezTo>
                  <a:pt x="18707" y="14"/>
                  <a:pt x="19066" y="222"/>
                  <a:pt x="19336" y="638"/>
                </a:cubicBezTo>
                <a:lnTo>
                  <a:pt x="19372" y="693"/>
                </a:lnTo>
                <a:cubicBezTo>
                  <a:pt x="19875" y="1469"/>
                  <a:pt x="19875" y="2744"/>
                  <a:pt x="19408" y="3575"/>
                </a:cubicBezTo>
                <a:cubicBezTo>
                  <a:pt x="18797" y="4517"/>
                  <a:pt x="18257" y="5570"/>
                  <a:pt x="17754" y="6568"/>
                </a:cubicBezTo>
                <a:cubicBezTo>
                  <a:pt x="19911" y="7343"/>
                  <a:pt x="21600" y="10392"/>
                  <a:pt x="21600" y="13994"/>
                </a:cubicBezTo>
                <a:cubicBezTo>
                  <a:pt x="21600" y="18151"/>
                  <a:pt x="19408" y="21587"/>
                  <a:pt x="16676" y="21587"/>
                </a:cubicBezTo>
                <a:cubicBezTo>
                  <a:pt x="14286" y="21587"/>
                  <a:pt x="12336" y="18998"/>
                  <a:pt x="11886" y="15530"/>
                </a:cubicBezTo>
                <a:lnTo>
                  <a:pt x="11788" y="13994"/>
                </a:lnTo>
                <a:lnTo>
                  <a:pt x="11970" y="12309"/>
                </a:lnTo>
                <a:cubicBezTo>
                  <a:pt x="12787" y="8161"/>
                  <a:pt x="16133" y="2730"/>
                  <a:pt x="17359" y="693"/>
                </a:cubicBezTo>
                <a:cubicBezTo>
                  <a:pt x="17629" y="250"/>
                  <a:pt x="17988" y="28"/>
                  <a:pt x="18347" y="21"/>
                </a:cubicBezTo>
                <a:close/>
                <a:moveTo>
                  <a:pt x="6559" y="1"/>
                </a:moveTo>
                <a:cubicBezTo>
                  <a:pt x="6919" y="-13"/>
                  <a:pt x="7278" y="195"/>
                  <a:pt x="7548" y="638"/>
                </a:cubicBezTo>
                <a:lnTo>
                  <a:pt x="7583" y="693"/>
                </a:lnTo>
                <a:cubicBezTo>
                  <a:pt x="8087" y="1525"/>
                  <a:pt x="8123" y="2744"/>
                  <a:pt x="7619" y="3575"/>
                </a:cubicBezTo>
                <a:cubicBezTo>
                  <a:pt x="7044" y="4517"/>
                  <a:pt x="6505" y="5515"/>
                  <a:pt x="5966" y="6568"/>
                </a:cubicBezTo>
                <a:cubicBezTo>
                  <a:pt x="8194" y="7288"/>
                  <a:pt x="9883" y="10336"/>
                  <a:pt x="9883" y="13994"/>
                </a:cubicBezTo>
                <a:cubicBezTo>
                  <a:pt x="9883" y="18206"/>
                  <a:pt x="7655" y="21587"/>
                  <a:pt x="4960" y="21587"/>
                </a:cubicBezTo>
                <a:lnTo>
                  <a:pt x="4960" y="21587"/>
                </a:lnTo>
                <a:cubicBezTo>
                  <a:pt x="2228" y="21587"/>
                  <a:pt x="36" y="18206"/>
                  <a:pt x="0" y="13994"/>
                </a:cubicBezTo>
                <a:cubicBezTo>
                  <a:pt x="0" y="9782"/>
                  <a:pt x="4169" y="2966"/>
                  <a:pt x="5571" y="693"/>
                </a:cubicBezTo>
                <a:cubicBezTo>
                  <a:pt x="5841" y="250"/>
                  <a:pt x="6200" y="15"/>
                  <a:pt x="6559" y="1"/>
                </a:cubicBezTo>
                <a:close/>
              </a:path>
            </a:pathLst>
          </a:custGeom>
          <a:ln w="12700">
            <a:solidFill>
              <a:srgbClr val="EAA54B"/>
            </a:solidFill>
            <a:miter/>
          </a:ln>
        </p:spPr>
        <p:txBody>
          <a:bodyPr lIns="45719" rIns="45719" anchor="ctr"/>
          <a:lstStyle/>
          <a:p>
            <a:pPr algn="ctr">
              <a:defRPr>
                <a:solidFill>
                  <a:schemeClr val="accent6">
                    <a:hueOff val="-13452632"/>
                    <a:satOff val="-99999"/>
                    <a:lumOff val="3725"/>
                  </a:schemeClr>
                </a:solidFill>
              </a:defRPr>
            </a:pPr>
            <a:endParaRPr/>
          </a:p>
        </p:txBody>
      </p:sp>
      <p:sp>
        <p:nvSpPr>
          <p:cNvPr id="577" name="TextBox 4"/>
          <p:cNvSpPr txBox="1"/>
          <p:nvPr/>
        </p:nvSpPr>
        <p:spPr>
          <a:xfrm>
            <a:off x="486825" y="4101087"/>
            <a:ext cx="7041844" cy="520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3000">
                <a:solidFill>
                  <a:schemeClr val="accent1"/>
                </a:solidFill>
                <a:latin typeface="Open Sans Regular ExtraBold"/>
                <a:ea typeface="Open Sans Regular ExtraBold"/>
                <a:cs typeface="Open Sans Regular ExtraBold"/>
                <a:sym typeface="Open Sans Regular ExtraBold"/>
              </a:defRPr>
            </a:pPr>
            <a:r>
              <a:t>Travel </a:t>
            </a:r>
            <a:r>
              <a:rPr>
                <a:solidFill>
                  <a:schemeClr val="accent4"/>
                </a:solidFill>
              </a:rPr>
              <a:t>smarter</a:t>
            </a:r>
            <a:r>
              <a:t> with Mastercard …</a:t>
            </a:r>
          </a:p>
        </p:txBody>
      </p:sp>
      <p:pic>
        <p:nvPicPr>
          <p:cNvPr id="578" name="Mastercard-logo.svg.png" descr="Mastercard-logo.svg.png"/>
          <p:cNvPicPr>
            <a:picLocks noChangeAspect="1"/>
          </p:cNvPicPr>
          <p:nvPr/>
        </p:nvPicPr>
        <p:blipFill>
          <a:blip r:embed="rId5"/>
          <a:stretch>
            <a:fillRect/>
          </a:stretch>
        </p:blipFill>
        <p:spPr>
          <a:xfrm>
            <a:off x="2937134" y="4984896"/>
            <a:ext cx="1413212" cy="1098772"/>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 name="Rectangle 1"/>
          <p:cNvSpPr/>
          <p:nvPr/>
        </p:nvSpPr>
        <p:spPr>
          <a:xfrm flipH="1">
            <a:off x="6423947" y="0"/>
            <a:ext cx="5768051" cy="6858000"/>
          </a:xfrm>
          <a:prstGeom prst="rect">
            <a:avLst/>
          </a:prstGeom>
          <a:gradFill>
            <a:gsLst>
              <a:gs pos="0">
                <a:schemeClr val="accent1"/>
              </a:gs>
              <a:gs pos="67000">
                <a:schemeClr val="accent2"/>
              </a:gs>
              <a:gs pos="100000">
                <a:schemeClr val="accent3"/>
              </a:gs>
            </a:gsLst>
            <a:lin ang="81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968" name="Freeform 2"/>
          <p:cNvSpPr/>
          <p:nvPr/>
        </p:nvSpPr>
        <p:spPr>
          <a:xfrm flipH="1">
            <a:off x="9419403" y="656401"/>
            <a:ext cx="2772598"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969" name="Freeform 3"/>
          <p:cNvSpPr/>
          <p:nvPr/>
        </p:nvSpPr>
        <p:spPr>
          <a:xfrm>
            <a:off x="11539653" y="2776653"/>
            <a:ext cx="652347" cy="13046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3560"/>
                </a:lnTo>
                <a:cubicBezTo>
                  <a:pt x="13603" y="3560"/>
                  <a:pt x="7121" y="6802"/>
                  <a:pt x="7121" y="10800"/>
                </a:cubicBezTo>
                <a:cubicBezTo>
                  <a:pt x="7121" y="14798"/>
                  <a:pt x="13603" y="18040"/>
                  <a:pt x="21600" y="18040"/>
                </a:cubicBezTo>
                <a:lnTo>
                  <a:pt x="21600" y="21600"/>
                </a:lnTo>
                <a:cubicBezTo>
                  <a:pt x="9671" y="21600"/>
                  <a:pt x="0" y="16765"/>
                  <a:pt x="0" y="10800"/>
                </a:cubicBezTo>
                <a:cubicBezTo>
                  <a:pt x="0" y="4835"/>
                  <a:pt x="9671" y="0"/>
                  <a:pt x="21600" y="0"/>
                </a:cubicBezTo>
                <a:close/>
              </a:path>
            </a:pathLst>
          </a:custGeom>
          <a:gradFill>
            <a:gsLst>
              <a:gs pos="0">
                <a:schemeClr val="accent4"/>
              </a:gs>
              <a:gs pos="100000">
                <a:srgbClr val="EFBB78"/>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970" name="Freeform 4"/>
          <p:cNvSpPr/>
          <p:nvPr/>
        </p:nvSpPr>
        <p:spPr>
          <a:xfrm>
            <a:off x="5881408" y="656400"/>
            <a:ext cx="5545193"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hueOff val="-13452632"/>
                <a:satOff val="-99999"/>
                <a:lumOff val="3725"/>
                <a:alpha val="15353"/>
              </a:schemeClr>
            </a:solidFill>
            <a:miter/>
          </a:ln>
        </p:spPr>
        <p:txBody>
          <a:bodyPr lIns="45719" rIns="45719" anchor="ctr"/>
          <a:lstStyle/>
          <a:p>
            <a:pPr algn="ctr">
              <a:defRPr>
                <a:solidFill>
                  <a:schemeClr val="accent6">
                    <a:hueOff val="-13452632"/>
                    <a:satOff val="-99999"/>
                    <a:lumOff val="3725"/>
                  </a:schemeClr>
                </a:solidFill>
              </a:defRPr>
            </a:pPr>
            <a:endParaRPr/>
          </a:p>
        </p:txBody>
      </p:sp>
      <p:sp>
        <p:nvSpPr>
          <p:cNvPr id="971" name="TextBox 5"/>
          <p:cNvSpPr txBox="1"/>
          <p:nvPr/>
        </p:nvSpPr>
        <p:spPr>
          <a:xfrm>
            <a:off x="1308805" y="2678984"/>
            <a:ext cx="2465389" cy="104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lvl1pPr>
              <a:defRPr sz="6000">
                <a:solidFill>
                  <a:schemeClr val="accent1"/>
                </a:solidFill>
                <a:latin typeface="Open Sans Bold"/>
                <a:ea typeface="Open Sans Bold"/>
                <a:cs typeface="Open Sans Bold"/>
                <a:sym typeface="Open Sans Bold"/>
              </a:defRPr>
            </a:lvl1pPr>
          </a:lstStyle>
          <a:p>
            <a:r>
              <a:t>Thank you</a:t>
            </a:r>
          </a:p>
        </p:txBody>
      </p:sp>
      <p:sp>
        <p:nvSpPr>
          <p:cNvPr id="972" name="TextBox 6"/>
          <p:cNvSpPr txBox="1"/>
          <p:nvPr/>
        </p:nvSpPr>
        <p:spPr>
          <a:xfrm>
            <a:off x="1366747" y="3802109"/>
            <a:ext cx="1104877" cy="177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1200">
                <a:solidFill>
                  <a:srgbClr val="404040"/>
                </a:solidFill>
                <a:latin typeface="Roboto"/>
                <a:ea typeface="Roboto"/>
                <a:cs typeface="Roboto"/>
                <a:sym typeface="Roboto"/>
              </a:defRPr>
            </a:lvl1pPr>
          </a:lstStyle>
          <a:p>
            <a:r>
              <a:t>Ing. Martin Rejzl</a:t>
            </a:r>
          </a:p>
        </p:txBody>
      </p:sp>
      <p:sp>
        <p:nvSpPr>
          <p:cNvPr id="973" name="Straight Connector 7"/>
          <p:cNvSpPr/>
          <p:nvPr/>
        </p:nvSpPr>
        <p:spPr>
          <a:xfrm flipH="1">
            <a:off x="795727" y="2645887"/>
            <a:ext cx="1" cy="1566226"/>
          </a:xfrm>
          <a:prstGeom prst="line">
            <a:avLst/>
          </a:prstGeom>
          <a:ln w="63500" cap="rnd">
            <a:solidFill>
              <a:srgbClr val="285499"/>
            </a:solidFill>
          </a:ln>
        </p:spPr>
        <p:txBody>
          <a:bodyPr lIns="45719" rIns="45719"/>
          <a:lstStyle/>
          <a:p>
            <a:endParaRPr/>
          </a:p>
        </p:txBody>
      </p:sp>
      <p:pic>
        <p:nvPicPr>
          <p:cNvPr id="974" name="xtc_white.svg" descr="xtc_white.svg"/>
          <p:cNvPicPr>
            <a:picLocks noChangeAspect="1"/>
          </p:cNvPicPr>
          <p:nvPr/>
        </p:nvPicPr>
        <p:blipFill>
          <a:blip r:embed="rId2"/>
          <a:srcRect/>
          <a:stretch>
            <a:fillRect/>
          </a:stretch>
        </p:blipFill>
        <p:spPr>
          <a:xfrm>
            <a:off x="6208376" y="1733231"/>
            <a:ext cx="5545194" cy="2932717"/>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Freeform 1"/>
          <p:cNvSpPr/>
          <p:nvPr/>
        </p:nvSpPr>
        <p:spPr>
          <a:xfrm>
            <a:off x="4712549"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94" name="Rectangle 2"/>
          <p:cNvSpPr/>
          <p:nvPr/>
        </p:nvSpPr>
        <p:spPr>
          <a:xfrm>
            <a:off x="8831484" y="0"/>
            <a:ext cx="3360516" cy="6858000"/>
          </a:xfrm>
          <a:prstGeom prst="rect">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5" name="Freeform 3"/>
          <p:cNvSpPr/>
          <p:nvPr/>
        </p:nvSpPr>
        <p:spPr>
          <a:xfrm flipH="1">
            <a:off x="9419403" y="656401"/>
            <a:ext cx="2772598"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6" name="Freeform 4"/>
          <p:cNvSpPr/>
          <p:nvPr/>
        </p:nvSpPr>
        <p:spPr>
          <a:xfrm flipH="1">
            <a:off x="11539653" y="2776653"/>
            <a:ext cx="652347" cy="13046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18040"/>
                </a:lnTo>
                <a:cubicBezTo>
                  <a:pt x="7997" y="18040"/>
                  <a:pt x="14479" y="14798"/>
                  <a:pt x="14479" y="10800"/>
                </a:cubicBezTo>
                <a:cubicBezTo>
                  <a:pt x="14479" y="6802"/>
                  <a:pt x="7997" y="3560"/>
                  <a:pt x="0" y="3560"/>
                </a:cubicBezTo>
                <a:close/>
              </a:path>
            </a:pathLst>
          </a:custGeom>
          <a:gradFill>
            <a:gsLst>
              <a:gs pos="0">
                <a:schemeClr val="accent4"/>
              </a:gs>
              <a:gs pos="55000">
                <a:srgbClr val="EFBB78"/>
              </a:gs>
              <a:gs pos="100000">
                <a:schemeClr val="accent5"/>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7" name="TextBox 8"/>
          <p:cNvSpPr txBox="1"/>
          <p:nvPr/>
        </p:nvSpPr>
        <p:spPr>
          <a:xfrm>
            <a:off x="1229055" y="1683317"/>
            <a:ext cx="2797200"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XT-Card</a:t>
            </a:r>
            <a:br/>
            <a:r>
              <a:rPr>
                <a:solidFill>
                  <a:schemeClr val="accent4"/>
                </a:solidFill>
              </a:rPr>
              <a:t>a.s.</a:t>
            </a:r>
          </a:p>
        </p:txBody>
      </p:sp>
      <p:sp>
        <p:nvSpPr>
          <p:cNvPr id="498" name="Straight Connector 9"/>
          <p:cNvSpPr/>
          <p:nvPr/>
        </p:nvSpPr>
        <p:spPr>
          <a:xfrm flipH="1">
            <a:off x="795727" y="1708559"/>
            <a:ext cx="1" cy="1035272"/>
          </a:xfrm>
          <a:prstGeom prst="line">
            <a:avLst/>
          </a:prstGeom>
          <a:ln w="63500" cap="rnd">
            <a:solidFill>
              <a:srgbClr val="285499"/>
            </a:solidFill>
          </a:ln>
        </p:spPr>
        <p:txBody>
          <a:bodyPr lIns="45719" rIns="45719"/>
          <a:lstStyle/>
          <a:p>
            <a:endParaRPr/>
          </a:p>
        </p:txBody>
      </p:sp>
      <p:sp>
        <p:nvSpPr>
          <p:cNvPr id="499" name="TextBox 10"/>
          <p:cNvSpPr txBox="1"/>
          <p:nvPr/>
        </p:nvSpPr>
        <p:spPr>
          <a:xfrm>
            <a:off x="795728" y="3069520"/>
            <a:ext cx="5920104" cy="1234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500">
                <a:solidFill>
                  <a:srgbClr val="404040"/>
                </a:solidFill>
                <a:latin typeface="Roboto"/>
                <a:ea typeface="Roboto"/>
                <a:cs typeface="Roboto"/>
                <a:sym typeface="Roboto"/>
              </a:defRPr>
            </a:lvl1pPr>
          </a:lstStyle>
          <a:p>
            <a:r>
              <a:t>XT-Card a.s. is a Czech specialist in contactless card systems for transport, payments and identification. Its team of 20+ professionals builds on more than 20 years of experience. With over one million users, the company develops tailored solutions for national, regional and local transport networks.</a:t>
            </a:r>
          </a:p>
        </p:txBody>
      </p:sp>
      <p:sp>
        <p:nvSpPr>
          <p:cNvPr id="500" name="Freeform 17"/>
          <p:cNvSpPr/>
          <p:nvPr/>
        </p:nvSpPr>
        <p:spPr>
          <a:xfrm>
            <a:off x="5149241" y="1800236"/>
            <a:ext cx="329185" cy="351130"/>
          </a:xfrm>
          <a:custGeom>
            <a:avLst/>
            <a:gdLst/>
            <a:ahLst/>
            <a:cxnLst>
              <a:cxn ang="0">
                <a:pos x="wd2" y="hd2"/>
              </a:cxn>
              <a:cxn ang="5400000">
                <a:pos x="wd2" y="hd2"/>
              </a:cxn>
              <a:cxn ang="10800000">
                <a:pos x="wd2" y="hd2"/>
              </a:cxn>
              <a:cxn ang="16200000">
                <a:pos x="wd2" y="hd2"/>
              </a:cxn>
            </a:cxnLst>
            <a:rect l="0" t="0" r="r" b="b"/>
            <a:pathLst>
              <a:path w="21600" h="21600" extrusionOk="0">
                <a:moveTo>
                  <a:pt x="12825" y="15272"/>
                </a:moveTo>
                <a:cubicBezTo>
                  <a:pt x="12453" y="15272"/>
                  <a:pt x="12150" y="15556"/>
                  <a:pt x="12150" y="15905"/>
                </a:cubicBezTo>
                <a:cubicBezTo>
                  <a:pt x="12150" y="16254"/>
                  <a:pt x="12453" y="16538"/>
                  <a:pt x="12825" y="16538"/>
                </a:cubicBezTo>
                <a:cubicBezTo>
                  <a:pt x="13197" y="16538"/>
                  <a:pt x="13500" y="16254"/>
                  <a:pt x="13500" y="15905"/>
                </a:cubicBezTo>
                <a:cubicBezTo>
                  <a:pt x="13500" y="15556"/>
                  <a:pt x="13197" y="15272"/>
                  <a:pt x="12825" y="15272"/>
                </a:cubicBezTo>
                <a:close/>
                <a:moveTo>
                  <a:pt x="4725" y="11475"/>
                </a:moveTo>
                <a:cubicBezTo>
                  <a:pt x="4353" y="11475"/>
                  <a:pt x="4050" y="11759"/>
                  <a:pt x="4050" y="12108"/>
                </a:cubicBezTo>
                <a:cubicBezTo>
                  <a:pt x="4050" y="12457"/>
                  <a:pt x="4353" y="12741"/>
                  <a:pt x="4725" y="12741"/>
                </a:cubicBezTo>
                <a:cubicBezTo>
                  <a:pt x="5097" y="12741"/>
                  <a:pt x="5400" y="12457"/>
                  <a:pt x="5400" y="12108"/>
                </a:cubicBezTo>
                <a:cubicBezTo>
                  <a:pt x="5400" y="11759"/>
                  <a:pt x="5097" y="11475"/>
                  <a:pt x="4725" y="11475"/>
                </a:cubicBezTo>
                <a:lnTo>
                  <a:pt x="4725" y="11475"/>
                </a:lnTo>
                <a:close/>
                <a:moveTo>
                  <a:pt x="8775" y="6328"/>
                </a:moveTo>
                <a:cubicBezTo>
                  <a:pt x="8403" y="6328"/>
                  <a:pt x="8100" y="6612"/>
                  <a:pt x="8100" y="6961"/>
                </a:cubicBezTo>
                <a:cubicBezTo>
                  <a:pt x="8100" y="7310"/>
                  <a:pt x="8403" y="7594"/>
                  <a:pt x="8775" y="7594"/>
                </a:cubicBezTo>
                <a:lnTo>
                  <a:pt x="8775" y="7594"/>
                </a:lnTo>
                <a:cubicBezTo>
                  <a:pt x="8775" y="7594"/>
                  <a:pt x="8775" y="7594"/>
                  <a:pt x="8775" y="7594"/>
                </a:cubicBezTo>
                <a:cubicBezTo>
                  <a:pt x="9147" y="7594"/>
                  <a:pt x="9450" y="7310"/>
                  <a:pt x="9450" y="6961"/>
                </a:cubicBezTo>
                <a:cubicBezTo>
                  <a:pt x="9450" y="6612"/>
                  <a:pt x="9147" y="6328"/>
                  <a:pt x="8775" y="6328"/>
                </a:cubicBezTo>
                <a:close/>
                <a:moveTo>
                  <a:pt x="16875" y="5062"/>
                </a:moveTo>
                <a:cubicBezTo>
                  <a:pt x="16503" y="5062"/>
                  <a:pt x="16200" y="5346"/>
                  <a:pt x="16200" y="5695"/>
                </a:cubicBezTo>
                <a:cubicBezTo>
                  <a:pt x="16200" y="6044"/>
                  <a:pt x="16503" y="6328"/>
                  <a:pt x="16875" y="6328"/>
                </a:cubicBezTo>
                <a:cubicBezTo>
                  <a:pt x="17247" y="6328"/>
                  <a:pt x="17550" y="6044"/>
                  <a:pt x="17550" y="5695"/>
                </a:cubicBezTo>
                <a:cubicBezTo>
                  <a:pt x="17550" y="5346"/>
                  <a:pt x="17247" y="5062"/>
                  <a:pt x="16875" y="5062"/>
                </a:cubicBezTo>
                <a:close/>
                <a:moveTo>
                  <a:pt x="16875" y="2531"/>
                </a:moveTo>
                <a:cubicBezTo>
                  <a:pt x="17248" y="2531"/>
                  <a:pt x="17550" y="2815"/>
                  <a:pt x="17550" y="3164"/>
                </a:cubicBezTo>
                <a:lnTo>
                  <a:pt x="17550" y="3906"/>
                </a:lnTo>
                <a:cubicBezTo>
                  <a:pt x="18336" y="4167"/>
                  <a:pt x="18900" y="4870"/>
                  <a:pt x="18900" y="5695"/>
                </a:cubicBezTo>
                <a:cubicBezTo>
                  <a:pt x="18900" y="6520"/>
                  <a:pt x="18336" y="7224"/>
                  <a:pt x="17550" y="7485"/>
                </a:cubicBezTo>
                <a:lnTo>
                  <a:pt x="17550" y="18436"/>
                </a:lnTo>
                <a:cubicBezTo>
                  <a:pt x="17550" y="18785"/>
                  <a:pt x="17248" y="19069"/>
                  <a:pt x="16875" y="19069"/>
                </a:cubicBezTo>
                <a:cubicBezTo>
                  <a:pt x="16502" y="19069"/>
                  <a:pt x="16200" y="18785"/>
                  <a:pt x="16200" y="18436"/>
                </a:cubicBezTo>
                <a:lnTo>
                  <a:pt x="16200" y="7485"/>
                </a:lnTo>
                <a:cubicBezTo>
                  <a:pt x="15414" y="7224"/>
                  <a:pt x="14850" y="6520"/>
                  <a:pt x="14850" y="5695"/>
                </a:cubicBezTo>
                <a:cubicBezTo>
                  <a:pt x="14850" y="4870"/>
                  <a:pt x="15414" y="4167"/>
                  <a:pt x="16200" y="3906"/>
                </a:cubicBezTo>
                <a:lnTo>
                  <a:pt x="16200" y="3164"/>
                </a:lnTo>
                <a:cubicBezTo>
                  <a:pt x="16200" y="2815"/>
                  <a:pt x="16502" y="2531"/>
                  <a:pt x="16875" y="2531"/>
                </a:cubicBezTo>
                <a:close/>
                <a:moveTo>
                  <a:pt x="12825" y="2531"/>
                </a:moveTo>
                <a:cubicBezTo>
                  <a:pt x="13198" y="2531"/>
                  <a:pt x="13500" y="2815"/>
                  <a:pt x="13500" y="3164"/>
                </a:cubicBezTo>
                <a:lnTo>
                  <a:pt x="13500" y="14115"/>
                </a:lnTo>
                <a:cubicBezTo>
                  <a:pt x="14286" y="14376"/>
                  <a:pt x="14850" y="15080"/>
                  <a:pt x="14850" y="15905"/>
                </a:cubicBezTo>
                <a:cubicBezTo>
                  <a:pt x="14850" y="16730"/>
                  <a:pt x="14286" y="17433"/>
                  <a:pt x="13500" y="17694"/>
                </a:cubicBezTo>
                <a:lnTo>
                  <a:pt x="13500" y="18436"/>
                </a:lnTo>
                <a:cubicBezTo>
                  <a:pt x="13500" y="18785"/>
                  <a:pt x="13198" y="19069"/>
                  <a:pt x="12825" y="19069"/>
                </a:cubicBezTo>
                <a:cubicBezTo>
                  <a:pt x="12452" y="19069"/>
                  <a:pt x="12150" y="18785"/>
                  <a:pt x="12150" y="18436"/>
                </a:cubicBezTo>
                <a:lnTo>
                  <a:pt x="12150" y="17694"/>
                </a:lnTo>
                <a:cubicBezTo>
                  <a:pt x="11364" y="17433"/>
                  <a:pt x="10800" y="16730"/>
                  <a:pt x="10800" y="15905"/>
                </a:cubicBezTo>
                <a:cubicBezTo>
                  <a:pt x="10800" y="15080"/>
                  <a:pt x="11364" y="14376"/>
                  <a:pt x="12150" y="14115"/>
                </a:cubicBezTo>
                <a:lnTo>
                  <a:pt x="12150" y="3164"/>
                </a:lnTo>
                <a:cubicBezTo>
                  <a:pt x="12150" y="2815"/>
                  <a:pt x="12452" y="2531"/>
                  <a:pt x="12825" y="2531"/>
                </a:cubicBezTo>
                <a:close/>
                <a:moveTo>
                  <a:pt x="8775" y="2531"/>
                </a:moveTo>
                <a:cubicBezTo>
                  <a:pt x="9148" y="2531"/>
                  <a:pt x="9450" y="2815"/>
                  <a:pt x="9450" y="3164"/>
                </a:cubicBezTo>
                <a:lnTo>
                  <a:pt x="9450" y="5171"/>
                </a:lnTo>
                <a:cubicBezTo>
                  <a:pt x="10236" y="5433"/>
                  <a:pt x="10800" y="6136"/>
                  <a:pt x="10800" y="6961"/>
                </a:cubicBezTo>
                <a:cubicBezTo>
                  <a:pt x="10800" y="7786"/>
                  <a:pt x="10236" y="8489"/>
                  <a:pt x="9450" y="8751"/>
                </a:cubicBezTo>
                <a:lnTo>
                  <a:pt x="9450" y="18436"/>
                </a:lnTo>
                <a:cubicBezTo>
                  <a:pt x="9450" y="18785"/>
                  <a:pt x="9148" y="19069"/>
                  <a:pt x="8775" y="19069"/>
                </a:cubicBezTo>
                <a:cubicBezTo>
                  <a:pt x="8402" y="19069"/>
                  <a:pt x="8100" y="18785"/>
                  <a:pt x="8100" y="18436"/>
                </a:cubicBezTo>
                <a:lnTo>
                  <a:pt x="8100" y="8751"/>
                </a:lnTo>
                <a:cubicBezTo>
                  <a:pt x="7314" y="8489"/>
                  <a:pt x="6750" y="7786"/>
                  <a:pt x="6750" y="6961"/>
                </a:cubicBezTo>
                <a:cubicBezTo>
                  <a:pt x="6750" y="6136"/>
                  <a:pt x="7314" y="5433"/>
                  <a:pt x="8100" y="5171"/>
                </a:cubicBezTo>
                <a:lnTo>
                  <a:pt x="8100" y="3164"/>
                </a:lnTo>
                <a:cubicBezTo>
                  <a:pt x="8100" y="2815"/>
                  <a:pt x="8402" y="2531"/>
                  <a:pt x="8775" y="2531"/>
                </a:cubicBezTo>
                <a:close/>
                <a:moveTo>
                  <a:pt x="4725" y="2531"/>
                </a:moveTo>
                <a:cubicBezTo>
                  <a:pt x="5098" y="2531"/>
                  <a:pt x="5400" y="2815"/>
                  <a:pt x="5400" y="3164"/>
                </a:cubicBezTo>
                <a:lnTo>
                  <a:pt x="5400" y="10318"/>
                </a:lnTo>
                <a:cubicBezTo>
                  <a:pt x="6186" y="10579"/>
                  <a:pt x="6750" y="11283"/>
                  <a:pt x="6750" y="12108"/>
                </a:cubicBezTo>
                <a:cubicBezTo>
                  <a:pt x="6750" y="12933"/>
                  <a:pt x="6186" y="13636"/>
                  <a:pt x="5400" y="13897"/>
                </a:cubicBezTo>
                <a:lnTo>
                  <a:pt x="5400" y="18436"/>
                </a:lnTo>
                <a:cubicBezTo>
                  <a:pt x="5400" y="18785"/>
                  <a:pt x="5098" y="19069"/>
                  <a:pt x="4725" y="19069"/>
                </a:cubicBezTo>
                <a:cubicBezTo>
                  <a:pt x="4352" y="19069"/>
                  <a:pt x="4050" y="18785"/>
                  <a:pt x="4050" y="18436"/>
                </a:cubicBezTo>
                <a:lnTo>
                  <a:pt x="4050" y="13897"/>
                </a:lnTo>
                <a:cubicBezTo>
                  <a:pt x="3264" y="13636"/>
                  <a:pt x="2700" y="12933"/>
                  <a:pt x="2700" y="12108"/>
                </a:cubicBezTo>
                <a:cubicBezTo>
                  <a:pt x="2700" y="11283"/>
                  <a:pt x="3264" y="10579"/>
                  <a:pt x="4050" y="10318"/>
                </a:cubicBezTo>
                <a:lnTo>
                  <a:pt x="4050" y="3164"/>
                </a:lnTo>
                <a:cubicBezTo>
                  <a:pt x="4050" y="2815"/>
                  <a:pt x="4352" y="2531"/>
                  <a:pt x="4725" y="2531"/>
                </a:cubicBezTo>
                <a:close/>
                <a:moveTo>
                  <a:pt x="3375" y="1266"/>
                </a:moveTo>
                <a:cubicBezTo>
                  <a:pt x="2258" y="1266"/>
                  <a:pt x="1350" y="2117"/>
                  <a:pt x="1350" y="3164"/>
                </a:cubicBezTo>
                <a:lnTo>
                  <a:pt x="1350" y="18436"/>
                </a:lnTo>
                <a:cubicBezTo>
                  <a:pt x="1350" y="19483"/>
                  <a:pt x="2258" y="20334"/>
                  <a:pt x="3375" y="20334"/>
                </a:cubicBezTo>
                <a:lnTo>
                  <a:pt x="18225" y="20334"/>
                </a:lnTo>
                <a:cubicBezTo>
                  <a:pt x="19342" y="20334"/>
                  <a:pt x="20250" y="19483"/>
                  <a:pt x="20250" y="18436"/>
                </a:cubicBezTo>
                <a:lnTo>
                  <a:pt x="20250" y="3164"/>
                </a:lnTo>
                <a:cubicBezTo>
                  <a:pt x="20250" y="2117"/>
                  <a:pt x="19342" y="1266"/>
                  <a:pt x="18225" y="1266"/>
                </a:cubicBezTo>
                <a:close/>
                <a:moveTo>
                  <a:pt x="3375" y="0"/>
                </a:moveTo>
                <a:lnTo>
                  <a:pt x="18225" y="0"/>
                </a:lnTo>
                <a:cubicBezTo>
                  <a:pt x="20086" y="0"/>
                  <a:pt x="21600" y="1419"/>
                  <a:pt x="21600" y="3164"/>
                </a:cubicBezTo>
                <a:lnTo>
                  <a:pt x="21600" y="18436"/>
                </a:lnTo>
                <a:cubicBezTo>
                  <a:pt x="21600" y="20181"/>
                  <a:pt x="20086" y="21600"/>
                  <a:pt x="18225" y="21600"/>
                </a:cubicBezTo>
                <a:lnTo>
                  <a:pt x="3375" y="21600"/>
                </a:lnTo>
                <a:cubicBezTo>
                  <a:pt x="1514" y="21600"/>
                  <a:pt x="0" y="20181"/>
                  <a:pt x="0" y="18436"/>
                </a:cubicBezTo>
                <a:lnTo>
                  <a:pt x="0" y="3164"/>
                </a:lnTo>
                <a:cubicBezTo>
                  <a:pt x="0" y="1419"/>
                  <a:pt x="1514" y="0"/>
                  <a:pt x="3375" y="0"/>
                </a:cubicBezTo>
                <a:close/>
              </a:path>
            </a:pathLst>
          </a:custGeom>
          <a:solidFill>
            <a:schemeClr val="accent6">
              <a:hueOff val="-13452632"/>
              <a:satOff val="-99999"/>
              <a:lumOff val="3725"/>
            </a:schemeClr>
          </a:solidFill>
          <a:ln w="12700">
            <a:miter lim="400000"/>
          </a:ln>
        </p:spPr>
        <p:txBody>
          <a:bodyPr lIns="45719" rIns="45719" anchor="ctr"/>
          <a:lstStyle/>
          <a:p>
            <a:endParaRPr/>
          </a:p>
        </p:txBody>
      </p:sp>
      <p:sp>
        <p:nvSpPr>
          <p:cNvPr id="501" name="Straight Connector 18"/>
          <p:cNvSpPr/>
          <p:nvPr/>
        </p:nvSpPr>
        <p:spPr>
          <a:xfrm flipH="1">
            <a:off x="5138632" y="3428996"/>
            <a:ext cx="1725681" cy="1"/>
          </a:xfrm>
          <a:prstGeom prst="line">
            <a:avLst/>
          </a:prstGeom>
          <a:ln w="12700">
            <a:solidFill>
              <a:schemeClr val="accent6">
                <a:hueOff val="-13452632"/>
                <a:satOff val="-99999"/>
                <a:lumOff val="3725"/>
                <a:alpha val="15353"/>
              </a:schemeClr>
            </a:solidFill>
            <a:miter/>
          </a:ln>
        </p:spPr>
        <p:txBody>
          <a:bodyPr lIns="45719" rIns="45719"/>
          <a:lstStyle/>
          <a:p>
            <a:endParaRPr/>
          </a:p>
        </p:txBody>
      </p:sp>
      <p:pic>
        <p:nvPicPr>
          <p:cNvPr id="502" name="Picture 9" descr="Picture 9"/>
          <p:cNvPicPr>
            <a:picLocks noChangeAspect="1"/>
          </p:cNvPicPr>
          <p:nvPr/>
        </p:nvPicPr>
        <p:blipFill>
          <a:blip r:embed="rId2"/>
          <a:stretch>
            <a:fillRect/>
          </a:stretch>
        </p:blipFill>
        <p:spPr>
          <a:xfrm>
            <a:off x="7338611" y="1293709"/>
            <a:ext cx="3051855" cy="4270582"/>
          </a:xfrm>
          <a:prstGeom prst="rect">
            <a:avLst/>
          </a:prstGeom>
          <a:ln w="12700">
            <a:miter lim="400000"/>
          </a:ln>
        </p:spPr>
      </p:pic>
      <p:pic>
        <p:nvPicPr>
          <p:cNvPr id="503" name="watch2.png" descr="watch2.png"/>
          <p:cNvPicPr>
            <a:picLocks noChangeAspect="1"/>
          </p:cNvPicPr>
          <p:nvPr/>
        </p:nvPicPr>
        <p:blipFill>
          <a:blip r:embed="rId3"/>
          <a:srcRect l="8374" r="8372"/>
          <a:stretch>
            <a:fillRect/>
          </a:stretch>
        </p:blipFill>
        <p:spPr>
          <a:xfrm>
            <a:off x="7902480" y="2336931"/>
            <a:ext cx="1822451" cy="2189063"/>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cubicBezTo>
                  <a:pt x="1430" y="0"/>
                  <a:pt x="0" y="1191"/>
                  <a:pt x="0" y="2659"/>
                </a:cubicBezTo>
                <a:lnTo>
                  <a:pt x="0" y="18941"/>
                </a:lnTo>
                <a:cubicBezTo>
                  <a:pt x="0" y="20409"/>
                  <a:pt x="1430" y="21600"/>
                  <a:pt x="3194" y="21600"/>
                </a:cubicBezTo>
                <a:lnTo>
                  <a:pt x="18406" y="21600"/>
                </a:lnTo>
                <a:cubicBezTo>
                  <a:pt x="20170" y="21600"/>
                  <a:pt x="21600" y="20409"/>
                  <a:pt x="21600" y="18941"/>
                </a:cubicBezTo>
                <a:lnTo>
                  <a:pt x="21600" y="2659"/>
                </a:lnTo>
                <a:cubicBezTo>
                  <a:pt x="21600" y="1191"/>
                  <a:pt x="20170" y="0"/>
                  <a:pt x="18406" y="0"/>
                </a:cubicBezTo>
                <a:lnTo>
                  <a:pt x="3194" y="0"/>
                </a:lnTo>
                <a:close/>
              </a:path>
            </a:pathLst>
          </a:cu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Freeform 1"/>
          <p:cNvSpPr/>
          <p:nvPr/>
        </p:nvSpPr>
        <p:spPr>
          <a:xfrm>
            <a:off x="4712549" y="656400"/>
            <a:ext cx="5545194" cy="5545194"/>
          </a:xfrm>
          <a:custGeom>
            <a:avLst/>
            <a:gdLst/>
            <a:ahLst/>
            <a:cxnLst>
              <a:cxn ang="0">
                <a:pos x="wd2" y="hd2"/>
              </a:cxn>
              <a:cxn ang="5400000">
                <a:pos x="wd2" y="hd2"/>
              </a:cxn>
              <a:cxn ang="10800000">
                <a:pos x="wd2" y="hd2"/>
              </a:cxn>
              <a:cxn ang="16200000">
                <a:pos x="wd2" y="hd2"/>
              </a:cxn>
            </a:cxnLst>
            <a:rect l="0" t="0" r="r" b="b"/>
            <a:pathLst>
              <a:path w="21600" h="21600" extrusionOk="0">
                <a:moveTo>
                  <a:pt x="10800" y="3560"/>
                </a:moveTo>
                <a:cubicBezTo>
                  <a:pt x="6802" y="3560"/>
                  <a:pt x="3560" y="6802"/>
                  <a:pt x="3560" y="10800"/>
                </a:cubicBezTo>
                <a:cubicBezTo>
                  <a:pt x="3560" y="14798"/>
                  <a:pt x="6802" y="18040"/>
                  <a:pt x="10800" y="18040"/>
                </a:cubicBezTo>
                <a:cubicBezTo>
                  <a:pt x="14798" y="18040"/>
                  <a:pt x="18040" y="14798"/>
                  <a:pt x="18040" y="10800"/>
                </a:cubicBezTo>
                <a:cubicBezTo>
                  <a:pt x="18040" y="6802"/>
                  <a:pt x="14798" y="3560"/>
                  <a:pt x="10800" y="3560"/>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ln w="12700">
            <a:solidFill>
              <a:schemeClr val="accent6"/>
            </a:solidFill>
            <a:miter/>
          </a:ln>
        </p:spPr>
        <p:txBody>
          <a:bodyPr lIns="45719" rIns="45719" anchor="ctr"/>
          <a:lstStyle/>
          <a:p>
            <a:pPr algn="ctr">
              <a:defRPr>
                <a:solidFill>
                  <a:schemeClr val="accent6">
                    <a:hueOff val="-13452632"/>
                    <a:satOff val="-99999"/>
                    <a:lumOff val="3725"/>
                  </a:schemeClr>
                </a:solidFill>
              </a:defRPr>
            </a:pPr>
            <a:endParaRPr/>
          </a:p>
        </p:txBody>
      </p:sp>
      <p:sp>
        <p:nvSpPr>
          <p:cNvPr id="494" name="Rectangle 2"/>
          <p:cNvSpPr/>
          <p:nvPr/>
        </p:nvSpPr>
        <p:spPr>
          <a:xfrm>
            <a:off x="8831484" y="0"/>
            <a:ext cx="3360516" cy="6858000"/>
          </a:xfrm>
          <a:prstGeom prst="rect">
            <a:avLst/>
          </a:prstGeom>
          <a:gradFill>
            <a:gsLst>
              <a:gs pos="0">
                <a:schemeClr val="accent1"/>
              </a:gs>
              <a:gs pos="67000">
                <a:schemeClr val="accent2"/>
              </a:gs>
              <a:gs pos="100000">
                <a:schemeClr val="accent3"/>
              </a:gs>
            </a:gsLst>
            <a:lin ang="27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5" name="Freeform 3"/>
          <p:cNvSpPr/>
          <p:nvPr/>
        </p:nvSpPr>
        <p:spPr>
          <a:xfrm flipH="1">
            <a:off x="9419403" y="656401"/>
            <a:ext cx="2772598" cy="55451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21600"/>
                </a:lnTo>
                <a:lnTo>
                  <a:pt x="0" y="18040"/>
                </a:lnTo>
                <a:lnTo>
                  <a:pt x="0" y="18040"/>
                </a:lnTo>
                <a:cubicBezTo>
                  <a:pt x="7997" y="18040"/>
                  <a:pt x="14479" y="14798"/>
                  <a:pt x="14479" y="10800"/>
                </a:cubicBezTo>
                <a:cubicBezTo>
                  <a:pt x="14479" y="6802"/>
                  <a:pt x="7997" y="3560"/>
                  <a:pt x="0" y="3560"/>
                </a:cubicBezTo>
                <a:lnTo>
                  <a:pt x="0" y="3560"/>
                </a:lnTo>
                <a:lnTo>
                  <a:pt x="0" y="0"/>
                </a:lnTo>
                <a:close/>
              </a:path>
            </a:pathLst>
          </a:custGeom>
          <a:solidFill>
            <a:srgbClr val="F2F2F2">
              <a:alpha val="10311"/>
            </a:srgbClr>
          </a:soli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6" name="Freeform 4"/>
          <p:cNvSpPr/>
          <p:nvPr/>
        </p:nvSpPr>
        <p:spPr>
          <a:xfrm flipH="1">
            <a:off x="11539653" y="2776653"/>
            <a:ext cx="652347" cy="13046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4835"/>
                  <a:pt x="21600" y="10800"/>
                </a:cubicBezTo>
                <a:cubicBezTo>
                  <a:pt x="21600" y="16765"/>
                  <a:pt x="11929" y="21600"/>
                  <a:pt x="0" y="21600"/>
                </a:cubicBezTo>
                <a:lnTo>
                  <a:pt x="0" y="18040"/>
                </a:lnTo>
                <a:cubicBezTo>
                  <a:pt x="7997" y="18040"/>
                  <a:pt x="14479" y="14798"/>
                  <a:pt x="14479" y="10800"/>
                </a:cubicBezTo>
                <a:cubicBezTo>
                  <a:pt x="14479" y="6802"/>
                  <a:pt x="7997" y="3560"/>
                  <a:pt x="0" y="3560"/>
                </a:cubicBezTo>
                <a:close/>
              </a:path>
            </a:pathLst>
          </a:custGeom>
          <a:gradFill>
            <a:gsLst>
              <a:gs pos="0">
                <a:schemeClr val="accent4"/>
              </a:gs>
              <a:gs pos="55000">
                <a:srgbClr val="EFBB78"/>
              </a:gs>
              <a:gs pos="100000">
                <a:schemeClr val="accent5"/>
              </a:gs>
            </a:gsLst>
            <a:lin ang="5400000"/>
          </a:gradFill>
          <a:ln w="12700">
            <a:miter lim="400000"/>
          </a:ln>
        </p:spPr>
        <p:txBody>
          <a:bodyPr lIns="45719" rIns="45719" anchor="ctr"/>
          <a:lstStyle/>
          <a:p>
            <a:pPr algn="ctr">
              <a:defRPr>
                <a:solidFill>
                  <a:schemeClr val="accent6">
                    <a:hueOff val="-13452632"/>
                    <a:satOff val="-99999"/>
                    <a:lumOff val="3725"/>
                  </a:schemeClr>
                </a:solidFill>
              </a:defRPr>
            </a:pPr>
            <a:endParaRPr/>
          </a:p>
        </p:txBody>
      </p:sp>
      <p:sp>
        <p:nvSpPr>
          <p:cNvPr id="497" name="TextBox 8"/>
          <p:cNvSpPr txBox="1"/>
          <p:nvPr/>
        </p:nvSpPr>
        <p:spPr>
          <a:xfrm>
            <a:off x="1229055" y="1683317"/>
            <a:ext cx="2797200" cy="11823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p>
            <a:pPr>
              <a:lnSpc>
                <a:spcPct val="90000"/>
              </a:lnSpc>
              <a:defRPr sz="3600">
                <a:solidFill>
                  <a:schemeClr val="accent1"/>
                </a:solidFill>
                <a:latin typeface="Open Sans Bold"/>
                <a:ea typeface="Open Sans Bold"/>
                <a:cs typeface="Open Sans Bold"/>
                <a:sym typeface="Open Sans Bold"/>
              </a:defRPr>
            </a:pPr>
            <a:r>
              <a:t>Proven</a:t>
            </a:r>
            <a:br/>
            <a:r>
              <a:rPr>
                <a:solidFill>
                  <a:schemeClr val="accent4"/>
                </a:solidFill>
              </a:rPr>
              <a:t>experience</a:t>
            </a:r>
          </a:p>
        </p:txBody>
      </p:sp>
      <p:sp>
        <p:nvSpPr>
          <p:cNvPr id="498" name="Straight Connector 9"/>
          <p:cNvSpPr/>
          <p:nvPr/>
        </p:nvSpPr>
        <p:spPr>
          <a:xfrm flipH="1">
            <a:off x="795727" y="1708559"/>
            <a:ext cx="1" cy="1035272"/>
          </a:xfrm>
          <a:prstGeom prst="line">
            <a:avLst/>
          </a:prstGeom>
          <a:ln w="63500" cap="rnd">
            <a:solidFill>
              <a:srgbClr val="285499"/>
            </a:solidFill>
          </a:ln>
        </p:spPr>
        <p:txBody>
          <a:bodyPr lIns="45719" rIns="45719"/>
          <a:lstStyle/>
          <a:p>
            <a:endParaRPr/>
          </a:p>
        </p:txBody>
      </p:sp>
      <p:sp>
        <p:nvSpPr>
          <p:cNvPr id="499" name="TextBox 10"/>
          <p:cNvSpPr txBox="1"/>
          <p:nvPr/>
        </p:nvSpPr>
        <p:spPr>
          <a:xfrm>
            <a:off x="795728" y="3069520"/>
            <a:ext cx="5920104" cy="1234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0000"/>
              </a:lnSpc>
              <a:defRPr sz="1500">
                <a:solidFill>
                  <a:srgbClr val="404040"/>
                </a:solidFill>
                <a:latin typeface="Roboto"/>
                <a:ea typeface="Roboto"/>
                <a:cs typeface="Roboto"/>
                <a:sym typeface="Roboto"/>
              </a:defRPr>
            </a:lvl1pPr>
          </a:lstStyle>
          <a:p>
            <a:r>
              <a:t>XT-Card combines card management, mobile apps, e-shops and revenue clearing with experience in complex system integration. Its projects include Czech Railways' In-karta, IREDO and the ODIS card ecosystem. Customers value its responsive support, professional approach and reliable delivery.</a:t>
            </a:r>
          </a:p>
        </p:txBody>
      </p:sp>
      <p:sp>
        <p:nvSpPr>
          <p:cNvPr id="500" name="Freeform 17"/>
          <p:cNvSpPr/>
          <p:nvPr/>
        </p:nvSpPr>
        <p:spPr>
          <a:xfrm>
            <a:off x="5149241" y="1800236"/>
            <a:ext cx="329185" cy="351130"/>
          </a:xfrm>
          <a:custGeom>
            <a:avLst/>
            <a:gdLst/>
            <a:ahLst/>
            <a:cxnLst>
              <a:cxn ang="0">
                <a:pos x="wd2" y="hd2"/>
              </a:cxn>
              <a:cxn ang="5400000">
                <a:pos x="wd2" y="hd2"/>
              </a:cxn>
              <a:cxn ang="10800000">
                <a:pos x="wd2" y="hd2"/>
              </a:cxn>
              <a:cxn ang="16200000">
                <a:pos x="wd2" y="hd2"/>
              </a:cxn>
            </a:cxnLst>
            <a:rect l="0" t="0" r="r" b="b"/>
            <a:pathLst>
              <a:path w="21600" h="21600" extrusionOk="0">
                <a:moveTo>
                  <a:pt x="12825" y="15272"/>
                </a:moveTo>
                <a:cubicBezTo>
                  <a:pt x="12453" y="15272"/>
                  <a:pt x="12150" y="15556"/>
                  <a:pt x="12150" y="15905"/>
                </a:cubicBezTo>
                <a:cubicBezTo>
                  <a:pt x="12150" y="16254"/>
                  <a:pt x="12453" y="16538"/>
                  <a:pt x="12825" y="16538"/>
                </a:cubicBezTo>
                <a:cubicBezTo>
                  <a:pt x="13197" y="16538"/>
                  <a:pt x="13500" y="16254"/>
                  <a:pt x="13500" y="15905"/>
                </a:cubicBezTo>
                <a:cubicBezTo>
                  <a:pt x="13500" y="15556"/>
                  <a:pt x="13197" y="15272"/>
                  <a:pt x="12825" y="15272"/>
                </a:cubicBezTo>
                <a:close/>
                <a:moveTo>
                  <a:pt x="4725" y="11475"/>
                </a:moveTo>
                <a:cubicBezTo>
                  <a:pt x="4353" y="11475"/>
                  <a:pt x="4050" y="11759"/>
                  <a:pt x="4050" y="12108"/>
                </a:cubicBezTo>
                <a:cubicBezTo>
                  <a:pt x="4050" y="12457"/>
                  <a:pt x="4353" y="12741"/>
                  <a:pt x="4725" y="12741"/>
                </a:cubicBezTo>
                <a:cubicBezTo>
                  <a:pt x="5097" y="12741"/>
                  <a:pt x="5400" y="12457"/>
                  <a:pt x="5400" y="12108"/>
                </a:cubicBezTo>
                <a:cubicBezTo>
                  <a:pt x="5400" y="11759"/>
                  <a:pt x="5097" y="11475"/>
                  <a:pt x="4725" y="11475"/>
                </a:cubicBezTo>
                <a:lnTo>
                  <a:pt x="4725" y="11475"/>
                </a:lnTo>
                <a:close/>
                <a:moveTo>
                  <a:pt x="8775" y="6328"/>
                </a:moveTo>
                <a:cubicBezTo>
                  <a:pt x="8403" y="6328"/>
                  <a:pt x="8100" y="6612"/>
                  <a:pt x="8100" y="6961"/>
                </a:cubicBezTo>
                <a:cubicBezTo>
                  <a:pt x="8100" y="7310"/>
                  <a:pt x="8403" y="7594"/>
                  <a:pt x="8775" y="7594"/>
                </a:cubicBezTo>
                <a:lnTo>
                  <a:pt x="8775" y="7594"/>
                </a:lnTo>
                <a:cubicBezTo>
                  <a:pt x="8775" y="7594"/>
                  <a:pt x="8775" y="7594"/>
                  <a:pt x="8775" y="7594"/>
                </a:cubicBezTo>
                <a:cubicBezTo>
                  <a:pt x="9147" y="7594"/>
                  <a:pt x="9450" y="7310"/>
                  <a:pt x="9450" y="6961"/>
                </a:cubicBezTo>
                <a:cubicBezTo>
                  <a:pt x="9450" y="6612"/>
                  <a:pt x="9147" y="6328"/>
                  <a:pt x="8775" y="6328"/>
                </a:cubicBezTo>
                <a:close/>
                <a:moveTo>
                  <a:pt x="16875" y="5062"/>
                </a:moveTo>
                <a:cubicBezTo>
                  <a:pt x="16503" y="5062"/>
                  <a:pt x="16200" y="5346"/>
                  <a:pt x="16200" y="5695"/>
                </a:cubicBezTo>
                <a:cubicBezTo>
                  <a:pt x="16200" y="6044"/>
                  <a:pt x="16503" y="6328"/>
                  <a:pt x="16875" y="6328"/>
                </a:cubicBezTo>
                <a:cubicBezTo>
                  <a:pt x="17247" y="6328"/>
                  <a:pt x="17550" y="6044"/>
                  <a:pt x="17550" y="5695"/>
                </a:cubicBezTo>
                <a:cubicBezTo>
                  <a:pt x="17550" y="5346"/>
                  <a:pt x="17247" y="5062"/>
                  <a:pt x="16875" y="5062"/>
                </a:cubicBezTo>
                <a:close/>
                <a:moveTo>
                  <a:pt x="16875" y="2531"/>
                </a:moveTo>
                <a:cubicBezTo>
                  <a:pt x="17248" y="2531"/>
                  <a:pt x="17550" y="2815"/>
                  <a:pt x="17550" y="3164"/>
                </a:cubicBezTo>
                <a:lnTo>
                  <a:pt x="17550" y="3906"/>
                </a:lnTo>
                <a:cubicBezTo>
                  <a:pt x="18336" y="4167"/>
                  <a:pt x="18900" y="4870"/>
                  <a:pt x="18900" y="5695"/>
                </a:cubicBezTo>
                <a:cubicBezTo>
                  <a:pt x="18900" y="6520"/>
                  <a:pt x="18336" y="7224"/>
                  <a:pt x="17550" y="7485"/>
                </a:cubicBezTo>
                <a:lnTo>
                  <a:pt x="17550" y="18436"/>
                </a:lnTo>
                <a:cubicBezTo>
                  <a:pt x="17550" y="18785"/>
                  <a:pt x="17248" y="19069"/>
                  <a:pt x="16875" y="19069"/>
                </a:cubicBezTo>
                <a:cubicBezTo>
                  <a:pt x="16502" y="19069"/>
                  <a:pt x="16200" y="18785"/>
                  <a:pt x="16200" y="18436"/>
                </a:cubicBezTo>
                <a:lnTo>
                  <a:pt x="16200" y="7485"/>
                </a:lnTo>
                <a:cubicBezTo>
                  <a:pt x="15414" y="7224"/>
                  <a:pt x="14850" y="6520"/>
                  <a:pt x="14850" y="5695"/>
                </a:cubicBezTo>
                <a:cubicBezTo>
                  <a:pt x="14850" y="4870"/>
                  <a:pt x="15414" y="4167"/>
                  <a:pt x="16200" y="3906"/>
                </a:cubicBezTo>
                <a:lnTo>
                  <a:pt x="16200" y="3164"/>
                </a:lnTo>
                <a:cubicBezTo>
                  <a:pt x="16200" y="2815"/>
                  <a:pt x="16502" y="2531"/>
                  <a:pt x="16875" y="2531"/>
                </a:cubicBezTo>
                <a:close/>
                <a:moveTo>
                  <a:pt x="12825" y="2531"/>
                </a:moveTo>
                <a:cubicBezTo>
                  <a:pt x="13198" y="2531"/>
                  <a:pt x="13500" y="2815"/>
                  <a:pt x="13500" y="3164"/>
                </a:cubicBezTo>
                <a:lnTo>
                  <a:pt x="13500" y="14115"/>
                </a:lnTo>
                <a:cubicBezTo>
                  <a:pt x="14286" y="14376"/>
                  <a:pt x="14850" y="15080"/>
                  <a:pt x="14850" y="15905"/>
                </a:cubicBezTo>
                <a:cubicBezTo>
                  <a:pt x="14850" y="16730"/>
                  <a:pt x="14286" y="17433"/>
                  <a:pt x="13500" y="17694"/>
                </a:cubicBezTo>
                <a:lnTo>
                  <a:pt x="13500" y="18436"/>
                </a:lnTo>
                <a:cubicBezTo>
                  <a:pt x="13500" y="18785"/>
                  <a:pt x="13198" y="19069"/>
                  <a:pt x="12825" y="19069"/>
                </a:cubicBezTo>
                <a:cubicBezTo>
                  <a:pt x="12452" y="19069"/>
                  <a:pt x="12150" y="18785"/>
                  <a:pt x="12150" y="18436"/>
                </a:cubicBezTo>
                <a:lnTo>
                  <a:pt x="12150" y="17694"/>
                </a:lnTo>
                <a:cubicBezTo>
                  <a:pt x="11364" y="17433"/>
                  <a:pt x="10800" y="16730"/>
                  <a:pt x="10800" y="15905"/>
                </a:cubicBezTo>
                <a:cubicBezTo>
                  <a:pt x="10800" y="15080"/>
                  <a:pt x="11364" y="14376"/>
                  <a:pt x="12150" y="14115"/>
                </a:cubicBezTo>
                <a:lnTo>
                  <a:pt x="12150" y="3164"/>
                </a:lnTo>
                <a:cubicBezTo>
                  <a:pt x="12150" y="2815"/>
                  <a:pt x="12452" y="2531"/>
                  <a:pt x="12825" y="2531"/>
                </a:cubicBezTo>
                <a:close/>
                <a:moveTo>
                  <a:pt x="8775" y="2531"/>
                </a:moveTo>
                <a:cubicBezTo>
                  <a:pt x="9148" y="2531"/>
                  <a:pt x="9450" y="2815"/>
                  <a:pt x="9450" y="3164"/>
                </a:cubicBezTo>
                <a:lnTo>
                  <a:pt x="9450" y="5171"/>
                </a:lnTo>
                <a:cubicBezTo>
                  <a:pt x="10236" y="5433"/>
                  <a:pt x="10800" y="6136"/>
                  <a:pt x="10800" y="6961"/>
                </a:cubicBezTo>
                <a:cubicBezTo>
                  <a:pt x="10800" y="7786"/>
                  <a:pt x="10236" y="8489"/>
                  <a:pt x="9450" y="8751"/>
                </a:cubicBezTo>
                <a:lnTo>
                  <a:pt x="9450" y="18436"/>
                </a:lnTo>
                <a:cubicBezTo>
                  <a:pt x="9450" y="18785"/>
                  <a:pt x="9148" y="19069"/>
                  <a:pt x="8775" y="19069"/>
                </a:cubicBezTo>
                <a:cubicBezTo>
                  <a:pt x="8402" y="19069"/>
                  <a:pt x="8100" y="18785"/>
                  <a:pt x="8100" y="18436"/>
                </a:cubicBezTo>
                <a:lnTo>
                  <a:pt x="8100" y="8751"/>
                </a:lnTo>
                <a:cubicBezTo>
                  <a:pt x="7314" y="8489"/>
                  <a:pt x="6750" y="7786"/>
                  <a:pt x="6750" y="6961"/>
                </a:cubicBezTo>
                <a:cubicBezTo>
                  <a:pt x="6750" y="6136"/>
                  <a:pt x="7314" y="5433"/>
                  <a:pt x="8100" y="5171"/>
                </a:cubicBezTo>
                <a:lnTo>
                  <a:pt x="8100" y="3164"/>
                </a:lnTo>
                <a:cubicBezTo>
                  <a:pt x="8100" y="2815"/>
                  <a:pt x="8402" y="2531"/>
                  <a:pt x="8775" y="2531"/>
                </a:cubicBezTo>
                <a:close/>
                <a:moveTo>
                  <a:pt x="4725" y="2531"/>
                </a:moveTo>
                <a:cubicBezTo>
                  <a:pt x="5098" y="2531"/>
                  <a:pt x="5400" y="2815"/>
                  <a:pt x="5400" y="3164"/>
                </a:cubicBezTo>
                <a:lnTo>
                  <a:pt x="5400" y="10318"/>
                </a:lnTo>
                <a:cubicBezTo>
                  <a:pt x="6186" y="10579"/>
                  <a:pt x="6750" y="11283"/>
                  <a:pt x="6750" y="12108"/>
                </a:cubicBezTo>
                <a:cubicBezTo>
                  <a:pt x="6750" y="12933"/>
                  <a:pt x="6186" y="13636"/>
                  <a:pt x="5400" y="13897"/>
                </a:cubicBezTo>
                <a:lnTo>
                  <a:pt x="5400" y="18436"/>
                </a:lnTo>
                <a:cubicBezTo>
                  <a:pt x="5400" y="18785"/>
                  <a:pt x="5098" y="19069"/>
                  <a:pt x="4725" y="19069"/>
                </a:cubicBezTo>
                <a:cubicBezTo>
                  <a:pt x="4352" y="19069"/>
                  <a:pt x="4050" y="18785"/>
                  <a:pt x="4050" y="18436"/>
                </a:cubicBezTo>
                <a:lnTo>
                  <a:pt x="4050" y="13897"/>
                </a:lnTo>
                <a:cubicBezTo>
                  <a:pt x="3264" y="13636"/>
                  <a:pt x="2700" y="12933"/>
                  <a:pt x="2700" y="12108"/>
                </a:cubicBezTo>
                <a:cubicBezTo>
                  <a:pt x="2700" y="11283"/>
                  <a:pt x="3264" y="10579"/>
                  <a:pt x="4050" y="10318"/>
                </a:cubicBezTo>
                <a:lnTo>
                  <a:pt x="4050" y="3164"/>
                </a:lnTo>
                <a:cubicBezTo>
                  <a:pt x="4050" y="2815"/>
                  <a:pt x="4352" y="2531"/>
                  <a:pt x="4725" y="2531"/>
                </a:cubicBezTo>
                <a:close/>
                <a:moveTo>
                  <a:pt x="3375" y="1266"/>
                </a:moveTo>
                <a:cubicBezTo>
                  <a:pt x="2258" y="1266"/>
                  <a:pt x="1350" y="2117"/>
                  <a:pt x="1350" y="3164"/>
                </a:cubicBezTo>
                <a:lnTo>
                  <a:pt x="1350" y="18436"/>
                </a:lnTo>
                <a:cubicBezTo>
                  <a:pt x="1350" y="19483"/>
                  <a:pt x="2258" y="20334"/>
                  <a:pt x="3375" y="20334"/>
                </a:cubicBezTo>
                <a:lnTo>
                  <a:pt x="18225" y="20334"/>
                </a:lnTo>
                <a:cubicBezTo>
                  <a:pt x="19342" y="20334"/>
                  <a:pt x="20250" y="19483"/>
                  <a:pt x="20250" y="18436"/>
                </a:cubicBezTo>
                <a:lnTo>
                  <a:pt x="20250" y="3164"/>
                </a:lnTo>
                <a:cubicBezTo>
                  <a:pt x="20250" y="2117"/>
                  <a:pt x="19342" y="1266"/>
                  <a:pt x="18225" y="1266"/>
                </a:cubicBezTo>
                <a:close/>
                <a:moveTo>
                  <a:pt x="3375" y="0"/>
                </a:moveTo>
                <a:lnTo>
                  <a:pt x="18225" y="0"/>
                </a:lnTo>
                <a:cubicBezTo>
                  <a:pt x="20086" y="0"/>
                  <a:pt x="21600" y="1419"/>
                  <a:pt x="21600" y="3164"/>
                </a:cubicBezTo>
                <a:lnTo>
                  <a:pt x="21600" y="18436"/>
                </a:lnTo>
                <a:cubicBezTo>
                  <a:pt x="21600" y="20181"/>
                  <a:pt x="20086" y="21600"/>
                  <a:pt x="18225" y="21600"/>
                </a:cubicBezTo>
                <a:lnTo>
                  <a:pt x="3375" y="21600"/>
                </a:lnTo>
                <a:cubicBezTo>
                  <a:pt x="1514" y="21600"/>
                  <a:pt x="0" y="20181"/>
                  <a:pt x="0" y="18436"/>
                </a:cubicBezTo>
                <a:lnTo>
                  <a:pt x="0" y="3164"/>
                </a:lnTo>
                <a:cubicBezTo>
                  <a:pt x="0" y="1419"/>
                  <a:pt x="1514" y="0"/>
                  <a:pt x="3375" y="0"/>
                </a:cubicBezTo>
                <a:close/>
              </a:path>
            </a:pathLst>
          </a:custGeom>
          <a:solidFill>
            <a:schemeClr val="accent6">
              <a:hueOff val="-13452632"/>
              <a:satOff val="-99999"/>
              <a:lumOff val="3725"/>
            </a:schemeClr>
          </a:solidFill>
          <a:ln w="12700">
            <a:miter lim="400000"/>
          </a:ln>
        </p:spPr>
        <p:txBody>
          <a:bodyPr lIns="45719" rIns="45719" anchor="ctr"/>
          <a:lstStyle/>
          <a:p>
            <a:endParaRPr/>
          </a:p>
        </p:txBody>
      </p:sp>
      <p:sp>
        <p:nvSpPr>
          <p:cNvPr id="501" name="Straight Connector 18"/>
          <p:cNvSpPr/>
          <p:nvPr/>
        </p:nvSpPr>
        <p:spPr>
          <a:xfrm flipH="1">
            <a:off x="5138632" y="3428996"/>
            <a:ext cx="1725681" cy="1"/>
          </a:xfrm>
          <a:prstGeom prst="line">
            <a:avLst/>
          </a:prstGeom>
          <a:ln w="12700">
            <a:solidFill>
              <a:schemeClr val="accent6">
                <a:hueOff val="-13452632"/>
                <a:satOff val="-99999"/>
                <a:lumOff val="3725"/>
                <a:alpha val="15353"/>
              </a:schemeClr>
            </a:solidFill>
            <a:miter/>
          </a:ln>
        </p:spPr>
        <p:txBody>
          <a:bodyPr lIns="45719" rIns="45719"/>
          <a:lstStyle/>
          <a:p>
            <a:endParaRPr/>
          </a:p>
        </p:txBody>
      </p:sp>
      <p:pic>
        <p:nvPicPr>
          <p:cNvPr id="502" name="Picture 9" descr="Picture 9"/>
          <p:cNvPicPr>
            <a:picLocks noChangeAspect="1"/>
          </p:cNvPicPr>
          <p:nvPr/>
        </p:nvPicPr>
        <p:blipFill>
          <a:blip r:embed="rId2"/>
          <a:stretch>
            <a:fillRect/>
          </a:stretch>
        </p:blipFill>
        <p:spPr>
          <a:xfrm>
            <a:off x="7338611" y="1293709"/>
            <a:ext cx="3051855" cy="4270582"/>
          </a:xfrm>
          <a:prstGeom prst="rect">
            <a:avLst/>
          </a:prstGeom>
          <a:ln w="12700">
            <a:miter lim="400000"/>
          </a:ln>
        </p:spPr>
      </p:pic>
      <p:pic>
        <p:nvPicPr>
          <p:cNvPr id="503" name="watch2.png" descr="watch2.png"/>
          <p:cNvPicPr>
            <a:picLocks noChangeAspect="1"/>
          </p:cNvPicPr>
          <p:nvPr/>
        </p:nvPicPr>
        <p:blipFill>
          <a:blip r:embed="rId3"/>
          <a:srcRect l="8374" r="8372"/>
          <a:stretch>
            <a:fillRect/>
          </a:stretch>
        </p:blipFill>
        <p:spPr>
          <a:xfrm>
            <a:off x="7902480" y="2336931"/>
            <a:ext cx="1822451" cy="2189063"/>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cubicBezTo>
                  <a:pt x="1430" y="0"/>
                  <a:pt x="0" y="1191"/>
                  <a:pt x="0" y="2659"/>
                </a:cubicBezTo>
                <a:lnTo>
                  <a:pt x="0" y="18941"/>
                </a:lnTo>
                <a:cubicBezTo>
                  <a:pt x="0" y="20409"/>
                  <a:pt x="1430" y="21600"/>
                  <a:pt x="3194" y="21600"/>
                </a:cubicBezTo>
                <a:lnTo>
                  <a:pt x="18406" y="21600"/>
                </a:lnTo>
                <a:cubicBezTo>
                  <a:pt x="20170" y="21600"/>
                  <a:pt x="21600" y="20409"/>
                  <a:pt x="21600" y="18941"/>
                </a:cubicBezTo>
                <a:lnTo>
                  <a:pt x="21600" y="2659"/>
                </a:lnTo>
                <a:cubicBezTo>
                  <a:pt x="21600" y="1191"/>
                  <a:pt x="20170" y="0"/>
                  <a:pt x="18406" y="0"/>
                </a:cubicBezTo>
                <a:lnTo>
                  <a:pt x="3194" y="0"/>
                </a:lnTo>
                <a:close/>
              </a:path>
            </a:pathLst>
          </a:cu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1E6C"/>
      </a:accent1>
      <a:accent2>
        <a:srgbClr val="035397"/>
      </a:accent2>
      <a:accent3>
        <a:srgbClr val="5089C6"/>
      </a:accent3>
      <a:accent4>
        <a:srgbClr val="E58E1E"/>
      </a:accent4>
      <a:accent5>
        <a:srgbClr val="FFDDBF"/>
      </a:accent5>
      <a:accent6>
        <a:srgbClr val="ECF1FF"/>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hueOff val="-13452632"/>
            <a:satOff val="-99999"/>
            <a:lumOff val="3725"/>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1E6C"/>
      </a:accent1>
      <a:accent2>
        <a:srgbClr val="035397"/>
      </a:accent2>
      <a:accent3>
        <a:srgbClr val="5089C6"/>
      </a:accent3>
      <a:accent4>
        <a:srgbClr val="E58E1E"/>
      </a:accent4>
      <a:accent5>
        <a:srgbClr val="FFDDBF"/>
      </a:accent5>
      <a:accent6>
        <a:srgbClr val="ECF1FF"/>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hueOff val="-13452632"/>
            <a:satOff val="-99999"/>
            <a:lumOff val="3725"/>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1588</TotalTime>
  <Words>1068</Words>
  <Application>Microsoft Macintosh PowerPoint</Application>
  <PresentationFormat>Širokoúhlá obrazovka</PresentationFormat>
  <Paragraphs>94</Paragraphs>
  <Slides>14</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14</vt:i4>
      </vt:variant>
    </vt:vector>
  </HeadingPairs>
  <TitlesOfParts>
    <vt:vector size="17" baseType="lpstr">
      <vt:lpstr>Arial</vt:lpstr>
      <vt:lpstr>Calibri</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Martin Rejzl</cp:lastModifiedBy>
  <cp:revision>4</cp:revision>
  <dcterms:modified xsi:type="dcterms:W3CDTF">2026-06-01T10:14:06Z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2024-11-22T01:09:03Z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b0f35414-62bb-47ea-8c9e-775a74467b4c</vt:lpwstr>
  </property>
  <property fmtid="{D5CDD505-2E9C-101B-9397-08002B2CF9AE}" pid="8" name="MSIP_Label_ea60d57e-af5b-4752-ac57-3e4f28ca11dc_ContentBits">
    <vt:lpwstr>0</vt:lpwstr>
  </property>
</Properties>
</file>